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4" r:id="rId3"/>
    <p:sldId id="270" r:id="rId4"/>
    <p:sldId id="261" r:id="rId5"/>
    <p:sldId id="275" r:id="rId6"/>
    <p:sldId id="277" r:id="rId7"/>
    <p:sldId id="279" r:id="rId8"/>
    <p:sldId id="281" r:id="rId9"/>
    <p:sldId id="282" r:id="rId10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EAEAEA"/>
    <a:srgbClr val="4F81BD"/>
    <a:srgbClr val="FFFFFF"/>
    <a:srgbClr val="1F497D"/>
    <a:srgbClr val="EA5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>
      <p:cViewPr varScale="1">
        <p:scale>
          <a:sx n="93" d="100"/>
          <a:sy n="93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D5A57E-93A7-4D55-8C12-648C8C5FA509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D74D2C-71AE-4B70-B676-742DC0D288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F1FCFE3-F47E-47D1-8C70-860A09C5A1A6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6F383C7-1686-4925-B4A5-F84AA22F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7EAE-EACA-4092-9A1E-A7A5C1DC041F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5F3C-057D-48F4-92D1-1421D7894D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65EC-85FD-4B4D-92B6-0F89C60BBF11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04F5-07FE-4644-AAB6-EBB8CDF8F8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4C9D-54BA-47A3-955F-E80CE7AD8DE9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D557-0E73-4DDF-A6F6-9CE6F716D7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28BC-E2A0-4440-88CD-61A3F1321DE7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009A-9B05-4A3A-B54C-F08ED233F7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AEF6-8C3E-49AB-8386-241A1B030F01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BF6D-2A0E-4DE0-8155-9D94E27D2E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0C44-F50F-4D8B-991A-FE4228CFC658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52D3-A60F-4A0C-B2F2-B0B71197D8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6F22-0568-4D7D-AACD-77F650DC2A06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2BA7-99DD-43A4-9CF4-B4FF6EC7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BFF9-4444-457C-BDBF-885159DF8E84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C8E9-D8AF-45EC-AD1D-93BD5268F5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63AF-3000-43B5-9365-C6EDFA52406E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DE01-31F7-4D51-87BA-8ADEBAD94D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10EE-95C8-4C5E-9A71-597F17CFF7F6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57BB-2D22-44C1-BDDA-A4807ECBD2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D805-B60F-43A9-B433-37F3B2B63A90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18A-5094-427D-96F0-B3261BB84B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C7E48-769A-466D-B31C-BAFC75A89A7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1601C-893F-45EB-95F1-C7C790069C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3"/>
          <p:cNvSpPr>
            <a:spLocks noGrp="1"/>
          </p:cNvSpPr>
          <p:nvPr>
            <p:ph type="ctrTitle"/>
          </p:nvPr>
        </p:nvSpPr>
        <p:spPr>
          <a:xfrm>
            <a:off x="2627313" y="2133600"/>
            <a:ext cx="6265862" cy="1470025"/>
          </a:xfrm>
        </p:spPr>
        <p:txBody>
          <a:bodyPr/>
          <a:lstStyle/>
          <a:p>
            <a:pPr eaLnBrk="1" hangingPunct="1"/>
            <a:r>
              <a:rPr lang="fr-FR" sz="4400" smtClean="0">
                <a:solidFill>
                  <a:srgbClr val="EA5F00"/>
                </a:solidFill>
              </a:rPr>
              <a:t>Grandes Enterprises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IBM Software Group</a:t>
            </a:r>
            <a:endParaRPr lang="en-US" smtClean="0"/>
          </a:p>
        </p:txBody>
      </p:sp>
      <p:sp>
        <p:nvSpPr>
          <p:cNvPr id="15362" name="Sous-titre 4"/>
          <p:cNvSpPr>
            <a:spLocks noGrp="1"/>
          </p:cNvSpPr>
          <p:nvPr>
            <p:ph type="subTitle" idx="1"/>
          </p:nvPr>
        </p:nvSpPr>
        <p:spPr>
          <a:xfrm>
            <a:off x="2627313" y="4076700"/>
            <a:ext cx="6257925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 smtClean="0">
                <a:solidFill>
                  <a:srgbClr val="4F81BD"/>
                </a:solidFill>
              </a:rPr>
              <a:t>Marie Guillot Castro - REGIONS</a:t>
            </a:r>
          </a:p>
          <a:p>
            <a:pPr eaLnBrk="1" hangingPunct="1">
              <a:spcBef>
                <a:spcPct val="0"/>
              </a:spcBef>
            </a:pPr>
            <a:r>
              <a:rPr lang="fr-FR" sz="2400" smtClean="0">
                <a:solidFill>
                  <a:srgbClr val="4F81BD"/>
                </a:solidFill>
              </a:rPr>
              <a:t>Raphael Sanchez – PARIS/IDF</a:t>
            </a:r>
            <a:endParaRPr lang="en-US" sz="2400" smtClean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3059113" y="1989138"/>
            <a:ext cx="3186112" cy="3127375"/>
            <a:chOff x="1927" y="1253"/>
            <a:chExt cx="2007" cy="1970"/>
          </a:xfrm>
        </p:grpSpPr>
        <p:grpSp>
          <p:nvGrpSpPr>
            <p:cNvPr id="16387" name="Group 2"/>
            <p:cNvGrpSpPr>
              <a:grpSpLocks/>
            </p:cNvGrpSpPr>
            <p:nvPr/>
          </p:nvGrpSpPr>
          <p:grpSpPr bwMode="auto">
            <a:xfrm>
              <a:off x="1927" y="1253"/>
              <a:ext cx="2007" cy="1970"/>
              <a:chOff x="1927" y="1253"/>
              <a:chExt cx="2007" cy="1970"/>
            </a:xfrm>
          </p:grpSpPr>
          <p:grpSp>
            <p:nvGrpSpPr>
              <p:cNvPr id="16391" name="Group 3"/>
              <p:cNvGrpSpPr>
                <a:grpSpLocks/>
              </p:cNvGrpSpPr>
              <p:nvPr/>
            </p:nvGrpSpPr>
            <p:grpSpPr bwMode="auto">
              <a:xfrm>
                <a:off x="1927" y="1253"/>
                <a:ext cx="2007" cy="1970"/>
                <a:chOff x="-204" y="1706"/>
                <a:chExt cx="2007" cy="1970"/>
              </a:xfrm>
            </p:grpSpPr>
            <p:grpSp>
              <p:nvGrpSpPr>
                <p:cNvPr id="16395" name="Group 4"/>
                <p:cNvGrpSpPr>
                  <a:grpSpLocks/>
                </p:cNvGrpSpPr>
                <p:nvPr/>
              </p:nvGrpSpPr>
              <p:grpSpPr bwMode="auto">
                <a:xfrm>
                  <a:off x="-204" y="1706"/>
                  <a:ext cx="2007" cy="1970"/>
                  <a:chOff x="2154" y="1525"/>
                  <a:chExt cx="2007" cy="1970"/>
                </a:xfrm>
              </p:grpSpPr>
              <p:sp>
                <p:nvSpPr>
                  <p:cNvPr id="16399" name="AutoShape 5"/>
                  <p:cNvSpPr>
                    <a:spLocks noChangeArrowheads="1"/>
                  </p:cNvSpPr>
                  <p:nvPr/>
                </p:nvSpPr>
                <p:spPr bwMode="auto">
                  <a:xfrm rot="21534995" flipH="1">
                    <a:off x="2154" y="1529"/>
                    <a:ext cx="2007" cy="1832"/>
                  </a:xfrm>
                  <a:custGeom>
                    <a:avLst/>
                    <a:gdLst>
                      <a:gd name="T0" fmla="*/ 93 w 21600"/>
                      <a:gd name="T1" fmla="*/ 0 h 21600"/>
                      <a:gd name="T2" fmla="*/ 32 w 21600"/>
                      <a:gd name="T3" fmla="*/ 46 h 21600"/>
                      <a:gd name="T4" fmla="*/ 93 w 21600"/>
                      <a:gd name="T5" fmla="*/ 35 h 21600"/>
                      <a:gd name="T6" fmla="*/ 155 w 21600"/>
                      <a:gd name="T7" fmla="*/ 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00" name="AutoShape 6"/>
                  <p:cNvSpPr>
                    <a:spLocks noChangeArrowheads="1"/>
                  </p:cNvSpPr>
                  <p:nvPr/>
                </p:nvSpPr>
                <p:spPr bwMode="auto">
                  <a:xfrm rot="7173409" flipH="1">
                    <a:off x="2215" y="1577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01" name="AutoShape 7"/>
                  <p:cNvSpPr>
                    <a:spLocks noChangeArrowheads="1"/>
                  </p:cNvSpPr>
                  <p:nvPr/>
                </p:nvSpPr>
                <p:spPr bwMode="auto">
                  <a:xfrm rot="14349885" flipH="1">
                    <a:off x="2130" y="1573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6" name="AutoShape 8"/>
                <p:cNvSpPr>
                  <a:spLocks noChangeArrowheads="1"/>
                </p:cNvSpPr>
                <p:nvPr/>
              </p:nvSpPr>
              <p:spPr bwMode="auto">
                <a:xfrm rot="1811497">
                  <a:off x="-23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397" name="AutoShape 9"/>
                <p:cNvSpPr>
                  <a:spLocks noChangeArrowheads="1"/>
                </p:cNvSpPr>
                <p:nvPr/>
              </p:nvSpPr>
              <p:spPr bwMode="auto">
                <a:xfrm rot="8985703">
                  <a:off x="1319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398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633" y="3318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39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1" y="1480"/>
                <a:ext cx="918" cy="4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87684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Collaborer</a:t>
                </a:r>
              </a:p>
            </p:txBody>
          </p:sp>
          <p:sp>
            <p:nvSpPr>
              <p:cNvPr id="16393" name="WordArt 12"/>
              <p:cNvSpPr>
                <a:spLocks noChangeArrowheads="1" noChangeShapeType="1" noTextEdit="1"/>
              </p:cNvSpPr>
              <p:nvPr/>
            </p:nvSpPr>
            <p:spPr bwMode="auto">
              <a:xfrm rot="-7308076">
                <a:off x="2053" y="2306"/>
                <a:ext cx="739" cy="35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33090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Gagner</a:t>
                </a:r>
              </a:p>
            </p:txBody>
          </p:sp>
          <p:sp>
            <p:nvSpPr>
              <p:cNvPr id="16394" name="WordArt 13"/>
              <p:cNvSpPr>
                <a:spLocks noChangeArrowheads="1" noChangeShapeType="1" noTextEdit="1"/>
              </p:cNvSpPr>
              <p:nvPr/>
            </p:nvSpPr>
            <p:spPr bwMode="auto">
              <a:xfrm rot="7167914">
                <a:off x="3048" y="2309"/>
                <a:ext cx="816" cy="3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5358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Rythmer</a:t>
                </a:r>
              </a:p>
            </p:txBody>
          </p:sp>
        </p:grpSp>
        <p:grpSp>
          <p:nvGrpSpPr>
            <p:cNvPr id="16388" name="Group 14"/>
            <p:cNvGrpSpPr>
              <a:grpSpLocks/>
            </p:cNvGrpSpPr>
            <p:nvPr/>
          </p:nvGrpSpPr>
          <p:grpSpPr bwMode="auto">
            <a:xfrm>
              <a:off x="2336" y="1932"/>
              <a:ext cx="1179" cy="639"/>
              <a:chOff x="2336" y="1932"/>
              <a:chExt cx="1179" cy="639"/>
            </a:xfrm>
          </p:grpSpPr>
          <p:sp>
            <p:nvSpPr>
              <p:cNvPr id="16389" name="Rectangle 15"/>
              <p:cNvSpPr>
                <a:spLocks noChangeArrowheads="1"/>
              </p:cNvSpPr>
              <p:nvPr/>
            </p:nvSpPr>
            <p:spPr bwMode="auto">
              <a:xfrm>
                <a:off x="2336" y="2115"/>
                <a:ext cx="1179" cy="4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1397" tIns="45698" rIns="91397" bIns="45698"/>
              <a:lstStyle/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b="1">
                    <a:solidFill>
                      <a:srgbClr val="4F81BD"/>
                    </a:solidFill>
                    <a:latin typeface="Arial Black" pitchFamily="34" charset="0"/>
                  </a:rPr>
                  <a:t>Business</a:t>
                </a:r>
              </a:p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sz="2400" b="1">
                    <a:solidFill>
                      <a:srgbClr val="4F81BD"/>
                    </a:solidFill>
                    <a:latin typeface="Arial Black" pitchFamily="34" charset="0"/>
                  </a:rPr>
                  <a:t>Partner</a:t>
                </a:r>
              </a:p>
            </p:txBody>
          </p:sp>
          <p:pic>
            <p:nvPicPr>
              <p:cNvPr id="16390" name="Picture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932"/>
                <a:ext cx="441" cy="22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Notre Leitmotiv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Réussir Ensemble 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1" name="Group 99"/>
          <p:cNvGrpSpPr>
            <a:grpSpLocks/>
          </p:cNvGrpSpPr>
          <p:nvPr/>
        </p:nvGrpSpPr>
        <p:grpSpPr bwMode="auto">
          <a:xfrm>
            <a:off x="3059113" y="1989138"/>
            <a:ext cx="3186112" cy="3127375"/>
            <a:chOff x="1927" y="1253"/>
            <a:chExt cx="2007" cy="1970"/>
          </a:xfrm>
        </p:grpSpPr>
        <p:grpSp>
          <p:nvGrpSpPr>
            <p:cNvPr id="17429" name="Group 42"/>
            <p:cNvGrpSpPr>
              <a:grpSpLocks/>
            </p:cNvGrpSpPr>
            <p:nvPr/>
          </p:nvGrpSpPr>
          <p:grpSpPr bwMode="auto">
            <a:xfrm>
              <a:off x="1927" y="1253"/>
              <a:ext cx="2007" cy="1970"/>
              <a:chOff x="1927" y="1253"/>
              <a:chExt cx="2007" cy="1970"/>
            </a:xfrm>
          </p:grpSpPr>
          <p:grpSp>
            <p:nvGrpSpPr>
              <p:cNvPr id="17433" name="Group 41"/>
              <p:cNvGrpSpPr>
                <a:grpSpLocks/>
              </p:cNvGrpSpPr>
              <p:nvPr/>
            </p:nvGrpSpPr>
            <p:grpSpPr bwMode="auto">
              <a:xfrm>
                <a:off x="1927" y="1253"/>
                <a:ext cx="2007" cy="1970"/>
                <a:chOff x="-204" y="1706"/>
                <a:chExt cx="2007" cy="1970"/>
              </a:xfrm>
            </p:grpSpPr>
            <p:grpSp>
              <p:nvGrpSpPr>
                <p:cNvPr id="17437" name="Group 35"/>
                <p:cNvGrpSpPr>
                  <a:grpSpLocks/>
                </p:cNvGrpSpPr>
                <p:nvPr/>
              </p:nvGrpSpPr>
              <p:grpSpPr bwMode="auto">
                <a:xfrm>
                  <a:off x="-204" y="1706"/>
                  <a:ext cx="2007" cy="1970"/>
                  <a:chOff x="2154" y="1525"/>
                  <a:chExt cx="2007" cy="1970"/>
                </a:xfrm>
              </p:grpSpPr>
              <p:sp>
                <p:nvSpPr>
                  <p:cNvPr id="17441" name="AutoShape 36"/>
                  <p:cNvSpPr>
                    <a:spLocks noChangeArrowheads="1"/>
                  </p:cNvSpPr>
                  <p:nvPr/>
                </p:nvSpPr>
                <p:spPr bwMode="auto">
                  <a:xfrm rot="21534995" flipH="1">
                    <a:off x="2154" y="1529"/>
                    <a:ext cx="2007" cy="1832"/>
                  </a:xfrm>
                  <a:custGeom>
                    <a:avLst/>
                    <a:gdLst>
                      <a:gd name="T0" fmla="*/ 93 w 21600"/>
                      <a:gd name="T1" fmla="*/ 0 h 21600"/>
                      <a:gd name="T2" fmla="*/ 32 w 21600"/>
                      <a:gd name="T3" fmla="*/ 46 h 21600"/>
                      <a:gd name="T4" fmla="*/ 93 w 21600"/>
                      <a:gd name="T5" fmla="*/ 35 h 21600"/>
                      <a:gd name="T6" fmla="*/ 155 w 21600"/>
                      <a:gd name="T7" fmla="*/ 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42" name="AutoShape 37"/>
                  <p:cNvSpPr>
                    <a:spLocks noChangeArrowheads="1"/>
                  </p:cNvSpPr>
                  <p:nvPr/>
                </p:nvSpPr>
                <p:spPr bwMode="auto">
                  <a:xfrm rot="7173409" flipH="1">
                    <a:off x="2215" y="1577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43" name="AutoShape 38"/>
                  <p:cNvSpPr>
                    <a:spLocks noChangeArrowheads="1"/>
                  </p:cNvSpPr>
                  <p:nvPr/>
                </p:nvSpPr>
                <p:spPr bwMode="auto">
                  <a:xfrm rot="14349885" flipH="1">
                    <a:off x="2130" y="1573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8" name="AutoShape 8"/>
                <p:cNvSpPr>
                  <a:spLocks noChangeArrowheads="1"/>
                </p:cNvSpPr>
                <p:nvPr/>
              </p:nvSpPr>
              <p:spPr bwMode="auto">
                <a:xfrm rot="1811497">
                  <a:off x="-23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39" name="AutoShape 39"/>
                <p:cNvSpPr>
                  <a:spLocks noChangeArrowheads="1"/>
                </p:cNvSpPr>
                <p:nvPr/>
              </p:nvSpPr>
              <p:spPr bwMode="auto">
                <a:xfrm rot="8985703">
                  <a:off x="1319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40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633" y="3318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43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1" y="1480"/>
                <a:ext cx="918" cy="4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87684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Collaborer</a:t>
                </a:r>
              </a:p>
            </p:txBody>
          </p:sp>
          <p:sp>
            <p:nvSpPr>
              <p:cNvPr id="17435" name="WordArt 34"/>
              <p:cNvSpPr>
                <a:spLocks noChangeArrowheads="1" noChangeShapeType="1" noTextEdit="1"/>
              </p:cNvSpPr>
              <p:nvPr/>
            </p:nvSpPr>
            <p:spPr bwMode="auto">
              <a:xfrm rot="-7308076">
                <a:off x="2053" y="2306"/>
                <a:ext cx="739" cy="35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33090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Gagner</a:t>
                </a:r>
              </a:p>
            </p:txBody>
          </p:sp>
          <p:sp>
            <p:nvSpPr>
              <p:cNvPr id="17436" name="WordArt 33"/>
              <p:cNvSpPr>
                <a:spLocks noChangeArrowheads="1" noChangeShapeType="1" noTextEdit="1"/>
              </p:cNvSpPr>
              <p:nvPr/>
            </p:nvSpPr>
            <p:spPr bwMode="auto">
              <a:xfrm rot="7167914">
                <a:off x="3048" y="2309"/>
                <a:ext cx="816" cy="3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5358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Rythmer</a:t>
                </a:r>
              </a:p>
            </p:txBody>
          </p:sp>
        </p:grpSp>
        <p:grpSp>
          <p:nvGrpSpPr>
            <p:cNvPr id="17430" name="Group 45"/>
            <p:cNvGrpSpPr>
              <a:grpSpLocks/>
            </p:cNvGrpSpPr>
            <p:nvPr/>
          </p:nvGrpSpPr>
          <p:grpSpPr bwMode="auto">
            <a:xfrm>
              <a:off x="2336" y="1932"/>
              <a:ext cx="1179" cy="639"/>
              <a:chOff x="2336" y="1932"/>
              <a:chExt cx="1179" cy="639"/>
            </a:xfrm>
          </p:grpSpPr>
          <p:sp>
            <p:nvSpPr>
              <p:cNvPr id="17431" name="Rectangle 43"/>
              <p:cNvSpPr>
                <a:spLocks noChangeArrowheads="1"/>
              </p:cNvSpPr>
              <p:nvPr/>
            </p:nvSpPr>
            <p:spPr bwMode="auto">
              <a:xfrm>
                <a:off x="2336" y="2115"/>
                <a:ext cx="1179" cy="4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1397" tIns="45698" rIns="91397" bIns="45698"/>
              <a:lstStyle/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b="1">
                    <a:solidFill>
                      <a:srgbClr val="4F81BD"/>
                    </a:solidFill>
                    <a:latin typeface="Arial Black" pitchFamily="34" charset="0"/>
                  </a:rPr>
                  <a:t>Business</a:t>
                </a:r>
              </a:p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sz="2400" b="1">
                    <a:solidFill>
                      <a:srgbClr val="4F81BD"/>
                    </a:solidFill>
                    <a:latin typeface="Arial Black" pitchFamily="34" charset="0"/>
                  </a:rPr>
                  <a:t>Partner</a:t>
                </a:r>
              </a:p>
            </p:txBody>
          </p:sp>
          <p:pic>
            <p:nvPicPr>
              <p:cNvPr id="17432" name="Picture 4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932"/>
                <a:ext cx="441" cy="22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La base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Le Collectif ! »</a:t>
            </a:r>
          </a:p>
        </p:txBody>
      </p:sp>
      <p:grpSp>
        <p:nvGrpSpPr>
          <p:cNvPr id="28760" name="Group 88"/>
          <p:cNvGrpSpPr>
            <a:grpSpLocks/>
          </p:cNvGrpSpPr>
          <p:nvPr/>
        </p:nvGrpSpPr>
        <p:grpSpPr bwMode="auto">
          <a:xfrm>
            <a:off x="395288" y="3068638"/>
            <a:ext cx="2303462" cy="1681162"/>
            <a:chOff x="113" y="1842"/>
            <a:chExt cx="1451" cy="1059"/>
          </a:xfrm>
        </p:grpSpPr>
        <p:pic>
          <p:nvPicPr>
            <p:cNvPr id="17427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2024"/>
              <a:ext cx="1451" cy="877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  <p:sp>
          <p:nvSpPr>
            <p:cNvPr id="17428" name="Text Box 82"/>
            <p:cNvSpPr txBox="1">
              <a:spLocks noChangeArrowheads="1"/>
            </p:cNvSpPr>
            <p:nvPr/>
          </p:nvSpPr>
          <p:spPr bwMode="auto">
            <a:xfrm>
              <a:off x="295" y="1842"/>
              <a:ext cx="1134" cy="1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Aide à la vente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</p:grpSp>
      <p:grpSp>
        <p:nvGrpSpPr>
          <p:cNvPr id="28759" name="Group 87"/>
          <p:cNvGrpSpPr>
            <a:grpSpLocks/>
          </p:cNvGrpSpPr>
          <p:nvPr/>
        </p:nvGrpSpPr>
        <p:grpSpPr bwMode="auto">
          <a:xfrm>
            <a:off x="179388" y="1052513"/>
            <a:ext cx="2303462" cy="1673225"/>
            <a:chOff x="295" y="618"/>
            <a:chExt cx="1451" cy="1054"/>
          </a:xfrm>
        </p:grpSpPr>
        <p:pic>
          <p:nvPicPr>
            <p:cNvPr id="17425" name="Picture 64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799"/>
              <a:ext cx="1451" cy="873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  <p:sp>
          <p:nvSpPr>
            <p:cNvPr id="17426" name="Text Box 83"/>
            <p:cNvSpPr txBox="1">
              <a:spLocks noChangeArrowheads="1"/>
            </p:cNvSpPr>
            <p:nvPr/>
          </p:nvSpPr>
          <p:spPr bwMode="auto">
            <a:xfrm>
              <a:off x="476" y="618"/>
              <a:ext cx="1134" cy="13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Apporteur d’Affaires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</p:grpSp>
      <p:grpSp>
        <p:nvGrpSpPr>
          <p:cNvPr id="28761" name="Group 89"/>
          <p:cNvGrpSpPr>
            <a:grpSpLocks/>
          </p:cNvGrpSpPr>
          <p:nvPr/>
        </p:nvGrpSpPr>
        <p:grpSpPr bwMode="auto">
          <a:xfrm>
            <a:off x="1547813" y="5013325"/>
            <a:ext cx="2303462" cy="1728788"/>
            <a:chOff x="748" y="2976"/>
            <a:chExt cx="1451" cy="1089"/>
          </a:xfrm>
        </p:grpSpPr>
        <p:pic>
          <p:nvPicPr>
            <p:cNvPr id="17423" name="Picture 59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" y="3158"/>
              <a:ext cx="1451" cy="907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  <p:sp>
          <p:nvSpPr>
            <p:cNvPr id="17424" name="Text Box 86"/>
            <p:cNvSpPr txBox="1">
              <a:spLocks noChangeArrowheads="1"/>
            </p:cNvSpPr>
            <p:nvPr/>
          </p:nvSpPr>
          <p:spPr bwMode="auto">
            <a:xfrm>
              <a:off x="884" y="2976"/>
              <a:ext cx="1134" cy="1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Tous unis !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</p:grpSp>
      <p:grpSp>
        <p:nvGrpSpPr>
          <p:cNvPr id="28769" name="Group 97"/>
          <p:cNvGrpSpPr>
            <a:grpSpLocks/>
          </p:cNvGrpSpPr>
          <p:nvPr/>
        </p:nvGrpSpPr>
        <p:grpSpPr bwMode="auto">
          <a:xfrm>
            <a:off x="6443663" y="3068638"/>
            <a:ext cx="2303462" cy="1681162"/>
            <a:chOff x="3969" y="1071"/>
            <a:chExt cx="1451" cy="1059"/>
          </a:xfrm>
        </p:grpSpPr>
        <p:pic>
          <p:nvPicPr>
            <p:cNvPr id="17421" name="Picture 51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9" y="1253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  <p:sp>
          <p:nvSpPr>
            <p:cNvPr id="17422" name="Text Box 92"/>
            <p:cNvSpPr txBox="1">
              <a:spLocks noChangeArrowheads="1"/>
            </p:cNvSpPr>
            <p:nvPr/>
          </p:nvSpPr>
          <p:spPr bwMode="auto">
            <a:xfrm>
              <a:off x="4150" y="1071"/>
              <a:ext cx="1134" cy="13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Chacun à son poste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  <p:grpSp>
        <p:nvGrpSpPr>
          <p:cNvPr id="28768" name="Group 96"/>
          <p:cNvGrpSpPr>
            <a:grpSpLocks/>
          </p:cNvGrpSpPr>
          <p:nvPr/>
        </p:nvGrpSpPr>
        <p:grpSpPr bwMode="auto">
          <a:xfrm>
            <a:off x="6659563" y="1052513"/>
            <a:ext cx="2303462" cy="1679575"/>
            <a:chOff x="4059" y="2886"/>
            <a:chExt cx="1451" cy="1058"/>
          </a:xfrm>
        </p:grpSpPr>
        <p:pic>
          <p:nvPicPr>
            <p:cNvPr id="17419" name="Picture 53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9" y="3067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  <p:sp>
          <p:nvSpPr>
            <p:cNvPr id="17420" name="Text Box 94"/>
            <p:cNvSpPr txBox="1">
              <a:spLocks noChangeArrowheads="1"/>
            </p:cNvSpPr>
            <p:nvPr/>
          </p:nvSpPr>
          <p:spPr bwMode="auto">
            <a:xfrm>
              <a:off x="4195" y="2886"/>
              <a:ext cx="1134" cy="13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Intérêt Commun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  <p:grpSp>
        <p:nvGrpSpPr>
          <p:cNvPr id="28770" name="Group 98"/>
          <p:cNvGrpSpPr>
            <a:grpSpLocks/>
          </p:cNvGrpSpPr>
          <p:nvPr/>
        </p:nvGrpSpPr>
        <p:grpSpPr bwMode="auto">
          <a:xfrm>
            <a:off x="5508625" y="5013325"/>
            <a:ext cx="2303463" cy="1728788"/>
            <a:chOff x="4150" y="2296"/>
            <a:chExt cx="1451" cy="1059"/>
          </a:xfrm>
        </p:grpSpPr>
        <p:pic>
          <p:nvPicPr>
            <p:cNvPr id="17417" name="Picture 52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50" y="2478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  <p:sp>
          <p:nvSpPr>
            <p:cNvPr id="17418" name="Text Box 95"/>
            <p:cNvSpPr txBox="1">
              <a:spLocks noChangeArrowheads="1"/>
            </p:cNvSpPr>
            <p:nvPr/>
          </p:nvSpPr>
          <p:spPr bwMode="auto">
            <a:xfrm>
              <a:off x="4331" y="2296"/>
              <a:ext cx="1134" cy="13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Communiquer !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98" name="Group 142"/>
          <p:cNvGrpSpPr>
            <a:grpSpLocks/>
          </p:cNvGrpSpPr>
          <p:nvPr/>
        </p:nvGrpSpPr>
        <p:grpSpPr bwMode="auto">
          <a:xfrm>
            <a:off x="2484438" y="1628775"/>
            <a:ext cx="3744912" cy="3816350"/>
            <a:chOff x="1565" y="1026"/>
            <a:chExt cx="2359" cy="2404"/>
          </a:xfrm>
        </p:grpSpPr>
        <p:sp>
          <p:nvSpPr>
            <p:cNvPr id="18449" name="Freeform 4"/>
            <p:cNvSpPr>
              <a:spLocks/>
            </p:cNvSpPr>
            <p:nvPr/>
          </p:nvSpPr>
          <p:spPr bwMode="auto">
            <a:xfrm>
              <a:off x="3210" y="2966"/>
              <a:ext cx="36" cy="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38" y="19796"/>
                  </a:moveTo>
                  <a:lnTo>
                    <a:pt x="0" y="12041"/>
                  </a:lnTo>
                  <a:lnTo>
                    <a:pt x="9655" y="12653"/>
                  </a:lnTo>
                  <a:lnTo>
                    <a:pt x="3586" y="4286"/>
                  </a:lnTo>
                  <a:lnTo>
                    <a:pt x="8138" y="0"/>
                  </a:lnTo>
                  <a:lnTo>
                    <a:pt x="17655" y="2245"/>
                  </a:lnTo>
                  <a:lnTo>
                    <a:pt x="19862" y="16939"/>
                  </a:lnTo>
                  <a:lnTo>
                    <a:pt x="6483" y="15102"/>
                  </a:lnTo>
                  <a:lnTo>
                    <a:pt x="138" y="19796"/>
                  </a:lnTo>
                  <a:close/>
                </a:path>
              </a:pathLst>
            </a:custGeom>
            <a:solidFill>
              <a:srgbClr val="EA5F00">
                <a:alpha val="79999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5"/>
            <p:cNvSpPr>
              <a:spLocks/>
            </p:cNvSpPr>
            <p:nvPr/>
          </p:nvSpPr>
          <p:spPr bwMode="auto">
            <a:xfrm>
              <a:off x="3723" y="3166"/>
              <a:ext cx="168" cy="26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3578" y="2134"/>
                  </a:moveTo>
                  <a:lnTo>
                    <a:pt x="1496" y="542"/>
                  </a:lnTo>
                  <a:lnTo>
                    <a:pt x="440" y="850"/>
                  </a:lnTo>
                  <a:lnTo>
                    <a:pt x="1056" y="0"/>
                  </a:lnTo>
                  <a:lnTo>
                    <a:pt x="1496" y="235"/>
                  </a:lnTo>
                  <a:lnTo>
                    <a:pt x="7419" y="1103"/>
                  </a:lnTo>
                  <a:lnTo>
                    <a:pt x="8475" y="2550"/>
                  </a:lnTo>
                  <a:lnTo>
                    <a:pt x="11760" y="3544"/>
                  </a:lnTo>
                  <a:lnTo>
                    <a:pt x="14399" y="7125"/>
                  </a:lnTo>
                  <a:lnTo>
                    <a:pt x="15748" y="7125"/>
                  </a:lnTo>
                  <a:lnTo>
                    <a:pt x="15924" y="10470"/>
                  </a:lnTo>
                  <a:lnTo>
                    <a:pt x="17801" y="10995"/>
                  </a:lnTo>
                  <a:lnTo>
                    <a:pt x="19912" y="10362"/>
                  </a:lnTo>
                  <a:lnTo>
                    <a:pt x="19971" y="14087"/>
                  </a:lnTo>
                  <a:lnTo>
                    <a:pt x="15543" y="19982"/>
                  </a:lnTo>
                  <a:lnTo>
                    <a:pt x="12581" y="19512"/>
                  </a:lnTo>
                  <a:lnTo>
                    <a:pt x="12933" y="18590"/>
                  </a:lnTo>
                  <a:lnTo>
                    <a:pt x="5132" y="15986"/>
                  </a:lnTo>
                  <a:lnTo>
                    <a:pt x="5630" y="14521"/>
                  </a:lnTo>
                  <a:lnTo>
                    <a:pt x="8446" y="13743"/>
                  </a:lnTo>
                  <a:lnTo>
                    <a:pt x="2493" y="12586"/>
                  </a:lnTo>
                  <a:lnTo>
                    <a:pt x="5865" y="9530"/>
                  </a:lnTo>
                  <a:lnTo>
                    <a:pt x="4604" y="8825"/>
                  </a:lnTo>
                  <a:lnTo>
                    <a:pt x="1290" y="9349"/>
                  </a:lnTo>
                  <a:lnTo>
                    <a:pt x="1056" y="8083"/>
                  </a:lnTo>
                  <a:lnTo>
                    <a:pt x="4692" y="6456"/>
                  </a:lnTo>
                  <a:lnTo>
                    <a:pt x="352" y="4503"/>
                  </a:lnTo>
                  <a:lnTo>
                    <a:pt x="0" y="2821"/>
                  </a:lnTo>
                  <a:lnTo>
                    <a:pt x="3578" y="2134"/>
                  </a:lnTo>
                  <a:close/>
                </a:path>
              </a:pathLst>
            </a:custGeom>
            <a:solidFill>
              <a:srgbClr val="EA5F00">
                <a:alpha val="79999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6"/>
            <p:cNvSpPr>
              <a:spLocks/>
            </p:cNvSpPr>
            <p:nvPr/>
          </p:nvSpPr>
          <p:spPr bwMode="auto">
            <a:xfrm>
              <a:off x="3733" y="3006"/>
              <a:ext cx="191" cy="3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00"/>
                <a:gd name="T70" fmla="*/ 0 h 20000"/>
                <a:gd name="T71" fmla="*/ 20000 w 20000"/>
                <a:gd name="T72" fmla="*/ 20000 h 20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00" h="20000">
                  <a:moveTo>
                    <a:pt x="383" y="10636"/>
                  </a:moveTo>
                  <a:lnTo>
                    <a:pt x="5543" y="11375"/>
                  </a:lnTo>
                  <a:lnTo>
                    <a:pt x="6462" y="12647"/>
                  </a:lnTo>
                  <a:lnTo>
                    <a:pt x="9323" y="13511"/>
                  </a:lnTo>
                  <a:lnTo>
                    <a:pt x="11622" y="16622"/>
                  </a:lnTo>
                  <a:lnTo>
                    <a:pt x="12771" y="16622"/>
                  </a:lnTo>
                  <a:lnTo>
                    <a:pt x="12950" y="19513"/>
                  </a:lnTo>
                  <a:lnTo>
                    <a:pt x="14559" y="19984"/>
                  </a:lnTo>
                  <a:lnTo>
                    <a:pt x="16424" y="19434"/>
                  </a:lnTo>
                  <a:lnTo>
                    <a:pt x="19719" y="15350"/>
                  </a:lnTo>
                  <a:lnTo>
                    <a:pt x="19974" y="12474"/>
                  </a:lnTo>
                  <a:lnTo>
                    <a:pt x="19489" y="7745"/>
                  </a:lnTo>
                  <a:lnTo>
                    <a:pt x="17778" y="5876"/>
                  </a:lnTo>
                  <a:lnTo>
                    <a:pt x="18672" y="3189"/>
                  </a:lnTo>
                  <a:lnTo>
                    <a:pt x="17522" y="0"/>
                  </a:lnTo>
                  <a:lnTo>
                    <a:pt x="15837" y="173"/>
                  </a:lnTo>
                  <a:lnTo>
                    <a:pt x="15326" y="5310"/>
                  </a:lnTo>
                  <a:lnTo>
                    <a:pt x="11954" y="4540"/>
                  </a:lnTo>
                  <a:lnTo>
                    <a:pt x="3959" y="7541"/>
                  </a:lnTo>
                  <a:lnTo>
                    <a:pt x="2989" y="7086"/>
                  </a:lnTo>
                  <a:lnTo>
                    <a:pt x="1660" y="9725"/>
                  </a:lnTo>
                  <a:lnTo>
                    <a:pt x="0" y="10416"/>
                  </a:lnTo>
                  <a:lnTo>
                    <a:pt x="383" y="10636"/>
                  </a:lnTo>
                  <a:close/>
                </a:path>
              </a:pathLst>
            </a:custGeom>
            <a:solidFill>
              <a:srgbClr val="EA5F00">
                <a:alpha val="79999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2" name="Group 7"/>
            <p:cNvGrpSpPr>
              <a:grpSpLocks/>
            </p:cNvGrpSpPr>
            <p:nvPr/>
          </p:nvGrpSpPr>
          <p:grpSpPr bwMode="auto">
            <a:xfrm>
              <a:off x="2088" y="1026"/>
              <a:ext cx="1061" cy="740"/>
              <a:chOff x="1701" y="300"/>
              <a:chExt cx="1727" cy="1235"/>
            </a:xfrm>
          </p:grpSpPr>
          <p:sp>
            <p:nvSpPr>
              <p:cNvPr id="18546" name="Freeform 8"/>
              <p:cNvSpPr>
                <a:spLocks/>
              </p:cNvSpPr>
              <p:nvPr/>
            </p:nvSpPr>
            <p:spPr bwMode="auto">
              <a:xfrm>
                <a:off x="2840" y="300"/>
                <a:ext cx="586" cy="48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00"/>
                  <a:gd name="T124" fmla="*/ 0 h 20000"/>
                  <a:gd name="T125" fmla="*/ 20000 w 20000"/>
                  <a:gd name="T126" fmla="*/ 20000 h 200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00" h="20000">
                    <a:moveTo>
                      <a:pt x="4208" y="0"/>
                    </a:moveTo>
                    <a:lnTo>
                      <a:pt x="4986" y="2533"/>
                    </a:lnTo>
                    <a:lnTo>
                      <a:pt x="4686" y="4217"/>
                    </a:lnTo>
                    <a:lnTo>
                      <a:pt x="6653" y="6683"/>
                    </a:lnTo>
                    <a:lnTo>
                      <a:pt x="7445" y="7033"/>
                    </a:lnTo>
                    <a:lnTo>
                      <a:pt x="8552" y="5650"/>
                    </a:lnTo>
                    <a:lnTo>
                      <a:pt x="9727" y="5400"/>
                    </a:lnTo>
                    <a:lnTo>
                      <a:pt x="10833" y="7067"/>
                    </a:lnTo>
                    <a:lnTo>
                      <a:pt x="11025" y="10083"/>
                    </a:lnTo>
                    <a:lnTo>
                      <a:pt x="14098" y="10700"/>
                    </a:lnTo>
                    <a:lnTo>
                      <a:pt x="15055" y="14200"/>
                    </a:lnTo>
                    <a:lnTo>
                      <a:pt x="15355" y="13317"/>
                    </a:lnTo>
                    <a:lnTo>
                      <a:pt x="18033" y="13117"/>
                    </a:lnTo>
                    <a:lnTo>
                      <a:pt x="19085" y="14917"/>
                    </a:lnTo>
                    <a:lnTo>
                      <a:pt x="19768" y="14667"/>
                    </a:lnTo>
                    <a:lnTo>
                      <a:pt x="19030" y="17167"/>
                    </a:lnTo>
                    <a:lnTo>
                      <a:pt x="19645" y="17167"/>
                    </a:lnTo>
                    <a:lnTo>
                      <a:pt x="19986" y="18383"/>
                    </a:lnTo>
                    <a:lnTo>
                      <a:pt x="19194" y="19983"/>
                    </a:lnTo>
                    <a:lnTo>
                      <a:pt x="15096" y="18367"/>
                    </a:lnTo>
                    <a:lnTo>
                      <a:pt x="14153" y="19133"/>
                    </a:lnTo>
                    <a:lnTo>
                      <a:pt x="13579" y="18617"/>
                    </a:lnTo>
                    <a:lnTo>
                      <a:pt x="12964" y="19350"/>
                    </a:lnTo>
                    <a:lnTo>
                      <a:pt x="9959" y="19300"/>
                    </a:lnTo>
                    <a:lnTo>
                      <a:pt x="9167" y="18650"/>
                    </a:lnTo>
                    <a:lnTo>
                      <a:pt x="10109" y="15467"/>
                    </a:lnTo>
                    <a:lnTo>
                      <a:pt x="8470" y="14783"/>
                    </a:lnTo>
                    <a:lnTo>
                      <a:pt x="9153" y="14017"/>
                    </a:lnTo>
                    <a:lnTo>
                      <a:pt x="8210" y="12383"/>
                    </a:lnTo>
                    <a:lnTo>
                      <a:pt x="9098" y="11600"/>
                    </a:lnTo>
                    <a:lnTo>
                      <a:pt x="8033" y="10367"/>
                    </a:lnTo>
                    <a:lnTo>
                      <a:pt x="6544" y="10067"/>
                    </a:lnTo>
                    <a:lnTo>
                      <a:pt x="7131" y="8167"/>
                    </a:lnTo>
                    <a:lnTo>
                      <a:pt x="6557" y="7533"/>
                    </a:lnTo>
                    <a:lnTo>
                      <a:pt x="6011" y="8650"/>
                    </a:lnTo>
                    <a:lnTo>
                      <a:pt x="2459" y="7317"/>
                    </a:lnTo>
                    <a:lnTo>
                      <a:pt x="2240" y="6217"/>
                    </a:lnTo>
                    <a:lnTo>
                      <a:pt x="2814" y="5650"/>
                    </a:lnTo>
                    <a:lnTo>
                      <a:pt x="1052" y="4933"/>
                    </a:lnTo>
                    <a:lnTo>
                      <a:pt x="0" y="1433"/>
                    </a:lnTo>
                    <a:lnTo>
                      <a:pt x="4208" y="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9"/>
              <p:cNvSpPr>
                <a:spLocks/>
              </p:cNvSpPr>
              <p:nvPr/>
            </p:nvSpPr>
            <p:spPr bwMode="auto">
              <a:xfrm>
                <a:off x="2699" y="334"/>
                <a:ext cx="438" cy="4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73" y="12676"/>
                    </a:moveTo>
                    <a:lnTo>
                      <a:pt x="804" y="13465"/>
                    </a:lnTo>
                    <a:lnTo>
                      <a:pt x="2137" y="12901"/>
                    </a:lnTo>
                    <a:lnTo>
                      <a:pt x="4274" y="13577"/>
                    </a:lnTo>
                    <a:lnTo>
                      <a:pt x="6886" y="16469"/>
                    </a:lnTo>
                    <a:lnTo>
                      <a:pt x="10667" y="15700"/>
                    </a:lnTo>
                    <a:lnTo>
                      <a:pt x="11269" y="16338"/>
                    </a:lnTo>
                    <a:lnTo>
                      <a:pt x="9881" y="17277"/>
                    </a:lnTo>
                    <a:lnTo>
                      <a:pt x="10338" y="18592"/>
                    </a:lnTo>
                    <a:lnTo>
                      <a:pt x="11014" y="17559"/>
                    </a:lnTo>
                    <a:lnTo>
                      <a:pt x="12365" y="17577"/>
                    </a:lnTo>
                    <a:lnTo>
                      <a:pt x="13808" y="18704"/>
                    </a:lnTo>
                    <a:lnTo>
                      <a:pt x="13900" y="17859"/>
                    </a:lnTo>
                    <a:lnTo>
                      <a:pt x="14795" y="18122"/>
                    </a:lnTo>
                    <a:lnTo>
                      <a:pt x="14502" y="19624"/>
                    </a:lnTo>
                    <a:lnTo>
                      <a:pt x="15635" y="18836"/>
                    </a:lnTo>
                    <a:lnTo>
                      <a:pt x="15799" y="19981"/>
                    </a:lnTo>
                    <a:lnTo>
                      <a:pt x="18721" y="19399"/>
                    </a:lnTo>
                    <a:lnTo>
                      <a:pt x="19982" y="15812"/>
                    </a:lnTo>
                    <a:lnTo>
                      <a:pt x="17790" y="15023"/>
                    </a:lnTo>
                    <a:lnTo>
                      <a:pt x="18703" y="14160"/>
                    </a:lnTo>
                    <a:lnTo>
                      <a:pt x="17443" y="12319"/>
                    </a:lnTo>
                    <a:lnTo>
                      <a:pt x="18630" y="11437"/>
                    </a:lnTo>
                    <a:lnTo>
                      <a:pt x="17205" y="10047"/>
                    </a:lnTo>
                    <a:lnTo>
                      <a:pt x="15215" y="9728"/>
                    </a:lnTo>
                    <a:lnTo>
                      <a:pt x="16000" y="7568"/>
                    </a:lnTo>
                    <a:lnTo>
                      <a:pt x="15233" y="6873"/>
                    </a:lnTo>
                    <a:lnTo>
                      <a:pt x="14502" y="8131"/>
                    </a:lnTo>
                    <a:lnTo>
                      <a:pt x="9753" y="6610"/>
                    </a:lnTo>
                    <a:lnTo>
                      <a:pt x="9461" y="5371"/>
                    </a:lnTo>
                    <a:lnTo>
                      <a:pt x="10228" y="4751"/>
                    </a:lnTo>
                    <a:lnTo>
                      <a:pt x="7854" y="3944"/>
                    </a:lnTo>
                    <a:lnTo>
                      <a:pt x="6466" y="0"/>
                    </a:lnTo>
                    <a:lnTo>
                      <a:pt x="4475" y="131"/>
                    </a:lnTo>
                    <a:lnTo>
                      <a:pt x="0" y="2554"/>
                    </a:lnTo>
                    <a:lnTo>
                      <a:pt x="73" y="1267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Freeform 10"/>
              <p:cNvSpPr>
                <a:spLocks/>
              </p:cNvSpPr>
              <p:nvPr/>
            </p:nvSpPr>
            <p:spPr bwMode="auto">
              <a:xfrm>
                <a:off x="1900" y="994"/>
                <a:ext cx="460" cy="28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00"/>
                  <a:gd name="T103" fmla="*/ 0 h 20000"/>
                  <a:gd name="T104" fmla="*/ 20000 w 20000"/>
                  <a:gd name="T105" fmla="*/ 20000 h 200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00" h="20000">
                    <a:moveTo>
                      <a:pt x="17" y="17143"/>
                    </a:moveTo>
                    <a:lnTo>
                      <a:pt x="1757" y="15143"/>
                    </a:lnTo>
                    <a:lnTo>
                      <a:pt x="1478" y="13371"/>
                    </a:lnTo>
                    <a:lnTo>
                      <a:pt x="2783" y="13371"/>
                    </a:lnTo>
                    <a:lnTo>
                      <a:pt x="3791" y="11514"/>
                    </a:lnTo>
                    <a:lnTo>
                      <a:pt x="3617" y="8257"/>
                    </a:lnTo>
                    <a:lnTo>
                      <a:pt x="2835" y="7314"/>
                    </a:lnTo>
                    <a:lnTo>
                      <a:pt x="3617" y="6029"/>
                    </a:lnTo>
                    <a:lnTo>
                      <a:pt x="2052" y="5914"/>
                    </a:lnTo>
                    <a:lnTo>
                      <a:pt x="800" y="3457"/>
                    </a:lnTo>
                    <a:lnTo>
                      <a:pt x="1061" y="1771"/>
                    </a:lnTo>
                    <a:lnTo>
                      <a:pt x="1565" y="114"/>
                    </a:lnTo>
                    <a:lnTo>
                      <a:pt x="2783" y="0"/>
                    </a:lnTo>
                    <a:lnTo>
                      <a:pt x="11983" y="4343"/>
                    </a:lnTo>
                    <a:lnTo>
                      <a:pt x="18435" y="29"/>
                    </a:lnTo>
                    <a:lnTo>
                      <a:pt x="18487" y="3543"/>
                    </a:lnTo>
                    <a:lnTo>
                      <a:pt x="18417" y="3743"/>
                    </a:lnTo>
                    <a:lnTo>
                      <a:pt x="19322" y="4743"/>
                    </a:lnTo>
                    <a:lnTo>
                      <a:pt x="18643" y="5771"/>
                    </a:lnTo>
                    <a:lnTo>
                      <a:pt x="19861" y="9229"/>
                    </a:lnTo>
                    <a:lnTo>
                      <a:pt x="19096" y="11800"/>
                    </a:lnTo>
                    <a:lnTo>
                      <a:pt x="19983" y="13000"/>
                    </a:lnTo>
                    <a:lnTo>
                      <a:pt x="19478" y="15114"/>
                    </a:lnTo>
                    <a:lnTo>
                      <a:pt x="15983" y="14857"/>
                    </a:lnTo>
                    <a:lnTo>
                      <a:pt x="12748" y="18686"/>
                    </a:lnTo>
                    <a:lnTo>
                      <a:pt x="10348" y="17229"/>
                    </a:lnTo>
                    <a:lnTo>
                      <a:pt x="10035" y="18229"/>
                    </a:lnTo>
                    <a:lnTo>
                      <a:pt x="9026" y="16657"/>
                    </a:lnTo>
                    <a:lnTo>
                      <a:pt x="7304" y="17857"/>
                    </a:lnTo>
                    <a:lnTo>
                      <a:pt x="5843" y="17229"/>
                    </a:lnTo>
                    <a:lnTo>
                      <a:pt x="3983" y="19971"/>
                    </a:lnTo>
                    <a:lnTo>
                      <a:pt x="1200" y="19086"/>
                    </a:lnTo>
                    <a:lnTo>
                      <a:pt x="0" y="17143"/>
                    </a:lnTo>
                    <a:lnTo>
                      <a:pt x="17" y="17143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1"/>
              <p:cNvSpPr>
                <a:spLocks/>
              </p:cNvSpPr>
              <p:nvPr/>
            </p:nvSpPr>
            <p:spPr bwMode="auto">
              <a:xfrm>
                <a:off x="2324" y="975"/>
                <a:ext cx="422" cy="35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00"/>
                  <a:gd name="T103" fmla="*/ 0 h 20000"/>
                  <a:gd name="T104" fmla="*/ 20000 w 20000"/>
                  <a:gd name="T105" fmla="*/ 20000 h 200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00" h="20000">
                    <a:moveTo>
                      <a:pt x="76" y="3847"/>
                    </a:moveTo>
                    <a:lnTo>
                      <a:pt x="19" y="1080"/>
                    </a:lnTo>
                    <a:lnTo>
                      <a:pt x="1250" y="810"/>
                    </a:lnTo>
                    <a:lnTo>
                      <a:pt x="2803" y="0"/>
                    </a:lnTo>
                    <a:lnTo>
                      <a:pt x="4792" y="2047"/>
                    </a:lnTo>
                    <a:lnTo>
                      <a:pt x="6742" y="1575"/>
                    </a:lnTo>
                    <a:lnTo>
                      <a:pt x="8258" y="2902"/>
                    </a:lnTo>
                    <a:lnTo>
                      <a:pt x="8390" y="3690"/>
                    </a:lnTo>
                    <a:lnTo>
                      <a:pt x="7216" y="3937"/>
                    </a:lnTo>
                    <a:lnTo>
                      <a:pt x="9280" y="5894"/>
                    </a:lnTo>
                    <a:lnTo>
                      <a:pt x="12936" y="3600"/>
                    </a:lnTo>
                    <a:lnTo>
                      <a:pt x="14527" y="1057"/>
                    </a:lnTo>
                    <a:lnTo>
                      <a:pt x="18826" y="2430"/>
                    </a:lnTo>
                    <a:lnTo>
                      <a:pt x="19981" y="5782"/>
                    </a:lnTo>
                    <a:lnTo>
                      <a:pt x="18693" y="6322"/>
                    </a:lnTo>
                    <a:lnTo>
                      <a:pt x="18617" y="6547"/>
                    </a:lnTo>
                    <a:lnTo>
                      <a:pt x="18693" y="6682"/>
                    </a:lnTo>
                    <a:lnTo>
                      <a:pt x="17348" y="10371"/>
                    </a:lnTo>
                    <a:lnTo>
                      <a:pt x="15152" y="10934"/>
                    </a:lnTo>
                    <a:lnTo>
                      <a:pt x="15114" y="11069"/>
                    </a:lnTo>
                    <a:lnTo>
                      <a:pt x="15814" y="13768"/>
                    </a:lnTo>
                    <a:lnTo>
                      <a:pt x="13447" y="17908"/>
                    </a:lnTo>
                    <a:lnTo>
                      <a:pt x="10625" y="17278"/>
                    </a:lnTo>
                    <a:lnTo>
                      <a:pt x="6345" y="19978"/>
                    </a:lnTo>
                    <a:lnTo>
                      <a:pt x="3598" y="14466"/>
                    </a:lnTo>
                    <a:lnTo>
                      <a:pt x="1307" y="14466"/>
                    </a:lnTo>
                    <a:lnTo>
                      <a:pt x="1174" y="12958"/>
                    </a:lnTo>
                    <a:lnTo>
                      <a:pt x="1705" y="11294"/>
                    </a:lnTo>
                    <a:lnTo>
                      <a:pt x="739" y="10349"/>
                    </a:lnTo>
                    <a:lnTo>
                      <a:pt x="1572" y="8324"/>
                    </a:lnTo>
                    <a:lnTo>
                      <a:pt x="246" y="5602"/>
                    </a:lnTo>
                    <a:lnTo>
                      <a:pt x="985" y="4769"/>
                    </a:lnTo>
                    <a:lnTo>
                      <a:pt x="0" y="4004"/>
                    </a:lnTo>
                    <a:lnTo>
                      <a:pt x="76" y="3847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2"/>
              <p:cNvSpPr>
                <a:spLocks/>
              </p:cNvSpPr>
              <p:nvPr/>
            </p:nvSpPr>
            <p:spPr bwMode="auto">
              <a:xfrm>
                <a:off x="1701" y="837"/>
                <a:ext cx="314" cy="55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00"/>
                  <a:gd name="T103" fmla="*/ 0 h 20000"/>
                  <a:gd name="T104" fmla="*/ 20000 w 20000"/>
                  <a:gd name="T105" fmla="*/ 20000 h 200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00" h="20000">
                    <a:moveTo>
                      <a:pt x="204" y="0"/>
                    </a:moveTo>
                    <a:lnTo>
                      <a:pt x="5725" y="1445"/>
                    </a:lnTo>
                    <a:lnTo>
                      <a:pt x="12112" y="910"/>
                    </a:lnTo>
                    <a:lnTo>
                      <a:pt x="12595" y="2211"/>
                    </a:lnTo>
                    <a:lnTo>
                      <a:pt x="11120" y="3165"/>
                    </a:lnTo>
                    <a:lnTo>
                      <a:pt x="14224" y="6590"/>
                    </a:lnTo>
                    <a:lnTo>
                      <a:pt x="13842" y="7442"/>
                    </a:lnTo>
                    <a:lnTo>
                      <a:pt x="15674" y="8685"/>
                    </a:lnTo>
                    <a:lnTo>
                      <a:pt x="17990" y="8743"/>
                    </a:lnTo>
                    <a:lnTo>
                      <a:pt x="16819" y="9393"/>
                    </a:lnTo>
                    <a:lnTo>
                      <a:pt x="17990" y="9870"/>
                    </a:lnTo>
                    <a:lnTo>
                      <a:pt x="18219" y="11503"/>
                    </a:lnTo>
                    <a:lnTo>
                      <a:pt x="16743" y="12457"/>
                    </a:lnTo>
                    <a:lnTo>
                      <a:pt x="14835" y="12457"/>
                    </a:lnTo>
                    <a:lnTo>
                      <a:pt x="15242" y="13353"/>
                    </a:lnTo>
                    <a:lnTo>
                      <a:pt x="12697" y="14364"/>
                    </a:lnTo>
                    <a:lnTo>
                      <a:pt x="12672" y="14364"/>
                    </a:lnTo>
                    <a:lnTo>
                      <a:pt x="14427" y="15332"/>
                    </a:lnTo>
                    <a:lnTo>
                      <a:pt x="18499" y="15780"/>
                    </a:lnTo>
                    <a:lnTo>
                      <a:pt x="19975" y="17876"/>
                    </a:lnTo>
                    <a:lnTo>
                      <a:pt x="17634" y="19566"/>
                    </a:lnTo>
                    <a:lnTo>
                      <a:pt x="17634" y="19754"/>
                    </a:lnTo>
                    <a:lnTo>
                      <a:pt x="13766" y="19480"/>
                    </a:lnTo>
                    <a:lnTo>
                      <a:pt x="10611" y="18829"/>
                    </a:lnTo>
                    <a:lnTo>
                      <a:pt x="7201" y="19986"/>
                    </a:lnTo>
                    <a:lnTo>
                      <a:pt x="4860" y="17225"/>
                    </a:lnTo>
                    <a:lnTo>
                      <a:pt x="8702" y="17283"/>
                    </a:lnTo>
                    <a:lnTo>
                      <a:pt x="5064" y="15390"/>
                    </a:lnTo>
                    <a:lnTo>
                      <a:pt x="5344" y="8555"/>
                    </a:lnTo>
                    <a:lnTo>
                      <a:pt x="1908" y="5477"/>
                    </a:lnTo>
                    <a:lnTo>
                      <a:pt x="814" y="3107"/>
                    </a:lnTo>
                    <a:lnTo>
                      <a:pt x="1679" y="1517"/>
                    </a:lnTo>
                    <a:lnTo>
                      <a:pt x="0" y="73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13"/>
              <p:cNvSpPr>
                <a:spLocks/>
              </p:cNvSpPr>
              <p:nvPr/>
            </p:nvSpPr>
            <p:spPr bwMode="auto">
              <a:xfrm>
                <a:off x="1978" y="1202"/>
                <a:ext cx="524" cy="33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00"/>
                  <a:gd name="T100" fmla="*/ 0 h 20000"/>
                  <a:gd name="T101" fmla="*/ 20000 w 20000"/>
                  <a:gd name="T102" fmla="*/ 20000 h 200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00" h="20000">
                    <a:moveTo>
                      <a:pt x="0" y="10863"/>
                    </a:moveTo>
                    <a:lnTo>
                      <a:pt x="1055" y="12518"/>
                    </a:lnTo>
                    <a:lnTo>
                      <a:pt x="2064" y="11415"/>
                    </a:lnTo>
                    <a:lnTo>
                      <a:pt x="2202" y="12446"/>
                    </a:lnTo>
                    <a:lnTo>
                      <a:pt x="4465" y="10839"/>
                    </a:lnTo>
                    <a:lnTo>
                      <a:pt x="5474" y="11583"/>
                    </a:lnTo>
                    <a:lnTo>
                      <a:pt x="6789" y="9688"/>
                    </a:lnTo>
                    <a:lnTo>
                      <a:pt x="7798" y="10719"/>
                    </a:lnTo>
                    <a:lnTo>
                      <a:pt x="7844" y="12638"/>
                    </a:lnTo>
                    <a:lnTo>
                      <a:pt x="8807" y="12686"/>
                    </a:lnTo>
                    <a:lnTo>
                      <a:pt x="8700" y="14700"/>
                    </a:lnTo>
                    <a:lnTo>
                      <a:pt x="12462" y="12230"/>
                    </a:lnTo>
                    <a:lnTo>
                      <a:pt x="13502" y="13645"/>
                    </a:lnTo>
                    <a:lnTo>
                      <a:pt x="13624" y="16475"/>
                    </a:lnTo>
                    <a:lnTo>
                      <a:pt x="17875" y="19976"/>
                    </a:lnTo>
                    <a:lnTo>
                      <a:pt x="17661" y="17266"/>
                    </a:lnTo>
                    <a:lnTo>
                      <a:pt x="17599" y="17266"/>
                    </a:lnTo>
                    <a:lnTo>
                      <a:pt x="19985" y="13717"/>
                    </a:lnTo>
                    <a:lnTo>
                      <a:pt x="18333" y="7698"/>
                    </a:lnTo>
                    <a:lnTo>
                      <a:pt x="16116" y="1847"/>
                    </a:lnTo>
                    <a:lnTo>
                      <a:pt x="14266" y="1847"/>
                    </a:lnTo>
                    <a:lnTo>
                      <a:pt x="14159" y="216"/>
                    </a:lnTo>
                    <a:lnTo>
                      <a:pt x="11070" y="0"/>
                    </a:lnTo>
                    <a:lnTo>
                      <a:pt x="8226" y="3237"/>
                    </a:lnTo>
                    <a:lnTo>
                      <a:pt x="6116" y="1990"/>
                    </a:lnTo>
                    <a:lnTo>
                      <a:pt x="5841" y="2830"/>
                    </a:lnTo>
                    <a:lnTo>
                      <a:pt x="4954" y="1511"/>
                    </a:lnTo>
                    <a:lnTo>
                      <a:pt x="3440" y="2518"/>
                    </a:lnTo>
                    <a:lnTo>
                      <a:pt x="2156" y="1990"/>
                    </a:lnTo>
                    <a:lnTo>
                      <a:pt x="520" y="4293"/>
                    </a:lnTo>
                    <a:lnTo>
                      <a:pt x="1407" y="7770"/>
                    </a:lnTo>
                    <a:lnTo>
                      <a:pt x="0" y="10576"/>
                    </a:lnTo>
                    <a:lnTo>
                      <a:pt x="0" y="10863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14"/>
              <p:cNvSpPr>
                <a:spLocks/>
              </p:cNvSpPr>
              <p:nvPr/>
            </p:nvSpPr>
            <p:spPr bwMode="auto">
              <a:xfrm>
                <a:off x="2267" y="734"/>
                <a:ext cx="478" cy="34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00"/>
                  <a:gd name="T76" fmla="*/ 0 h 20000"/>
                  <a:gd name="T77" fmla="*/ 20000 w 20000"/>
                  <a:gd name="T78" fmla="*/ 20000 h 200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00" h="20000">
                    <a:moveTo>
                      <a:pt x="1020" y="8733"/>
                    </a:moveTo>
                    <a:lnTo>
                      <a:pt x="6104" y="4839"/>
                    </a:lnTo>
                    <a:lnTo>
                      <a:pt x="12258" y="3018"/>
                    </a:lnTo>
                    <a:lnTo>
                      <a:pt x="15368" y="0"/>
                    </a:lnTo>
                    <a:lnTo>
                      <a:pt x="15686" y="184"/>
                    </a:lnTo>
                    <a:lnTo>
                      <a:pt x="18946" y="4009"/>
                    </a:lnTo>
                    <a:lnTo>
                      <a:pt x="19983" y="7742"/>
                    </a:lnTo>
                    <a:lnTo>
                      <a:pt x="18880" y="9263"/>
                    </a:lnTo>
                    <a:lnTo>
                      <a:pt x="19565" y="9677"/>
                    </a:lnTo>
                    <a:lnTo>
                      <a:pt x="18946" y="10576"/>
                    </a:lnTo>
                    <a:lnTo>
                      <a:pt x="19164" y="14055"/>
                    </a:lnTo>
                    <a:lnTo>
                      <a:pt x="19950" y="14355"/>
                    </a:lnTo>
                    <a:lnTo>
                      <a:pt x="19013" y="16406"/>
                    </a:lnTo>
                    <a:lnTo>
                      <a:pt x="15201" y="15000"/>
                    </a:lnTo>
                    <a:lnTo>
                      <a:pt x="13813" y="17604"/>
                    </a:lnTo>
                    <a:lnTo>
                      <a:pt x="10569" y="19977"/>
                    </a:lnTo>
                    <a:lnTo>
                      <a:pt x="8746" y="17949"/>
                    </a:lnTo>
                    <a:lnTo>
                      <a:pt x="9783" y="17696"/>
                    </a:lnTo>
                    <a:lnTo>
                      <a:pt x="9666" y="16889"/>
                    </a:lnTo>
                    <a:lnTo>
                      <a:pt x="8344" y="15530"/>
                    </a:lnTo>
                    <a:lnTo>
                      <a:pt x="6622" y="16037"/>
                    </a:lnTo>
                    <a:lnTo>
                      <a:pt x="4866" y="13917"/>
                    </a:lnTo>
                    <a:lnTo>
                      <a:pt x="3495" y="14770"/>
                    </a:lnTo>
                    <a:lnTo>
                      <a:pt x="0" y="13710"/>
                    </a:lnTo>
                    <a:lnTo>
                      <a:pt x="1020" y="8733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5"/>
              <p:cNvSpPr>
                <a:spLocks/>
              </p:cNvSpPr>
              <p:nvPr/>
            </p:nvSpPr>
            <p:spPr bwMode="auto">
              <a:xfrm>
                <a:off x="3073" y="740"/>
                <a:ext cx="355" cy="5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0" y="14136"/>
                    </a:moveTo>
                    <a:lnTo>
                      <a:pt x="1147" y="14714"/>
                    </a:lnTo>
                    <a:lnTo>
                      <a:pt x="540" y="14044"/>
                    </a:lnTo>
                    <a:lnTo>
                      <a:pt x="1395" y="14075"/>
                    </a:lnTo>
                    <a:lnTo>
                      <a:pt x="2092" y="14973"/>
                    </a:lnTo>
                    <a:lnTo>
                      <a:pt x="1777" y="15628"/>
                    </a:lnTo>
                    <a:lnTo>
                      <a:pt x="3127" y="15918"/>
                    </a:lnTo>
                    <a:lnTo>
                      <a:pt x="3127" y="17228"/>
                    </a:lnTo>
                    <a:lnTo>
                      <a:pt x="4747" y="18538"/>
                    </a:lnTo>
                    <a:lnTo>
                      <a:pt x="8234" y="19985"/>
                    </a:lnTo>
                    <a:lnTo>
                      <a:pt x="11339" y="17273"/>
                    </a:lnTo>
                    <a:lnTo>
                      <a:pt x="9809" y="16862"/>
                    </a:lnTo>
                    <a:lnTo>
                      <a:pt x="10461" y="15126"/>
                    </a:lnTo>
                    <a:lnTo>
                      <a:pt x="12463" y="14943"/>
                    </a:lnTo>
                    <a:lnTo>
                      <a:pt x="10956" y="13938"/>
                    </a:lnTo>
                    <a:lnTo>
                      <a:pt x="10821" y="12353"/>
                    </a:lnTo>
                    <a:lnTo>
                      <a:pt x="14038" y="11820"/>
                    </a:lnTo>
                    <a:lnTo>
                      <a:pt x="15186" y="10861"/>
                    </a:lnTo>
                    <a:lnTo>
                      <a:pt x="16940" y="11622"/>
                    </a:lnTo>
                    <a:lnTo>
                      <a:pt x="17210" y="10845"/>
                    </a:lnTo>
                    <a:lnTo>
                      <a:pt x="16828" y="7464"/>
                    </a:lnTo>
                    <a:lnTo>
                      <a:pt x="16783" y="7281"/>
                    </a:lnTo>
                    <a:lnTo>
                      <a:pt x="19978" y="5560"/>
                    </a:lnTo>
                    <a:lnTo>
                      <a:pt x="19888" y="1797"/>
                    </a:lnTo>
                    <a:lnTo>
                      <a:pt x="18538" y="1478"/>
                    </a:lnTo>
                    <a:lnTo>
                      <a:pt x="11811" y="0"/>
                    </a:lnTo>
                    <a:lnTo>
                      <a:pt x="10259" y="701"/>
                    </a:lnTo>
                    <a:lnTo>
                      <a:pt x="9314" y="228"/>
                    </a:lnTo>
                    <a:lnTo>
                      <a:pt x="8301" y="899"/>
                    </a:lnTo>
                    <a:lnTo>
                      <a:pt x="3352" y="868"/>
                    </a:lnTo>
                    <a:lnTo>
                      <a:pt x="3802" y="1386"/>
                    </a:lnTo>
                    <a:lnTo>
                      <a:pt x="1507" y="3960"/>
                    </a:lnTo>
                    <a:lnTo>
                      <a:pt x="2520" y="5941"/>
                    </a:lnTo>
                    <a:lnTo>
                      <a:pt x="2115" y="9033"/>
                    </a:lnTo>
                    <a:lnTo>
                      <a:pt x="3217" y="10206"/>
                    </a:lnTo>
                    <a:lnTo>
                      <a:pt x="0" y="12232"/>
                    </a:lnTo>
                    <a:lnTo>
                      <a:pt x="1170" y="13770"/>
                    </a:lnTo>
                    <a:lnTo>
                      <a:pt x="0" y="13724"/>
                    </a:lnTo>
                    <a:lnTo>
                      <a:pt x="0" y="1413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6"/>
              <p:cNvSpPr>
                <a:spLocks/>
              </p:cNvSpPr>
              <p:nvPr/>
            </p:nvSpPr>
            <p:spPr bwMode="auto">
              <a:xfrm>
                <a:off x="2717" y="869"/>
                <a:ext cx="413" cy="30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77" y="14582"/>
                    </a:moveTo>
                    <a:lnTo>
                      <a:pt x="1375" y="13918"/>
                    </a:lnTo>
                    <a:lnTo>
                      <a:pt x="213" y="9960"/>
                    </a:lnTo>
                    <a:lnTo>
                      <a:pt x="1297" y="7596"/>
                    </a:lnTo>
                    <a:lnTo>
                      <a:pt x="387" y="7251"/>
                    </a:lnTo>
                    <a:lnTo>
                      <a:pt x="136" y="3240"/>
                    </a:lnTo>
                    <a:lnTo>
                      <a:pt x="852" y="2205"/>
                    </a:lnTo>
                    <a:lnTo>
                      <a:pt x="58" y="1753"/>
                    </a:lnTo>
                    <a:lnTo>
                      <a:pt x="1336" y="0"/>
                    </a:lnTo>
                    <a:lnTo>
                      <a:pt x="2207" y="1673"/>
                    </a:lnTo>
                    <a:lnTo>
                      <a:pt x="7531" y="1780"/>
                    </a:lnTo>
                    <a:lnTo>
                      <a:pt x="12972" y="5604"/>
                    </a:lnTo>
                    <a:lnTo>
                      <a:pt x="13533" y="4143"/>
                    </a:lnTo>
                    <a:lnTo>
                      <a:pt x="14947" y="4382"/>
                    </a:lnTo>
                    <a:lnTo>
                      <a:pt x="15973" y="1939"/>
                    </a:lnTo>
                    <a:lnTo>
                      <a:pt x="17076" y="2869"/>
                    </a:lnTo>
                    <a:lnTo>
                      <a:pt x="19380" y="1859"/>
                    </a:lnTo>
                    <a:lnTo>
                      <a:pt x="19032" y="7251"/>
                    </a:lnTo>
                    <a:lnTo>
                      <a:pt x="19981" y="9296"/>
                    </a:lnTo>
                    <a:lnTo>
                      <a:pt x="17212" y="12829"/>
                    </a:lnTo>
                    <a:lnTo>
                      <a:pt x="18238" y="15511"/>
                    </a:lnTo>
                    <a:lnTo>
                      <a:pt x="17212" y="15432"/>
                    </a:lnTo>
                    <a:lnTo>
                      <a:pt x="17212" y="16149"/>
                    </a:lnTo>
                    <a:lnTo>
                      <a:pt x="18199" y="17131"/>
                    </a:lnTo>
                    <a:lnTo>
                      <a:pt x="17677" y="15963"/>
                    </a:lnTo>
                    <a:lnTo>
                      <a:pt x="18412" y="16042"/>
                    </a:lnTo>
                    <a:lnTo>
                      <a:pt x="19013" y="17610"/>
                    </a:lnTo>
                    <a:lnTo>
                      <a:pt x="18742" y="18752"/>
                    </a:lnTo>
                    <a:lnTo>
                      <a:pt x="17502" y="19973"/>
                    </a:lnTo>
                    <a:lnTo>
                      <a:pt x="12081" y="19708"/>
                    </a:lnTo>
                    <a:lnTo>
                      <a:pt x="8364" y="16600"/>
                    </a:lnTo>
                    <a:lnTo>
                      <a:pt x="7009" y="17503"/>
                    </a:lnTo>
                    <a:lnTo>
                      <a:pt x="5189" y="15883"/>
                    </a:lnTo>
                    <a:lnTo>
                      <a:pt x="2517" y="17131"/>
                    </a:lnTo>
                    <a:lnTo>
                      <a:pt x="523" y="16574"/>
                    </a:lnTo>
                    <a:lnTo>
                      <a:pt x="77" y="15007"/>
                    </a:lnTo>
                    <a:lnTo>
                      <a:pt x="0" y="14821"/>
                    </a:lnTo>
                    <a:lnTo>
                      <a:pt x="77" y="14582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Freeform 17"/>
              <p:cNvSpPr>
                <a:spLocks/>
              </p:cNvSpPr>
              <p:nvPr/>
            </p:nvSpPr>
            <p:spPr bwMode="auto">
              <a:xfrm>
                <a:off x="2634" y="604"/>
                <a:ext cx="507" cy="34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000"/>
                  <a:gd name="T112" fmla="*/ 0 h 20000"/>
                  <a:gd name="T113" fmla="*/ 20000 w 20000"/>
                  <a:gd name="T114" fmla="*/ 20000 h 20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000" h="20000">
                    <a:moveTo>
                      <a:pt x="300" y="7606"/>
                    </a:moveTo>
                    <a:lnTo>
                      <a:pt x="3378" y="11409"/>
                    </a:lnTo>
                    <a:lnTo>
                      <a:pt x="4357" y="15120"/>
                    </a:lnTo>
                    <a:lnTo>
                      <a:pt x="5067" y="16586"/>
                    </a:lnTo>
                    <a:lnTo>
                      <a:pt x="9408" y="16678"/>
                    </a:lnTo>
                    <a:lnTo>
                      <a:pt x="13844" y="19977"/>
                    </a:lnTo>
                    <a:lnTo>
                      <a:pt x="14317" y="18717"/>
                    </a:lnTo>
                    <a:lnTo>
                      <a:pt x="15454" y="18923"/>
                    </a:lnTo>
                    <a:lnTo>
                      <a:pt x="16290" y="16793"/>
                    </a:lnTo>
                    <a:lnTo>
                      <a:pt x="17190" y="17595"/>
                    </a:lnTo>
                    <a:lnTo>
                      <a:pt x="19069" y="16724"/>
                    </a:lnTo>
                    <a:lnTo>
                      <a:pt x="18358" y="13746"/>
                    </a:lnTo>
                    <a:lnTo>
                      <a:pt x="19984" y="9897"/>
                    </a:lnTo>
                    <a:lnTo>
                      <a:pt x="19653" y="9095"/>
                    </a:lnTo>
                    <a:lnTo>
                      <a:pt x="18753" y="8202"/>
                    </a:lnTo>
                    <a:lnTo>
                      <a:pt x="16227" y="8912"/>
                    </a:lnTo>
                    <a:lnTo>
                      <a:pt x="16069" y="7514"/>
                    </a:lnTo>
                    <a:lnTo>
                      <a:pt x="15091" y="8477"/>
                    </a:lnTo>
                    <a:lnTo>
                      <a:pt x="15343" y="6667"/>
                    </a:lnTo>
                    <a:lnTo>
                      <a:pt x="14586" y="6323"/>
                    </a:lnTo>
                    <a:lnTo>
                      <a:pt x="14507" y="7354"/>
                    </a:lnTo>
                    <a:lnTo>
                      <a:pt x="13244" y="5979"/>
                    </a:lnTo>
                    <a:lnTo>
                      <a:pt x="12076" y="5956"/>
                    </a:lnTo>
                    <a:lnTo>
                      <a:pt x="11507" y="7216"/>
                    </a:lnTo>
                    <a:lnTo>
                      <a:pt x="11097" y="5613"/>
                    </a:lnTo>
                    <a:lnTo>
                      <a:pt x="12313" y="4467"/>
                    </a:lnTo>
                    <a:lnTo>
                      <a:pt x="11776" y="3688"/>
                    </a:lnTo>
                    <a:lnTo>
                      <a:pt x="8508" y="4628"/>
                    </a:lnTo>
                    <a:lnTo>
                      <a:pt x="6267" y="1100"/>
                    </a:lnTo>
                    <a:lnTo>
                      <a:pt x="4420" y="275"/>
                    </a:lnTo>
                    <a:lnTo>
                      <a:pt x="3268" y="962"/>
                    </a:lnTo>
                    <a:lnTo>
                      <a:pt x="2636" y="0"/>
                    </a:lnTo>
                    <a:lnTo>
                      <a:pt x="1910" y="2383"/>
                    </a:lnTo>
                    <a:lnTo>
                      <a:pt x="3425" y="4674"/>
                    </a:lnTo>
                    <a:lnTo>
                      <a:pt x="1910" y="3780"/>
                    </a:lnTo>
                    <a:lnTo>
                      <a:pt x="0" y="7423"/>
                    </a:lnTo>
                    <a:lnTo>
                      <a:pt x="300" y="760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29"/>
            <p:cNvGrpSpPr>
              <a:grpSpLocks/>
            </p:cNvGrpSpPr>
            <p:nvPr/>
          </p:nvGrpSpPr>
          <p:grpSpPr bwMode="auto">
            <a:xfrm>
              <a:off x="1565" y="1549"/>
              <a:ext cx="1393" cy="697"/>
              <a:chOff x="849" y="1174"/>
              <a:chExt cx="2268" cy="1165"/>
            </a:xfrm>
          </p:grpSpPr>
          <p:sp>
            <p:nvSpPr>
              <p:cNvPr id="18528" name="Freeform 30"/>
              <p:cNvSpPr>
                <a:spLocks/>
              </p:cNvSpPr>
              <p:nvPr/>
            </p:nvSpPr>
            <p:spPr bwMode="auto">
              <a:xfrm>
                <a:off x="1254" y="1812"/>
                <a:ext cx="52" cy="4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844" y="18600"/>
                    </a:lnTo>
                    <a:lnTo>
                      <a:pt x="1406" y="19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31"/>
              <p:cNvSpPr>
                <a:spLocks/>
              </p:cNvSpPr>
              <p:nvPr/>
            </p:nvSpPr>
            <p:spPr bwMode="auto">
              <a:xfrm>
                <a:off x="1521" y="1997"/>
                <a:ext cx="40" cy="5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7800" y="19840"/>
                    </a:lnTo>
                    <a:lnTo>
                      <a:pt x="19800" y="12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30" name="Group 32"/>
              <p:cNvGrpSpPr>
                <a:grpSpLocks/>
              </p:cNvGrpSpPr>
              <p:nvPr/>
            </p:nvGrpSpPr>
            <p:grpSpPr bwMode="auto">
              <a:xfrm>
                <a:off x="849" y="1174"/>
                <a:ext cx="2268" cy="1165"/>
                <a:chOff x="849" y="1174"/>
                <a:chExt cx="2268" cy="1165"/>
              </a:xfrm>
            </p:grpSpPr>
            <p:sp>
              <p:nvSpPr>
                <p:cNvPr id="18531" name="Freeform 33"/>
                <p:cNvSpPr>
                  <a:spLocks/>
                </p:cNvSpPr>
                <p:nvPr/>
              </p:nvSpPr>
              <p:spPr bwMode="auto">
                <a:xfrm>
                  <a:off x="2719" y="1791"/>
                  <a:ext cx="382" cy="518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000"/>
                    <a:gd name="T115" fmla="*/ 0 h 20000"/>
                    <a:gd name="T116" fmla="*/ 20000 w 20000"/>
                    <a:gd name="T117" fmla="*/ 20000 h 2000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000" h="20000">
                      <a:moveTo>
                        <a:pt x="63" y="8022"/>
                      </a:moveTo>
                      <a:lnTo>
                        <a:pt x="1003" y="6631"/>
                      </a:lnTo>
                      <a:lnTo>
                        <a:pt x="2090" y="6584"/>
                      </a:lnTo>
                      <a:lnTo>
                        <a:pt x="2612" y="5502"/>
                      </a:lnTo>
                      <a:lnTo>
                        <a:pt x="5914" y="5348"/>
                      </a:lnTo>
                      <a:lnTo>
                        <a:pt x="5350" y="3354"/>
                      </a:lnTo>
                      <a:lnTo>
                        <a:pt x="7001" y="3601"/>
                      </a:lnTo>
                      <a:lnTo>
                        <a:pt x="7377" y="2210"/>
                      </a:lnTo>
                      <a:lnTo>
                        <a:pt x="5455" y="665"/>
                      </a:lnTo>
                      <a:lnTo>
                        <a:pt x="7335" y="0"/>
                      </a:lnTo>
                      <a:lnTo>
                        <a:pt x="11954" y="804"/>
                      </a:lnTo>
                      <a:lnTo>
                        <a:pt x="13793" y="2365"/>
                      </a:lnTo>
                      <a:lnTo>
                        <a:pt x="14775" y="1499"/>
                      </a:lnTo>
                      <a:lnTo>
                        <a:pt x="15925" y="2210"/>
                      </a:lnTo>
                      <a:lnTo>
                        <a:pt x="16928" y="1762"/>
                      </a:lnTo>
                      <a:lnTo>
                        <a:pt x="17868" y="3215"/>
                      </a:lnTo>
                      <a:lnTo>
                        <a:pt x="16823" y="4930"/>
                      </a:lnTo>
                      <a:lnTo>
                        <a:pt x="18558" y="6167"/>
                      </a:lnTo>
                      <a:lnTo>
                        <a:pt x="19979" y="9938"/>
                      </a:lnTo>
                      <a:lnTo>
                        <a:pt x="19164" y="13849"/>
                      </a:lnTo>
                      <a:lnTo>
                        <a:pt x="17346" y="13926"/>
                      </a:lnTo>
                      <a:lnTo>
                        <a:pt x="16405" y="14961"/>
                      </a:lnTo>
                      <a:lnTo>
                        <a:pt x="14169" y="14760"/>
                      </a:lnTo>
                      <a:lnTo>
                        <a:pt x="12121" y="16043"/>
                      </a:lnTo>
                      <a:lnTo>
                        <a:pt x="12769" y="17852"/>
                      </a:lnTo>
                      <a:lnTo>
                        <a:pt x="8924" y="18423"/>
                      </a:lnTo>
                      <a:lnTo>
                        <a:pt x="7377" y="19985"/>
                      </a:lnTo>
                      <a:lnTo>
                        <a:pt x="5747" y="19938"/>
                      </a:lnTo>
                      <a:lnTo>
                        <a:pt x="6186" y="16275"/>
                      </a:lnTo>
                      <a:lnTo>
                        <a:pt x="4326" y="14683"/>
                      </a:lnTo>
                      <a:lnTo>
                        <a:pt x="5099" y="14111"/>
                      </a:lnTo>
                      <a:lnTo>
                        <a:pt x="4054" y="13122"/>
                      </a:lnTo>
                      <a:lnTo>
                        <a:pt x="5768" y="11824"/>
                      </a:lnTo>
                      <a:lnTo>
                        <a:pt x="4472" y="11406"/>
                      </a:lnTo>
                      <a:lnTo>
                        <a:pt x="5057" y="10355"/>
                      </a:lnTo>
                      <a:lnTo>
                        <a:pt x="3386" y="8207"/>
                      </a:lnTo>
                      <a:lnTo>
                        <a:pt x="0" y="8114"/>
                      </a:lnTo>
                      <a:lnTo>
                        <a:pt x="63" y="8022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2" name="Freeform 34"/>
                <p:cNvSpPr>
                  <a:spLocks/>
                </p:cNvSpPr>
                <p:nvPr/>
              </p:nvSpPr>
              <p:spPr bwMode="auto">
                <a:xfrm>
                  <a:off x="2438" y="1220"/>
                  <a:ext cx="354" cy="422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000"/>
                    <a:gd name="T85" fmla="*/ 0 h 20000"/>
                    <a:gd name="T86" fmla="*/ 20000 w 20000"/>
                    <a:gd name="T87" fmla="*/ 20000 h 2000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000" h="20000">
                      <a:moveTo>
                        <a:pt x="90" y="12777"/>
                      </a:moveTo>
                      <a:lnTo>
                        <a:pt x="430" y="14919"/>
                      </a:lnTo>
                      <a:lnTo>
                        <a:pt x="2308" y="15867"/>
                      </a:lnTo>
                      <a:lnTo>
                        <a:pt x="1222" y="16739"/>
                      </a:lnTo>
                      <a:lnTo>
                        <a:pt x="4253" y="16284"/>
                      </a:lnTo>
                      <a:lnTo>
                        <a:pt x="3778" y="17194"/>
                      </a:lnTo>
                      <a:lnTo>
                        <a:pt x="5430" y="17365"/>
                      </a:lnTo>
                      <a:lnTo>
                        <a:pt x="6878" y="19621"/>
                      </a:lnTo>
                      <a:lnTo>
                        <a:pt x="9615" y="19981"/>
                      </a:lnTo>
                      <a:lnTo>
                        <a:pt x="10769" y="18900"/>
                      </a:lnTo>
                      <a:lnTo>
                        <a:pt x="12127" y="19469"/>
                      </a:lnTo>
                      <a:lnTo>
                        <a:pt x="12262" y="18976"/>
                      </a:lnTo>
                      <a:lnTo>
                        <a:pt x="14299" y="17630"/>
                      </a:lnTo>
                      <a:lnTo>
                        <a:pt x="17805" y="17498"/>
                      </a:lnTo>
                      <a:lnTo>
                        <a:pt x="19570" y="15735"/>
                      </a:lnTo>
                      <a:lnTo>
                        <a:pt x="19977" y="13517"/>
                      </a:lnTo>
                      <a:lnTo>
                        <a:pt x="18959" y="9972"/>
                      </a:lnTo>
                      <a:lnTo>
                        <a:pt x="17081" y="9725"/>
                      </a:lnTo>
                      <a:lnTo>
                        <a:pt x="16719" y="7962"/>
                      </a:lnTo>
                      <a:lnTo>
                        <a:pt x="13801" y="5611"/>
                      </a:lnTo>
                      <a:lnTo>
                        <a:pt x="13824" y="2066"/>
                      </a:lnTo>
                      <a:lnTo>
                        <a:pt x="12421" y="0"/>
                      </a:lnTo>
                      <a:lnTo>
                        <a:pt x="9593" y="3488"/>
                      </a:lnTo>
                      <a:lnTo>
                        <a:pt x="6199" y="2957"/>
                      </a:lnTo>
                      <a:lnTo>
                        <a:pt x="1086" y="5232"/>
                      </a:lnTo>
                      <a:lnTo>
                        <a:pt x="3529" y="9972"/>
                      </a:lnTo>
                      <a:lnTo>
                        <a:pt x="0" y="12777"/>
                      </a:lnTo>
                      <a:lnTo>
                        <a:pt x="90" y="12777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3" name="Freeform 35"/>
                <p:cNvSpPr>
                  <a:spLocks/>
                </p:cNvSpPr>
                <p:nvPr/>
              </p:nvSpPr>
              <p:spPr bwMode="auto">
                <a:xfrm>
                  <a:off x="2448" y="1937"/>
                  <a:ext cx="389" cy="397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000"/>
                    <a:gd name="T97" fmla="*/ 0 h 20000"/>
                    <a:gd name="T98" fmla="*/ 20000 w 20000"/>
                    <a:gd name="T99" fmla="*/ 20000 h 200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000" h="20000">
                      <a:moveTo>
                        <a:pt x="144" y="11299"/>
                      </a:moveTo>
                      <a:lnTo>
                        <a:pt x="554" y="14481"/>
                      </a:lnTo>
                      <a:lnTo>
                        <a:pt x="4107" y="16556"/>
                      </a:lnTo>
                      <a:lnTo>
                        <a:pt x="4086" y="17744"/>
                      </a:lnTo>
                      <a:lnTo>
                        <a:pt x="5051" y="18107"/>
                      </a:lnTo>
                      <a:lnTo>
                        <a:pt x="4476" y="19194"/>
                      </a:lnTo>
                      <a:lnTo>
                        <a:pt x="7146" y="18832"/>
                      </a:lnTo>
                      <a:lnTo>
                        <a:pt x="8152" y="19980"/>
                      </a:lnTo>
                      <a:lnTo>
                        <a:pt x="9692" y="18449"/>
                      </a:lnTo>
                      <a:lnTo>
                        <a:pt x="12772" y="19275"/>
                      </a:lnTo>
                      <a:lnTo>
                        <a:pt x="13901" y="17885"/>
                      </a:lnTo>
                      <a:lnTo>
                        <a:pt x="19528" y="18671"/>
                      </a:lnTo>
                      <a:lnTo>
                        <a:pt x="19979" y="13897"/>
                      </a:lnTo>
                      <a:lnTo>
                        <a:pt x="18152" y="11823"/>
                      </a:lnTo>
                      <a:lnTo>
                        <a:pt x="18891" y="11078"/>
                      </a:lnTo>
                      <a:lnTo>
                        <a:pt x="17864" y="9789"/>
                      </a:lnTo>
                      <a:lnTo>
                        <a:pt x="19548" y="8097"/>
                      </a:lnTo>
                      <a:lnTo>
                        <a:pt x="18296" y="7553"/>
                      </a:lnTo>
                      <a:lnTo>
                        <a:pt x="18871" y="6183"/>
                      </a:lnTo>
                      <a:lnTo>
                        <a:pt x="17207" y="3384"/>
                      </a:lnTo>
                      <a:lnTo>
                        <a:pt x="13901" y="3243"/>
                      </a:lnTo>
                      <a:lnTo>
                        <a:pt x="13943" y="3142"/>
                      </a:lnTo>
                      <a:lnTo>
                        <a:pt x="14887" y="1329"/>
                      </a:lnTo>
                      <a:lnTo>
                        <a:pt x="11253" y="0"/>
                      </a:lnTo>
                      <a:lnTo>
                        <a:pt x="7228" y="1793"/>
                      </a:lnTo>
                      <a:lnTo>
                        <a:pt x="7598" y="3545"/>
                      </a:lnTo>
                      <a:lnTo>
                        <a:pt x="5996" y="5358"/>
                      </a:lnTo>
                      <a:lnTo>
                        <a:pt x="4476" y="4955"/>
                      </a:lnTo>
                      <a:lnTo>
                        <a:pt x="2977" y="5861"/>
                      </a:lnTo>
                      <a:lnTo>
                        <a:pt x="2074" y="10997"/>
                      </a:lnTo>
                      <a:lnTo>
                        <a:pt x="0" y="11078"/>
                      </a:lnTo>
                      <a:lnTo>
                        <a:pt x="144" y="11299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4" name="Freeform 36"/>
                <p:cNvSpPr>
                  <a:spLocks/>
                </p:cNvSpPr>
                <p:nvPr/>
              </p:nvSpPr>
              <p:spPr bwMode="auto">
                <a:xfrm>
                  <a:off x="2214" y="1749"/>
                  <a:ext cx="383" cy="408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000"/>
                    <a:gd name="T88" fmla="*/ 0 h 20000"/>
                    <a:gd name="T89" fmla="*/ 20000 w 20000"/>
                    <a:gd name="T90" fmla="*/ 20000 h 200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000" h="20000">
                      <a:moveTo>
                        <a:pt x="84" y="10930"/>
                      </a:moveTo>
                      <a:lnTo>
                        <a:pt x="2027" y="11969"/>
                      </a:lnTo>
                      <a:lnTo>
                        <a:pt x="1776" y="13046"/>
                      </a:lnTo>
                      <a:lnTo>
                        <a:pt x="3657" y="13301"/>
                      </a:lnTo>
                      <a:lnTo>
                        <a:pt x="3929" y="15867"/>
                      </a:lnTo>
                      <a:lnTo>
                        <a:pt x="8192" y="15475"/>
                      </a:lnTo>
                      <a:lnTo>
                        <a:pt x="7712" y="14476"/>
                      </a:lnTo>
                      <a:lnTo>
                        <a:pt x="9613" y="15122"/>
                      </a:lnTo>
                      <a:lnTo>
                        <a:pt x="12247" y="19980"/>
                      </a:lnTo>
                      <a:lnTo>
                        <a:pt x="14336" y="19902"/>
                      </a:lnTo>
                      <a:lnTo>
                        <a:pt x="15277" y="14887"/>
                      </a:lnTo>
                      <a:lnTo>
                        <a:pt x="16803" y="14025"/>
                      </a:lnTo>
                      <a:lnTo>
                        <a:pt x="18349" y="14417"/>
                      </a:lnTo>
                      <a:lnTo>
                        <a:pt x="19979" y="12654"/>
                      </a:lnTo>
                      <a:lnTo>
                        <a:pt x="19603" y="10930"/>
                      </a:lnTo>
                      <a:lnTo>
                        <a:pt x="18370" y="8854"/>
                      </a:lnTo>
                      <a:lnTo>
                        <a:pt x="16280" y="8541"/>
                      </a:lnTo>
                      <a:lnTo>
                        <a:pt x="16761" y="5426"/>
                      </a:lnTo>
                      <a:lnTo>
                        <a:pt x="15361" y="2057"/>
                      </a:lnTo>
                      <a:lnTo>
                        <a:pt x="13605" y="1430"/>
                      </a:lnTo>
                      <a:lnTo>
                        <a:pt x="12790" y="2037"/>
                      </a:lnTo>
                      <a:lnTo>
                        <a:pt x="12748" y="294"/>
                      </a:lnTo>
                      <a:lnTo>
                        <a:pt x="9007" y="0"/>
                      </a:lnTo>
                      <a:lnTo>
                        <a:pt x="6479" y="1430"/>
                      </a:lnTo>
                      <a:lnTo>
                        <a:pt x="5475" y="979"/>
                      </a:lnTo>
                      <a:lnTo>
                        <a:pt x="5308" y="2429"/>
                      </a:lnTo>
                      <a:lnTo>
                        <a:pt x="3093" y="1528"/>
                      </a:lnTo>
                      <a:lnTo>
                        <a:pt x="0" y="10754"/>
                      </a:lnTo>
                      <a:lnTo>
                        <a:pt x="84" y="10930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5" name="Freeform 37"/>
                <p:cNvSpPr>
                  <a:spLocks/>
                </p:cNvSpPr>
                <p:nvPr/>
              </p:nvSpPr>
              <p:spPr bwMode="auto">
                <a:xfrm>
                  <a:off x="2377" y="1563"/>
                  <a:ext cx="483" cy="410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000"/>
                    <a:gd name="T130" fmla="*/ 0 h 20000"/>
                    <a:gd name="T131" fmla="*/ 20000 w 20000"/>
                    <a:gd name="T132" fmla="*/ 20000 h 2000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000" h="20000">
                      <a:moveTo>
                        <a:pt x="199" y="9139"/>
                      </a:moveTo>
                      <a:lnTo>
                        <a:pt x="381" y="9061"/>
                      </a:lnTo>
                      <a:lnTo>
                        <a:pt x="3344" y="9335"/>
                      </a:lnTo>
                      <a:lnTo>
                        <a:pt x="3377" y="11076"/>
                      </a:lnTo>
                      <a:lnTo>
                        <a:pt x="4023" y="10470"/>
                      </a:lnTo>
                      <a:lnTo>
                        <a:pt x="5414" y="11096"/>
                      </a:lnTo>
                      <a:lnTo>
                        <a:pt x="6523" y="14481"/>
                      </a:lnTo>
                      <a:lnTo>
                        <a:pt x="6142" y="17573"/>
                      </a:lnTo>
                      <a:lnTo>
                        <a:pt x="7798" y="17886"/>
                      </a:lnTo>
                      <a:lnTo>
                        <a:pt x="8775" y="19980"/>
                      </a:lnTo>
                      <a:lnTo>
                        <a:pt x="12003" y="18239"/>
                      </a:lnTo>
                      <a:lnTo>
                        <a:pt x="14950" y="19530"/>
                      </a:lnTo>
                      <a:lnTo>
                        <a:pt x="15795" y="19472"/>
                      </a:lnTo>
                      <a:lnTo>
                        <a:pt x="16209" y="18102"/>
                      </a:lnTo>
                      <a:lnTo>
                        <a:pt x="18825" y="17886"/>
                      </a:lnTo>
                      <a:lnTo>
                        <a:pt x="18377" y="15362"/>
                      </a:lnTo>
                      <a:lnTo>
                        <a:pt x="19685" y="15675"/>
                      </a:lnTo>
                      <a:lnTo>
                        <a:pt x="19983" y="13914"/>
                      </a:lnTo>
                      <a:lnTo>
                        <a:pt x="18460" y="11977"/>
                      </a:lnTo>
                      <a:lnTo>
                        <a:pt x="19950" y="11135"/>
                      </a:lnTo>
                      <a:lnTo>
                        <a:pt x="19470" y="10000"/>
                      </a:lnTo>
                      <a:lnTo>
                        <a:pt x="17930" y="9824"/>
                      </a:lnTo>
                      <a:lnTo>
                        <a:pt x="15281" y="9609"/>
                      </a:lnTo>
                      <a:lnTo>
                        <a:pt x="14570" y="10685"/>
                      </a:lnTo>
                      <a:lnTo>
                        <a:pt x="13609" y="8630"/>
                      </a:lnTo>
                      <a:lnTo>
                        <a:pt x="12649" y="8082"/>
                      </a:lnTo>
                      <a:lnTo>
                        <a:pt x="12020" y="8767"/>
                      </a:lnTo>
                      <a:lnTo>
                        <a:pt x="11490" y="6517"/>
                      </a:lnTo>
                      <a:lnTo>
                        <a:pt x="12235" y="5479"/>
                      </a:lnTo>
                      <a:lnTo>
                        <a:pt x="11407" y="3288"/>
                      </a:lnTo>
                      <a:lnTo>
                        <a:pt x="10430" y="2720"/>
                      </a:lnTo>
                      <a:lnTo>
                        <a:pt x="9570" y="3816"/>
                      </a:lnTo>
                      <a:lnTo>
                        <a:pt x="7566" y="3444"/>
                      </a:lnTo>
                      <a:lnTo>
                        <a:pt x="6507" y="1135"/>
                      </a:lnTo>
                      <a:lnTo>
                        <a:pt x="5298" y="939"/>
                      </a:lnTo>
                      <a:lnTo>
                        <a:pt x="5662" y="0"/>
                      </a:lnTo>
                      <a:lnTo>
                        <a:pt x="3427" y="470"/>
                      </a:lnTo>
                      <a:lnTo>
                        <a:pt x="2765" y="1233"/>
                      </a:lnTo>
                      <a:lnTo>
                        <a:pt x="2980" y="4873"/>
                      </a:lnTo>
                      <a:lnTo>
                        <a:pt x="2202" y="4814"/>
                      </a:lnTo>
                      <a:lnTo>
                        <a:pt x="2268" y="6164"/>
                      </a:lnTo>
                      <a:lnTo>
                        <a:pt x="0" y="8650"/>
                      </a:lnTo>
                      <a:lnTo>
                        <a:pt x="199" y="9139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6" name="Freeform 38"/>
                <p:cNvSpPr>
                  <a:spLocks/>
                </p:cNvSpPr>
                <p:nvPr/>
              </p:nvSpPr>
              <p:spPr bwMode="auto">
                <a:xfrm>
                  <a:off x="2652" y="1482"/>
                  <a:ext cx="465" cy="37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000"/>
                    <a:gd name="T112" fmla="*/ 0 h 20000"/>
                    <a:gd name="T113" fmla="*/ 20000 w 20000"/>
                    <a:gd name="T114" fmla="*/ 20000 h 200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000" h="20000">
                      <a:moveTo>
                        <a:pt x="120" y="7478"/>
                      </a:moveTo>
                      <a:lnTo>
                        <a:pt x="1670" y="5948"/>
                      </a:lnTo>
                      <a:lnTo>
                        <a:pt x="4320" y="5797"/>
                      </a:lnTo>
                      <a:lnTo>
                        <a:pt x="5680" y="3793"/>
                      </a:lnTo>
                      <a:lnTo>
                        <a:pt x="5972" y="1272"/>
                      </a:lnTo>
                      <a:lnTo>
                        <a:pt x="8657" y="0"/>
                      </a:lnTo>
                      <a:lnTo>
                        <a:pt x="9122" y="991"/>
                      </a:lnTo>
                      <a:lnTo>
                        <a:pt x="11015" y="582"/>
                      </a:lnTo>
                      <a:lnTo>
                        <a:pt x="12565" y="3341"/>
                      </a:lnTo>
                      <a:lnTo>
                        <a:pt x="11738" y="5043"/>
                      </a:lnTo>
                      <a:lnTo>
                        <a:pt x="17694" y="4181"/>
                      </a:lnTo>
                      <a:lnTo>
                        <a:pt x="18744" y="4849"/>
                      </a:lnTo>
                      <a:lnTo>
                        <a:pt x="19983" y="8750"/>
                      </a:lnTo>
                      <a:lnTo>
                        <a:pt x="18503" y="10496"/>
                      </a:lnTo>
                      <a:lnTo>
                        <a:pt x="18606" y="13039"/>
                      </a:lnTo>
                      <a:lnTo>
                        <a:pt x="16489" y="14375"/>
                      </a:lnTo>
                      <a:lnTo>
                        <a:pt x="16523" y="14634"/>
                      </a:lnTo>
                      <a:lnTo>
                        <a:pt x="18072" y="18039"/>
                      </a:lnTo>
                      <a:lnTo>
                        <a:pt x="16592" y="18470"/>
                      </a:lnTo>
                      <a:lnTo>
                        <a:pt x="16437" y="18513"/>
                      </a:lnTo>
                      <a:lnTo>
                        <a:pt x="16781" y="19138"/>
                      </a:lnTo>
                      <a:lnTo>
                        <a:pt x="15955" y="19741"/>
                      </a:lnTo>
                      <a:lnTo>
                        <a:pt x="15009" y="18750"/>
                      </a:lnTo>
                      <a:lnTo>
                        <a:pt x="14182" y="19978"/>
                      </a:lnTo>
                      <a:lnTo>
                        <a:pt x="12685" y="17802"/>
                      </a:lnTo>
                      <a:lnTo>
                        <a:pt x="8881" y="16659"/>
                      </a:lnTo>
                      <a:lnTo>
                        <a:pt x="8382" y="15431"/>
                      </a:lnTo>
                      <a:lnTo>
                        <a:pt x="6781" y="15216"/>
                      </a:lnTo>
                      <a:lnTo>
                        <a:pt x="4028" y="14978"/>
                      </a:lnTo>
                      <a:lnTo>
                        <a:pt x="3287" y="16164"/>
                      </a:lnTo>
                      <a:lnTo>
                        <a:pt x="2289" y="13922"/>
                      </a:lnTo>
                      <a:lnTo>
                        <a:pt x="1291" y="13297"/>
                      </a:lnTo>
                      <a:lnTo>
                        <a:pt x="654" y="14052"/>
                      </a:lnTo>
                      <a:lnTo>
                        <a:pt x="86" y="11595"/>
                      </a:lnTo>
                      <a:lnTo>
                        <a:pt x="861" y="10431"/>
                      </a:lnTo>
                      <a:lnTo>
                        <a:pt x="0" y="8039"/>
                      </a:lnTo>
                      <a:lnTo>
                        <a:pt x="120" y="7478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7" name="Freeform 39"/>
                <p:cNvSpPr>
                  <a:spLocks/>
                </p:cNvSpPr>
                <p:nvPr/>
              </p:nvSpPr>
              <p:spPr bwMode="auto">
                <a:xfrm>
                  <a:off x="1182" y="1174"/>
                  <a:ext cx="493" cy="37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000"/>
                    <a:gd name="T121" fmla="*/ 0 h 20000"/>
                    <a:gd name="T122" fmla="*/ 20000 w 20000"/>
                    <a:gd name="T123" fmla="*/ 20000 h 2000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000" h="20000">
                      <a:moveTo>
                        <a:pt x="65" y="4733"/>
                      </a:moveTo>
                      <a:lnTo>
                        <a:pt x="1250" y="7377"/>
                      </a:lnTo>
                      <a:lnTo>
                        <a:pt x="455" y="8721"/>
                      </a:lnTo>
                      <a:lnTo>
                        <a:pt x="1006" y="9382"/>
                      </a:lnTo>
                      <a:lnTo>
                        <a:pt x="276" y="10618"/>
                      </a:lnTo>
                      <a:lnTo>
                        <a:pt x="1185" y="12388"/>
                      </a:lnTo>
                      <a:lnTo>
                        <a:pt x="438" y="15288"/>
                      </a:lnTo>
                      <a:lnTo>
                        <a:pt x="3799" y="16780"/>
                      </a:lnTo>
                      <a:lnTo>
                        <a:pt x="6153" y="15437"/>
                      </a:lnTo>
                      <a:lnTo>
                        <a:pt x="9156" y="17100"/>
                      </a:lnTo>
                      <a:lnTo>
                        <a:pt x="9513" y="18571"/>
                      </a:lnTo>
                      <a:lnTo>
                        <a:pt x="10942" y="17846"/>
                      </a:lnTo>
                      <a:lnTo>
                        <a:pt x="10812" y="19979"/>
                      </a:lnTo>
                      <a:lnTo>
                        <a:pt x="12143" y="19104"/>
                      </a:lnTo>
                      <a:lnTo>
                        <a:pt x="12532" y="17207"/>
                      </a:lnTo>
                      <a:lnTo>
                        <a:pt x="15244" y="18102"/>
                      </a:lnTo>
                      <a:lnTo>
                        <a:pt x="16623" y="15544"/>
                      </a:lnTo>
                      <a:lnTo>
                        <a:pt x="19286" y="14925"/>
                      </a:lnTo>
                      <a:lnTo>
                        <a:pt x="19692" y="13497"/>
                      </a:lnTo>
                      <a:lnTo>
                        <a:pt x="19984" y="9232"/>
                      </a:lnTo>
                      <a:lnTo>
                        <a:pt x="17727" y="7569"/>
                      </a:lnTo>
                      <a:lnTo>
                        <a:pt x="16656" y="8038"/>
                      </a:lnTo>
                      <a:lnTo>
                        <a:pt x="16282" y="6418"/>
                      </a:lnTo>
                      <a:lnTo>
                        <a:pt x="15325" y="6908"/>
                      </a:lnTo>
                      <a:lnTo>
                        <a:pt x="15958" y="5906"/>
                      </a:lnTo>
                      <a:lnTo>
                        <a:pt x="15503" y="5394"/>
                      </a:lnTo>
                      <a:lnTo>
                        <a:pt x="13620" y="6205"/>
                      </a:lnTo>
                      <a:lnTo>
                        <a:pt x="11071" y="9211"/>
                      </a:lnTo>
                      <a:lnTo>
                        <a:pt x="8669" y="3070"/>
                      </a:lnTo>
                      <a:lnTo>
                        <a:pt x="7078" y="1429"/>
                      </a:lnTo>
                      <a:lnTo>
                        <a:pt x="7175" y="0"/>
                      </a:lnTo>
                      <a:lnTo>
                        <a:pt x="5633" y="1087"/>
                      </a:lnTo>
                      <a:lnTo>
                        <a:pt x="5422" y="192"/>
                      </a:lnTo>
                      <a:lnTo>
                        <a:pt x="3685" y="1109"/>
                      </a:lnTo>
                      <a:lnTo>
                        <a:pt x="2386" y="512"/>
                      </a:lnTo>
                      <a:lnTo>
                        <a:pt x="1218" y="1578"/>
                      </a:lnTo>
                      <a:lnTo>
                        <a:pt x="1088" y="4158"/>
                      </a:lnTo>
                      <a:lnTo>
                        <a:pt x="357" y="3923"/>
                      </a:lnTo>
                      <a:lnTo>
                        <a:pt x="0" y="4499"/>
                      </a:lnTo>
                      <a:lnTo>
                        <a:pt x="65" y="4733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8" name="Freeform 40"/>
                <p:cNvSpPr>
                  <a:spLocks/>
                </p:cNvSpPr>
                <p:nvPr/>
              </p:nvSpPr>
              <p:spPr bwMode="auto">
                <a:xfrm>
                  <a:off x="849" y="1218"/>
                  <a:ext cx="386" cy="42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w 20000"/>
                    <a:gd name="T87" fmla="*/ 0 h 20000"/>
                    <a:gd name="T88" fmla="*/ 0 w 20000"/>
                    <a:gd name="T89" fmla="*/ 0 h 20000"/>
                    <a:gd name="T90" fmla="*/ 0 w 20000"/>
                    <a:gd name="T91" fmla="*/ 0 h 2000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00"/>
                    <a:gd name="T139" fmla="*/ 0 h 20000"/>
                    <a:gd name="T140" fmla="*/ 20000 w 20000"/>
                    <a:gd name="T141" fmla="*/ 20000 h 2000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00" h="20000">
                      <a:moveTo>
                        <a:pt x="6694" y="12380"/>
                      </a:moveTo>
                      <a:lnTo>
                        <a:pt x="7275" y="11345"/>
                      </a:lnTo>
                      <a:lnTo>
                        <a:pt x="4829" y="9351"/>
                      </a:lnTo>
                      <a:lnTo>
                        <a:pt x="3088" y="10499"/>
                      </a:lnTo>
                      <a:lnTo>
                        <a:pt x="3358" y="8805"/>
                      </a:lnTo>
                      <a:lnTo>
                        <a:pt x="2238" y="8692"/>
                      </a:lnTo>
                      <a:lnTo>
                        <a:pt x="3482" y="7112"/>
                      </a:lnTo>
                      <a:lnTo>
                        <a:pt x="4187" y="8278"/>
                      </a:lnTo>
                      <a:lnTo>
                        <a:pt x="7088" y="8203"/>
                      </a:lnTo>
                      <a:lnTo>
                        <a:pt x="6611" y="7338"/>
                      </a:lnTo>
                      <a:lnTo>
                        <a:pt x="4891" y="7469"/>
                      </a:lnTo>
                      <a:lnTo>
                        <a:pt x="5554" y="6152"/>
                      </a:lnTo>
                      <a:lnTo>
                        <a:pt x="228" y="6980"/>
                      </a:lnTo>
                      <a:lnTo>
                        <a:pt x="1389" y="2465"/>
                      </a:lnTo>
                      <a:lnTo>
                        <a:pt x="4352" y="1091"/>
                      </a:lnTo>
                      <a:lnTo>
                        <a:pt x="7689" y="640"/>
                      </a:lnTo>
                      <a:lnTo>
                        <a:pt x="7896" y="1411"/>
                      </a:lnTo>
                      <a:lnTo>
                        <a:pt x="12415" y="0"/>
                      </a:lnTo>
                      <a:lnTo>
                        <a:pt x="14342" y="2070"/>
                      </a:lnTo>
                      <a:lnTo>
                        <a:pt x="15233" y="508"/>
                      </a:lnTo>
                      <a:lnTo>
                        <a:pt x="17720" y="1411"/>
                      </a:lnTo>
                      <a:lnTo>
                        <a:pt x="17264" y="1919"/>
                      </a:lnTo>
                      <a:lnTo>
                        <a:pt x="17347" y="2126"/>
                      </a:lnTo>
                      <a:lnTo>
                        <a:pt x="18860" y="4459"/>
                      </a:lnTo>
                      <a:lnTo>
                        <a:pt x="17845" y="5644"/>
                      </a:lnTo>
                      <a:lnTo>
                        <a:pt x="18549" y="6228"/>
                      </a:lnTo>
                      <a:lnTo>
                        <a:pt x="17637" y="7319"/>
                      </a:lnTo>
                      <a:lnTo>
                        <a:pt x="18777" y="8881"/>
                      </a:lnTo>
                      <a:lnTo>
                        <a:pt x="17824" y="11439"/>
                      </a:lnTo>
                      <a:lnTo>
                        <a:pt x="15337" y="12474"/>
                      </a:lnTo>
                      <a:lnTo>
                        <a:pt x="15212" y="13095"/>
                      </a:lnTo>
                      <a:lnTo>
                        <a:pt x="16290" y="15334"/>
                      </a:lnTo>
                      <a:lnTo>
                        <a:pt x="19979" y="16388"/>
                      </a:lnTo>
                      <a:lnTo>
                        <a:pt x="19544" y="18119"/>
                      </a:lnTo>
                      <a:lnTo>
                        <a:pt x="17720" y="18438"/>
                      </a:lnTo>
                      <a:lnTo>
                        <a:pt x="17409" y="19981"/>
                      </a:lnTo>
                      <a:lnTo>
                        <a:pt x="12746" y="19116"/>
                      </a:lnTo>
                      <a:lnTo>
                        <a:pt x="11233" y="16651"/>
                      </a:lnTo>
                      <a:lnTo>
                        <a:pt x="10943" y="17629"/>
                      </a:lnTo>
                      <a:lnTo>
                        <a:pt x="8394" y="17366"/>
                      </a:lnTo>
                      <a:lnTo>
                        <a:pt x="7917" y="18401"/>
                      </a:lnTo>
                      <a:lnTo>
                        <a:pt x="4974" y="18250"/>
                      </a:lnTo>
                      <a:lnTo>
                        <a:pt x="5409" y="16914"/>
                      </a:lnTo>
                      <a:lnTo>
                        <a:pt x="4041" y="14280"/>
                      </a:lnTo>
                      <a:lnTo>
                        <a:pt x="0" y="12944"/>
                      </a:lnTo>
                      <a:lnTo>
                        <a:pt x="6694" y="12380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9" name="Freeform 41"/>
                <p:cNvSpPr>
                  <a:spLocks/>
                </p:cNvSpPr>
                <p:nvPr/>
              </p:nvSpPr>
              <p:spPr bwMode="auto">
                <a:xfrm>
                  <a:off x="1555" y="1275"/>
                  <a:ext cx="366" cy="45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000"/>
                    <a:gd name="T109" fmla="*/ 0 h 20000"/>
                    <a:gd name="T110" fmla="*/ 20000 w 20000"/>
                    <a:gd name="T111" fmla="*/ 20000 h 200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000" h="20000">
                      <a:moveTo>
                        <a:pt x="197" y="12654"/>
                      </a:moveTo>
                      <a:lnTo>
                        <a:pt x="1945" y="11523"/>
                      </a:lnTo>
                      <a:lnTo>
                        <a:pt x="656" y="11732"/>
                      </a:lnTo>
                      <a:lnTo>
                        <a:pt x="175" y="10392"/>
                      </a:lnTo>
                      <a:lnTo>
                        <a:pt x="2033" y="8320"/>
                      </a:lnTo>
                      <a:lnTo>
                        <a:pt x="5617" y="7798"/>
                      </a:lnTo>
                      <a:lnTo>
                        <a:pt x="6186" y="6632"/>
                      </a:lnTo>
                      <a:lnTo>
                        <a:pt x="6557" y="3168"/>
                      </a:lnTo>
                      <a:lnTo>
                        <a:pt x="3519" y="1810"/>
                      </a:lnTo>
                      <a:lnTo>
                        <a:pt x="3213" y="1218"/>
                      </a:lnTo>
                      <a:lnTo>
                        <a:pt x="7978" y="0"/>
                      </a:lnTo>
                      <a:lnTo>
                        <a:pt x="7913" y="1758"/>
                      </a:lnTo>
                      <a:lnTo>
                        <a:pt x="12175" y="1688"/>
                      </a:lnTo>
                      <a:lnTo>
                        <a:pt x="14186" y="5013"/>
                      </a:lnTo>
                      <a:lnTo>
                        <a:pt x="17115" y="3638"/>
                      </a:lnTo>
                      <a:lnTo>
                        <a:pt x="19825" y="4404"/>
                      </a:lnTo>
                      <a:lnTo>
                        <a:pt x="19978" y="7798"/>
                      </a:lnTo>
                      <a:lnTo>
                        <a:pt x="18995" y="8964"/>
                      </a:lnTo>
                      <a:lnTo>
                        <a:pt x="19978" y="13647"/>
                      </a:lnTo>
                      <a:lnTo>
                        <a:pt x="17792" y="14430"/>
                      </a:lnTo>
                      <a:lnTo>
                        <a:pt x="16175" y="17267"/>
                      </a:lnTo>
                      <a:lnTo>
                        <a:pt x="16197" y="17354"/>
                      </a:lnTo>
                      <a:lnTo>
                        <a:pt x="15978" y="17946"/>
                      </a:lnTo>
                      <a:lnTo>
                        <a:pt x="12590" y="16693"/>
                      </a:lnTo>
                      <a:lnTo>
                        <a:pt x="9421" y="18782"/>
                      </a:lnTo>
                      <a:lnTo>
                        <a:pt x="4350" y="18938"/>
                      </a:lnTo>
                      <a:lnTo>
                        <a:pt x="2295" y="19983"/>
                      </a:lnTo>
                      <a:lnTo>
                        <a:pt x="1945" y="18225"/>
                      </a:lnTo>
                      <a:lnTo>
                        <a:pt x="3126" y="17755"/>
                      </a:lnTo>
                      <a:lnTo>
                        <a:pt x="2033" y="17302"/>
                      </a:lnTo>
                      <a:lnTo>
                        <a:pt x="3519" y="15753"/>
                      </a:lnTo>
                      <a:lnTo>
                        <a:pt x="2404" y="15857"/>
                      </a:lnTo>
                      <a:lnTo>
                        <a:pt x="3082" y="14552"/>
                      </a:lnTo>
                      <a:lnTo>
                        <a:pt x="2186" y="13281"/>
                      </a:lnTo>
                      <a:lnTo>
                        <a:pt x="0" y="12950"/>
                      </a:lnTo>
                      <a:lnTo>
                        <a:pt x="197" y="12654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" name="Freeform 42"/>
                <p:cNvSpPr>
                  <a:spLocks/>
                </p:cNvSpPr>
                <p:nvPr/>
              </p:nvSpPr>
              <p:spPr bwMode="auto">
                <a:xfrm>
                  <a:off x="1142" y="1461"/>
                  <a:ext cx="478" cy="34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w 20000"/>
                    <a:gd name="T87" fmla="*/ 0 h 20000"/>
                    <a:gd name="T88" fmla="*/ 0 w 20000"/>
                    <a:gd name="T89" fmla="*/ 0 h 20000"/>
                    <a:gd name="T90" fmla="*/ 0 w 20000"/>
                    <a:gd name="T91" fmla="*/ 0 h 20000"/>
                    <a:gd name="T92" fmla="*/ 0 w 20000"/>
                    <a:gd name="T93" fmla="*/ 0 h 20000"/>
                    <a:gd name="T94" fmla="*/ 0 w 20000"/>
                    <a:gd name="T95" fmla="*/ 0 h 20000"/>
                    <a:gd name="T96" fmla="*/ 0 w 20000"/>
                    <a:gd name="T97" fmla="*/ 0 h 20000"/>
                    <a:gd name="T98" fmla="*/ 0 w 20000"/>
                    <a:gd name="T99" fmla="*/ 0 h 20000"/>
                    <a:gd name="T100" fmla="*/ 0 w 20000"/>
                    <a:gd name="T101" fmla="*/ 0 h 20000"/>
                    <a:gd name="T102" fmla="*/ 0 w 20000"/>
                    <a:gd name="T103" fmla="*/ 0 h 200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00"/>
                    <a:gd name="T157" fmla="*/ 0 h 20000"/>
                    <a:gd name="T158" fmla="*/ 20000 w 20000"/>
                    <a:gd name="T159" fmla="*/ 20000 h 2000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00" h="20000">
                      <a:moveTo>
                        <a:pt x="117" y="1279"/>
                      </a:moveTo>
                      <a:lnTo>
                        <a:pt x="2112" y="0"/>
                      </a:lnTo>
                      <a:lnTo>
                        <a:pt x="5599" y="1628"/>
                      </a:lnTo>
                      <a:lnTo>
                        <a:pt x="8030" y="163"/>
                      </a:lnTo>
                      <a:lnTo>
                        <a:pt x="11115" y="1977"/>
                      </a:lnTo>
                      <a:lnTo>
                        <a:pt x="11500" y="3558"/>
                      </a:lnTo>
                      <a:lnTo>
                        <a:pt x="12959" y="2791"/>
                      </a:lnTo>
                      <a:lnTo>
                        <a:pt x="12825" y="5093"/>
                      </a:lnTo>
                      <a:lnTo>
                        <a:pt x="14199" y="4163"/>
                      </a:lnTo>
                      <a:lnTo>
                        <a:pt x="14619" y="2093"/>
                      </a:lnTo>
                      <a:lnTo>
                        <a:pt x="17402" y="3070"/>
                      </a:lnTo>
                      <a:lnTo>
                        <a:pt x="17770" y="4860"/>
                      </a:lnTo>
                      <a:lnTo>
                        <a:pt x="18759" y="4558"/>
                      </a:lnTo>
                      <a:lnTo>
                        <a:pt x="17435" y="6070"/>
                      </a:lnTo>
                      <a:lnTo>
                        <a:pt x="17267" y="6488"/>
                      </a:lnTo>
                      <a:lnTo>
                        <a:pt x="18944" y="6907"/>
                      </a:lnTo>
                      <a:lnTo>
                        <a:pt x="19631" y="8605"/>
                      </a:lnTo>
                      <a:lnTo>
                        <a:pt x="19128" y="10349"/>
                      </a:lnTo>
                      <a:lnTo>
                        <a:pt x="19983" y="10233"/>
                      </a:lnTo>
                      <a:lnTo>
                        <a:pt x="18826" y="12302"/>
                      </a:lnTo>
                      <a:lnTo>
                        <a:pt x="19665" y="12884"/>
                      </a:lnTo>
                      <a:lnTo>
                        <a:pt x="18759" y="13512"/>
                      </a:lnTo>
                      <a:lnTo>
                        <a:pt x="19028" y="15860"/>
                      </a:lnTo>
                      <a:lnTo>
                        <a:pt x="18156" y="19186"/>
                      </a:lnTo>
                      <a:lnTo>
                        <a:pt x="16513" y="18535"/>
                      </a:lnTo>
                      <a:lnTo>
                        <a:pt x="16211" y="19791"/>
                      </a:lnTo>
                      <a:lnTo>
                        <a:pt x="14384" y="19977"/>
                      </a:lnTo>
                      <a:lnTo>
                        <a:pt x="13915" y="18837"/>
                      </a:lnTo>
                      <a:lnTo>
                        <a:pt x="14887" y="18674"/>
                      </a:lnTo>
                      <a:lnTo>
                        <a:pt x="13931" y="18023"/>
                      </a:lnTo>
                      <a:lnTo>
                        <a:pt x="10394" y="18535"/>
                      </a:lnTo>
                      <a:lnTo>
                        <a:pt x="9003" y="17000"/>
                      </a:lnTo>
                      <a:lnTo>
                        <a:pt x="11266" y="17279"/>
                      </a:lnTo>
                      <a:lnTo>
                        <a:pt x="11567" y="15814"/>
                      </a:lnTo>
                      <a:lnTo>
                        <a:pt x="9790" y="15093"/>
                      </a:lnTo>
                      <a:lnTo>
                        <a:pt x="9070" y="15953"/>
                      </a:lnTo>
                      <a:lnTo>
                        <a:pt x="8583" y="14767"/>
                      </a:lnTo>
                      <a:lnTo>
                        <a:pt x="8734" y="16674"/>
                      </a:lnTo>
                      <a:lnTo>
                        <a:pt x="6538" y="15488"/>
                      </a:lnTo>
                      <a:lnTo>
                        <a:pt x="6756" y="18535"/>
                      </a:lnTo>
                      <a:lnTo>
                        <a:pt x="6253" y="18372"/>
                      </a:lnTo>
                      <a:lnTo>
                        <a:pt x="6136" y="15023"/>
                      </a:lnTo>
                      <a:lnTo>
                        <a:pt x="3906" y="12744"/>
                      </a:lnTo>
                      <a:lnTo>
                        <a:pt x="4728" y="12581"/>
                      </a:lnTo>
                      <a:lnTo>
                        <a:pt x="2749" y="12395"/>
                      </a:lnTo>
                      <a:lnTo>
                        <a:pt x="1777" y="10558"/>
                      </a:lnTo>
                      <a:lnTo>
                        <a:pt x="2028" y="8628"/>
                      </a:lnTo>
                      <a:lnTo>
                        <a:pt x="3521" y="8256"/>
                      </a:lnTo>
                      <a:lnTo>
                        <a:pt x="3856" y="6093"/>
                      </a:lnTo>
                      <a:lnTo>
                        <a:pt x="872" y="4814"/>
                      </a:lnTo>
                      <a:lnTo>
                        <a:pt x="0" y="2023"/>
                      </a:lnTo>
                      <a:lnTo>
                        <a:pt x="117" y="1279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1" name="Freeform 43"/>
                <p:cNvSpPr>
                  <a:spLocks/>
                </p:cNvSpPr>
                <p:nvPr/>
              </p:nvSpPr>
              <p:spPr bwMode="auto">
                <a:xfrm>
                  <a:off x="1455" y="1659"/>
                  <a:ext cx="478" cy="41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000"/>
                    <a:gd name="T130" fmla="*/ 0 h 20000"/>
                    <a:gd name="T131" fmla="*/ 20000 w 20000"/>
                    <a:gd name="T132" fmla="*/ 20000 h 2000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000" h="20000">
                      <a:moveTo>
                        <a:pt x="585" y="9355"/>
                      </a:moveTo>
                      <a:lnTo>
                        <a:pt x="67" y="10202"/>
                      </a:lnTo>
                      <a:lnTo>
                        <a:pt x="3043" y="11550"/>
                      </a:lnTo>
                      <a:lnTo>
                        <a:pt x="4482" y="10433"/>
                      </a:lnTo>
                      <a:lnTo>
                        <a:pt x="7475" y="10510"/>
                      </a:lnTo>
                      <a:lnTo>
                        <a:pt x="9164" y="12454"/>
                      </a:lnTo>
                      <a:lnTo>
                        <a:pt x="6204" y="10664"/>
                      </a:lnTo>
                      <a:lnTo>
                        <a:pt x="4615" y="11011"/>
                      </a:lnTo>
                      <a:lnTo>
                        <a:pt x="4448" y="13186"/>
                      </a:lnTo>
                      <a:lnTo>
                        <a:pt x="3495" y="13705"/>
                      </a:lnTo>
                      <a:lnTo>
                        <a:pt x="6639" y="16131"/>
                      </a:lnTo>
                      <a:lnTo>
                        <a:pt x="9515" y="19307"/>
                      </a:lnTo>
                      <a:lnTo>
                        <a:pt x="11672" y="19981"/>
                      </a:lnTo>
                      <a:lnTo>
                        <a:pt x="12308" y="19615"/>
                      </a:lnTo>
                      <a:lnTo>
                        <a:pt x="11806" y="16785"/>
                      </a:lnTo>
                      <a:lnTo>
                        <a:pt x="12492" y="16343"/>
                      </a:lnTo>
                      <a:lnTo>
                        <a:pt x="12893" y="18749"/>
                      </a:lnTo>
                      <a:lnTo>
                        <a:pt x="15368" y="15707"/>
                      </a:lnTo>
                      <a:lnTo>
                        <a:pt x="16873" y="16920"/>
                      </a:lnTo>
                      <a:lnTo>
                        <a:pt x="17241" y="16266"/>
                      </a:lnTo>
                      <a:lnTo>
                        <a:pt x="15619" y="15380"/>
                      </a:lnTo>
                      <a:lnTo>
                        <a:pt x="16806" y="13879"/>
                      </a:lnTo>
                      <a:lnTo>
                        <a:pt x="16622" y="12454"/>
                      </a:lnTo>
                      <a:lnTo>
                        <a:pt x="14699" y="11011"/>
                      </a:lnTo>
                      <a:lnTo>
                        <a:pt x="14783" y="10876"/>
                      </a:lnTo>
                      <a:lnTo>
                        <a:pt x="19983" y="9490"/>
                      </a:lnTo>
                      <a:lnTo>
                        <a:pt x="19415" y="7488"/>
                      </a:lnTo>
                      <a:lnTo>
                        <a:pt x="17207" y="6814"/>
                      </a:lnTo>
                      <a:lnTo>
                        <a:pt x="17090" y="5717"/>
                      </a:lnTo>
                      <a:lnTo>
                        <a:pt x="19097" y="5467"/>
                      </a:lnTo>
                      <a:lnTo>
                        <a:pt x="17575" y="4697"/>
                      </a:lnTo>
                      <a:lnTo>
                        <a:pt x="16355" y="1367"/>
                      </a:lnTo>
                      <a:lnTo>
                        <a:pt x="13763" y="0"/>
                      </a:lnTo>
                      <a:lnTo>
                        <a:pt x="11338" y="2310"/>
                      </a:lnTo>
                      <a:lnTo>
                        <a:pt x="7475" y="2483"/>
                      </a:lnTo>
                      <a:lnTo>
                        <a:pt x="5886" y="3619"/>
                      </a:lnTo>
                      <a:lnTo>
                        <a:pt x="5017" y="6372"/>
                      </a:lnTo>
                      <a:lnTo>
                        <a:pt x="3378" y="5833"/>
                      </a:lnTo>
                      <a:lnTo>
                        <a:pt x="3077" y="6872"/>
                      </a:lnTo>
                      <a:lnTo>
                        <a:pt x="1254" y="7026"/>
                      </a:lnTo>
                      <a:lnTo>
                        <a:pt x="1455" y="7738"/>
                      </a:lnTo>
                      <a:lnTo>
                        <a:pt x="0" y="8412"/>
                      </a:lnTo>
                      <a:lnTo>
                        <a:pt x="585" y="9355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2" name="Freeform 44"/>
                <p:cNvSpPr>
                  <a:spLocks/>
                </p:cNvSpPr>
                <p:nvPr/>
              </p:nvSpPr>
              <p:spPr bwMode="auto">
                <a:xfrm>
                  <a:off x="1807" y="1673"/>
                  <a:ext cx="466" cy="36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000"/>
                    <a:gd name="T97" fmla="*/ 0 h 20000"/>
                    <a:gd name="T98" fmla="*/ 20000 w 20000"/>
                    <a:gd name="T99" fmla="*/ 20000 h 200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000" h="20000">
                      <a:moveTo>
                        <a:pt x="86" y="11608"/>
                      </a:moveTo>
                      <a:lnTo>
                        <a:pt x="5420" y="10022"/>
                      </a:lnTo>
                      <a:lnTo>
                        <a:pt x="4837" y="7731"/>
                      </a:lnTo>
                      <a:lnTo>
                        <a:pt x="2590" y="6960"/>
                      </a:lnTo>
                      <a:lnTo>
                        <a:pt x="2470" y="5727"/>
                      </a:lnTo>
                      <a:lnTo>
                        <a:pt x="4528" y="5419"/>
                      </a:lnTo>
                      <a:lnTo>
                        <a:pt x="2950" y="4537"/>
                      </a:lnTo>
                      <a:lnTo>
                        <a:pt x="1715" y="749"/>
                      </a:lnTo>
                      <a:lnTo>
                        <a:pt x="1887" y="0"/>
                      </a:lnTo>
                      <a:lnTo>
                        <a:pt x="9039" y="2291"/>
                      </a:lnTo>
                      <a:lnTo>
                        <a:pt x="10978" y="1145"/>
                      </a:lnTo>
                      <a:lnTo>
                        <a:pt x="12453" y="1696"/>
                      </a:lnTo>
                      <a:lnTo>
                        <a:pt x="12642" y="2930"/>
                      </a:lnTo>
                      <a:lnTo>
                        <a:pt x="15026" y="3106"/>
                      </a:lnTo>
                      <a:lnTo>
                        <a:pt x="14803" y="4692"/>
                      </a:lnTo>
                      <a:lnTo>
                        <a:pt x="15935" y="4295"/>
                      </a:lnTo>
                      <a:lnTo>
                        <a:pt x="18919" y="6432"/>
                      </a:lnTo>
                      <a:lnTo>
                        <a:pt x="19983" y="5859"/>
                      </a:lnTo>
                      <a:lnTo>
                        <a:pt x="17444" y="16233"/>
                      </a:lnTo>
                      <a:lnTo>
                        <a:pt x="15386" y="18612"/>
                      </a:lnTo>
                      <a:lnTo>
                        <a:pt x="14425" y="17489"/>
                      </a:lnTo>
                      <a:lnTo>
                        <a:pt x="10652" y="18546"/>
                      </a:lnTo>
                      <a:lnTo>
                        <a:pt x="10360" y="17863"/>
                      </a:lnTo>
                      <a:lnTo>
                        <a:pt x="8816" y="19846"/>
                      </a:lnTo>
                      <a:lnTo>
                        <a:pt x="5369" y="19978"/>
                      </a:lnTo>
                      <a:lnTo>
                        <a:pt x="2230" y="18524"/>
                      </a:lnTo>
                      <a:lnTo>
                        <a:pt x="2607" y="17775"/>
                      </a:lnTo>
                      <a:lnTo>
                        <a:pt x="943" y="16762"/>
                      </a:lnTo>
                      <a:lnTo>
                        <a:pt x="2161" y="15044"/>
                      </a:lnTo>
                      <a:lnTo>
                        <a:pt x="1990" y="13414"/>
                      </a:lnTo>
                      <a:lnTo>
                        <a:pt x="0" y="11762"/>
                      </a:lnTo>
                      <a:lnTo>
                        <a:pt x="86" y="11608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3" name="Freeform 45"/>
                <p:cNvSpPr>
                  <a:spLocks/>
                </p:cNvSpPr>
                <p:nvPr/>
              </p:nvSpPr>
              <p:spPr bwMode="auto">
                <a:xfrm>
                  <a:off x="1850" y="1364"/>
                  <a:ext cx="359" cy="352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000"/>
                    <a:gd name="T97" fmla="*/ 0 h 20000"/>
                    <a:gd name="T98" fmla="*/ 20000 w 20000"/>
                    <a:gd name="T99" fmla="*/ 20000 h 200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000" h="20000">
                      <a:moveTo>
                        <a:pt x="22" y="17614"/>
                      </a:moveTo>
                      <a:lnTo>
                        <a:pt x="9330" y="19977"/>
                      </a:lnTo>
                      <a:lnTo>
                        <a:pt x="11853" y="18818"/>
                      </a:lnTo>
                      <a:lnTo>
                        <a:pt x="13795" y="19364"/>
                      </a:lnTo>
                      <a:lnTo>
                        <a:pt x="12969" y="18023"/>
                      </a:lnTo>
                      <a:lnTo>
                        <a:pt x="12902" y="17705"/>
                      </a:lnTo>
                      <a:lnTo>
                        <a:pt x="14174" y="16795"/>
                      </a:lnTo>
                      <a:lnTo>
                        <a:pt x="13504" y="15659"/>
                      </a:lnTo>
                      <a:lnTo>
                        <a:pt x="15625" y="14864"/>
                      </a:lnTo>
                      <a:lnTo>
                        <a:pt x="14888" y="12545"/>
                      </a:lnTo>
                      <a:lnTo>
                        <a:pt x="16585" y="12295"/>
                      </a:lnTo>
                      <a:lnTo>
                        <a:pt x="16429" y="9886"/>
                      </a:lnTo>
                      <a:lnTo>
                        <a:pt x="18058" y="8864"/>
                      </a:lnTo>
                      <a:lnTo>
                        <a:pt x="18103" y="5727"/>
                      </a:lnTo>
                      <a:lnTo>
                        <a:pt x="19821" y="4773"/>
                      </a:lnTo>
                      <a:lnTo>
                        <a:pt x="19978" y="2841"/>
                      </a:lnTo>
                      <a:lnTo>
                        <a:pt x="18549" y="2818"/>
                      </a:lnTo>
                      <a:lnTo>
                        <a:pt x="18504" y="977"/>
                      </a:lnTo>
                      <a:lnTo>
                        <a:pt x="17031" y="0"/>
                      </a:lnTo>
                      <a:lnTo>
                        <a:pt x="15112" y="1795"/>
                      </a:lnTo>
                      <a:lnTo>
                        <a:pt x="13638" y="1091"/>
                      </a:lnTo>
                      <a:lnTo>
                        <a:pt x="10335" y="2636"/>
                      </a:lnTo>
                      <a:lnTo>
                        <a:pt x="10112" y="1659"/>
                      </a:lnTo>
                      <a:lnTo>
                        <a:pt x="8638" y="2682"/>
                      </a:lnTo>
                      <a:lnTo>
                        <a:pt x="7121" y="1136"/>
                      </a:lnTo>
                      <a:lnTo>
                        <a:pt x="3728" y="705"/>
                      </a:lnTo>
                      <a:lnTo>
                        <a:pt x="3884" y="5136"/>
                      </a:lnTo>
                      <a:lnTo>
                        <a:pt x="2879" y="6659"/>
                      </a:lnTo>
                      <a:lnTo>
                        <a:pt x="3884" y="12773"/>
                      </a:lnTo>
                      <a:lnTo>
                        <a:pt x="1652" y="13795"/>
                      </a:lnTo>
                      <a:lnTo>
                        <a:pt x="0" y="17500"/>
                      </a:lnTo>
                      <a:lnTo>
                        <a:pt x="22" y="17614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4" name="Freeform 46"/>
                <p:cNvSpPr>
                  <a:spLocks/>
                </p:cNvSpPr>
                <p:nvPr/>
              </p:nvSpPr>
              <p:spPr bwMode="auto">
                <a:xfrm>
                  <a:off x="2081" y="1406"/>
                  <a:ext cx="398" cy="39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000"/>
                    <a:gd name="T106" fmla="*/ 0 h 20000"/>
                    <a:gd name="T107" fmla="*/ 20000 w 20000"/>
                    <a:gd name="T108" fmla="*/ 20000 h 2000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000" h="20000">
                      <a:moveTo>
                        <a:pt x="60" y="13971"/>
                      </a:moveTo>
                      <a:lnTo>
                        <a:pt x="785" y="15173"/>
                      </a:lnTo>
                      <a:lnTo>
                        <a:pt x="1006" y="16334"/>
                      </a:lnTo>
                      <a:lnTo>
                        <a:pt x="3783" y="16497"/>
                      </a:lnTo>
                      <a:lnTo>
                        <a:pt x="3541" y="17943"/>
                      </a:lnTo>
                      <a:lnTo>
                        <a:pt x="4869" y="17597"/>
                      </a:lnTo>
                      <a:lnTo>
                        <a:pt x="8370" y="19552"/>
                      </a:lnTo>
                      <a:lnTo>
                        <a:pt x="9598" y="19043"/>
                      </a:lnTo>
                      <a:lnTo>
                        <a:pt x="11751" y="19980"/>
                      </a:lnTo>
                      <a:lnTo>
                        <a:pt x="11911" y="18473"/>
                      </a:lnTo>
                      <a:lnTo>
                        <a:pt x="12857" y="18941"/>
                      </a:lnTo>
                      <a:lnTo>
                        <a:pt x="15292" y="17454"/>
                      </a:lnTo>
                      <a:lnTo>
                        <a:pt x="15070" y="17536"/>
                      </a:lnTo>
                      <a:lnTo>
                        <a:pt x="14829" y="17047"/>
                      </a:lnTo>
                      <a:lnTo>
                        <a:pt x="17586" y="14440"/>
                      </a:lnTo>
                      <a:lnTo>
                        <a:pt x="17505" y="13035"/>
                      </a:lnTo>
                      <a:lnTo>
                        <a:pt x="18451" y="13096"/>
                      </a:lnTo>
                      <a:lnTo>
                        <a:pt x="18189" y="9308"/>
                      </a:lnTo>
                      <a:lnTo>
                        <a:pt x="18994" y="8513"/>
                      </a:lnTo>
                      <a:lnTo>
                        <a:pt x="19980" y="7597"/>
                      </a:lnTo>
                      <a:lnTo>
                        <a:pt x="18290" y="6578"/>
                      </a:lnTo>
                      <a:lnTo>
                        <a:pt x="12696" y="3625"/>
                      </a:lnTo>
                      <a:lnTo>
                        <a:pt x="12535" y="1202"/>
                      </a:lnTo>
                      <a:lnTo>
                        <a:pt x="11187" y="0"/>
                      </a:lnTo>
                      <a:lnTo>
                        <a:pt x="6217" y="2118"/>
                      </a:lnTo>
                      <a:lnTo>
                        <a:pt x="4688" y="2953"/>
                      </a:lnTo>
                      <a:lnTo>
                        <a:pt x="4628" y="5784"/>
                      </a:lnTo>
                      <a:lnTo>
                        <a:pt x="3159" y="6680"/>
                      </a:lnTo>
                      <a:lnTo>
                        <a:pt x="3300" y="8859"/>
                      </a:lnTo>
                      <a:lnTo>
                        <a:pt x="1791" y="9063"/>
                      </a:lnTo>
                      <a:lnTo>
                        <a:pt x="2435" y="11141"/>
                      </a:lnTo>
                      <a:lnTo>
                        <a:pt x="543" y="11853"/>
                      </a:lnTo>
                      <a:lnTo>
                        <a:pt x="1127" y="12872"/>
                      </a:lnTo>
                      <a:lnTo>
                        <a:pt x="0" y="13707"/>
                      </a:lnTo>
                      <a:lnTo>
                        <a:pt x="60" y="13971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5" name="Freeform 47"/>
                <p:cNvSpPr>
                  <a:spLocks/>
                </p:cNvSpPr>
                <p:nvPr/>
              </p:nvSpPr>
              <p:spPr bwMode="auto">
                <a:xfrm>
                  <a:off x="1558" y="1984"/>
                  <a:ext cx="467" cy="35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000"/>
                    <a:gd name="T79" fmla="*/ 0 h 20000"/>
                    <a:gd name="T80" fmla="*/ 20000 w 20000"/>
                    <a:gd name="T81" fmla="*/ 20000 h 200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000" h="20000">
                      <a:moveTo>
                        <a:pt x="2384" y="519"/>
                      </a:moveTo>
                      <a:lnTo>
                        <a:pt x="5334" y="4216"/>
                      </a:lnTo>
                      <a:lnTo>
                        <a:pt x="7547" y="5006"/>
                      </a:lnTo>
                      <a:lnTo>
                        <a:pt x="8182" y="4577"/>
                      </a:lnTo>
                      <a:lnTo>
                        <a:pt x="7684" y="1285"/>
                      </a:lnTo>
                      <a:lnTo>
                        <a:pt x="8370" y="767"/>
                      </a:lnTo>
                      <a:lnTo>
                        <a:pt x="8782" y="3585"/>
                      </a:lnTo>
                      <a:lnTo>
                        <a:pt x="11321" y="0"/>
                      </a:lnTo>
                      <a:lnTo>
                        <a:pt x="12864" y="1421"/>
                      </a:lnTo>
                      <a:lnTo>
                        <a:pt x="16003" y="2909"/>
                      </a:lnTo>
                      <a:lnTo>
                        <a:pt x="15918" y="3089"/>
                      </a:lnTo>
                      <a:lnTo>
                        <a:pt x="18268" y="7215"/>
                      </a:lnTo>
                      <a:lnTo>
                        <a:pt x="19262" y="13709"/>
                      </a:lnTo>
                      <a:lnTo>
                        <a:pt x="18714" y="17182"/>
                      </a:lnTo>
                      <a:lnTo>
                        <a:pt x="19983" y="17610"/>
                      </a:lnTo>
                      <a:lnTo>
                        <a:pt x="17187" y="19414"/>
                      </a:lnTo>
                      <a:lnTo>
                        <a:pt x="16072" y="18489"/>
                      </a:lnTo>
                      <a:lnTo>
                        <a:pt x="14803" y="19030"/>
                      </a:lnTo>
                      <a:lnTo>
                        <a:pt x="14871" y="17700"/>
                      </a:lnTo>
                      <a:lnTo>
                        <a:pt x="12316" y="18940"/>
                      </a:lnTo>
                      <a:lnTo>
                        <a:pt x="11166" y="19977"/>
                      </a:lnTo>
                      <a:lnTo>
                        <a:pt x="10223" y="19481"/>
                      </a:lnTo>
                      <a:lnTo>
                        <a:pt x="3722" y="13619"/>
                      </a:lnTo>
                      <a:lnTo>
                        <a:pt x="3122" y="10349"/>
                      </a:lnTo>
                      <a:lnTo>
                        <a:pt x="0" y="5163"/>
                      </a:lnTo>
                      <a:lnTo>
                        <a:pt x="2384" y="519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54" name="Group 48"/>
            <p:cNvGrpSpPr>
              <a:grpSpLocks/>
            </p:cNvGrpSpPr>
            <p:nvPr/>
          </p:nvGrpSpPr>
          <p:grpSpPr bwMode="auto">
            <a:xfrm>
              <a:off x="2676" y="2555"/>
              <a:ext cx="1154" cy="731"/>
              <a:chOff x="2599" y="2859"/>
              <a:chExt cx="1593" cy="1034"/>
            </a:xfrm>
          </p:grpSpPr>
          <p:grpSp>
            <p:nvGrpSpPr>
              <p:cNvPr id="18515" name="Group 49"/>
              <p:cNvGrpSpPr>
                <a:grpSpLocks/>
              </p:cNvGrpSpPr>
              <p:nvPr/>
            </p:nvGrpSpPr>
            <p:grpSpPr bwMode="auto">
              <a:xfrm>
                <a:off x="3276" y="2859"/>
                <a:ext cx="916" cy="768"/>
                <a:chOff x="3457" y="2853"/>
                <a:chExt cx="1081" cy="907"/>
              </a:xfrm>
            </p:grpSpPr>
            <p:sp>
              <p:nvSpPr>
                <p:cNvPr id="18522" name="Freeform 50"/>
                <p:cNvSpPr>
                  <a:spLocks/>
                </p:cNvSpPr>
                <p:nvPr/>
              </p:nvSpPr>
              <p:spPr bwMode="auto">
                <a:xfrm>
                  <a:off x="3848" y="3048"/>
                  <a:ext cx="453" cy="43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000"/>
                    <a:gd name="T118" fmla="*/ 0 h 20000"/>
                    <a:gd name="T119" fmla="*/ 20000 w 20000"/>
                    <a:gd name="T120" fmla="*/ 20000 h 200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000" h="20000">
                      <a:moveTo>
                        <a:pt x="53" y="12404"/>
                      </a:moveTo>
                      <a:lnTo>
                        <a:pt x="229" y="14716"/>
                      </a:lnTo>
                      <a:lnTo>
                        <a:pt x="1500" y="15339"/>
                      </a:lnTo>
                      <a:lnTo>
                        <a:pt x="812" y="17229"/>
                      </a:lnTo>
                      <a:lnTo>
                        <a:pt x="2207" y="17119"/>
                      </a:lnTo>
                      <a:lnTo>
                        <a:pt x="3760" y="18862"/>
                      </a:lnTo>
                      <a:lnTo>
                        <a:pt x="6037" y="18367"/>
                      </a:lnTo>
                      <a:lnTo>
                        <a:pt x="7467" y="19982"/>
                      </a:lnTo>
                      <a:lnTo>
                        <a:pt x="10009" y="17303"/>
                      </a:lnTo>
                      <a:lnTo>
                        <a:pt x="11898" y="18550"/>
                      </a:lnTo>
                      <a:lnTo>
                        <a:pt x="13116" y="17284"/>
                      </a:lnTo>
                      <a:lnTo>
                        <a:pt x="15816" y="17303"/>
                      </a:lnTo>
                      <a:lnTo>
                        <a:pt x="16823" y="16844"/>
                      </a:lnTo>
                      <a:lnTo>
                        <a:pt x="16222" y="15413"/>
                      </a:lnTo>
                      <a:lnTo>
                        <a:pt x="19982" y="14954"/>
                      </a:lnTo>
                      <a:lnTo>
                        <a:pt x="17123" y="12294"/>
                      </a:lnTo>
                      <a:lnTo>
                        <a:pt x="16222" y="9725"/>
                      </a:lnTo>
                      <a:lnTo>
                        <a:pt x="18853" y="5872"/>
                      </a:lnTo>
                      <a:lnTo>
                        <a:pt x="19541" y="4477"/>
                      </a:lnTo>
                      <a:lnTo>
                        <a:pt x="18235" y="2514"/>
                      </a:lnTo>
                      <a:lnTo>
                        <a:pt x="19259" y="1596"/>
                      </a:lnTo>
                      <a:lnTo>
                        <a:pt x="19382" y="0"/>
                      </a:lnTo>
                      <a:lnTo>
                        <a:pt x="15887" y="2440"/>
                      </a:lnTo>
                      <a:lnTo>
                        <a:pt x="15252" y="4349"/>
                      </a:lnTo>
                      <a:lnTo>
                        <a:pt x="13257" y="4367"/>
                      </a:lnTo>
                      <a:lnTo>
                        <a:pt x="11598" y="2954"/>
                      </a:lnTo>
                      <a:lnTo>
                        <a:pt x="11086" y="4147"/>
                      </a:lnTo>
                      <a:lnTo>
                        <a:pt x="9815" y="4239"/>
                      </a:lnTo>
                      <a:lnTo>
                        <a:pt x="9815" y="5853"/>
                      </a:lnTo>
                      <a:lnTo>
                        <a:pt x="7749" y="4000"/>
                      </a:lnTo>
                      <a:lnTo>
                        <a:pt x="5349" y="7193"/>
                      </a:lnTo>
                      <a:lnTo>
                        <a:pt x="5649" y="8642"/>
                      </a:lnTo>
                      <a:lnTo>
                        <a:pt x="4537" y="7706"/>
                      </a:lnTo>
                      <a:lnTo>
                        <a:pt x="5437" y="9780"/>
                      </a:lnTo>
                      <a:lnTo>
                        <a:pt x="2471" y="9853"/>
                      </a:lnTo>
                      <a:lnTo>
                        <a:pt x="2471" y="10697"/>
                      </a:lnTo>
                      <a:lnTo>
                        <a:pt x="1094" y="9927"/>
                      </a:lnTo>
                      <a:lnTo>
                        <a:pt x="0" y="11431"/>
                      </a:lnTo>
                      <a:lnTo>
                        <a:pt x="53" y="12404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3" name="Freeform 51"/>
                <p:cNvSpPr>
                  <a:spLocks/>
                </p:cNvSpPr>
                <p:nvPr/>
              </p:nvSpPr>
              <p:spPr bwMode="auto">
                <a:xfrm>
                  <a:off x="3819" y="2853"/>
                  <a:ext cx="510" cy="410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000"/>
                    <a:gd name="T121" fmla="*/ 0 h 20000"/>
                    <a:gd name="T122" fmla="*/ 20000 w 20000"/>
                    <a:gd name="T123" fmla="*/ 20000 h 2000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000" h="20000">
                      <a:moveTo>
                        <a:pt x="204" y="15493"/>
                      </a:moveTo>
                      <a:lnTo>
                        <a:pt x="990" y="16937"/>
                      </a:lnTo>
                      <a:lnTo>
                        <a:pt x="2561" y="16956"/>
                      </a:lnTo>
                      <a:lnTo>
                        <a:pt x="3315" y="19980"/>
                      </a:lnTo>
                      <a:lnTo>
                        <a:pt x="5954" y="19902"/>
                      </a:lnTo>
                      <a:lnTo>
                        <a:pt x="5153" y="17698"/>
                      </a:lnTo>
                      <a:lnTo>
                        <a:pt x="6159" y="18693"/>
                      </a:lnTo>
                      <a:lnTo>
                        <a:pt x="5876" y="17132"/>
                      </a:lnTo>
                      <a:lnTo>
                        <a:pt x="8013" y="13756"/>
                      </a:lnTo>
                      <a:lnTo>
                        <a:pt x="9851" y="15727"/>
                      </a:lnTo>
                      <a:lnTo>
                        <a:pt x="9851" y="14010"/>
                      </a:lnTo>
                      <a:lnTo>
                        <a:pt x="10998" y="13912"/>
                      </a:lnTo>
                      <a:lnTo>
                        <a:pt x="11438" y="12644"/>
                      </a:lnTo>
                      <a:lnTo>
                        <a:pt x="12914" y="14146"/>
                      </a:lnTo>
                      <a:lnTo>
                        <a:pt x="14690" y="14127"/>
                      </a:lnTo>
                      <a:lnTo>
                        <a:pt x="15271" y="12098"/>
                      </a:lnTo>
                      <a:lnTo>
                        <a:pt x="18366" y="9502"/>
                      </a:lnTo>
                      <a:lnTo>
                        <a:pt x="19984" y="8820"/>
                      </a:lnTo>
                      <a:lnTo>
                        <a:pt x="19136" y="5932"/>
                      </a:lnTo>
                      <a:lnTo>
                        <a:pt x="15837" y="4351"/>
                      </a:lnTo>
                      <a:lnTo>
                        <a:pt x="15601" y="2029"/>
                      </a:lnTo>
                      <a:lnTo>
                        <a:pt x="14784" y="1971"/>
                      </a:lnTo>
                      <a:lnTo>
                        <a:pt x="14187" y="156"/>
                      </a:lnTo>
                      <a:lnTo>
                        <a:pt x="12773" y="293"/>
                      </a:lnTo>
                      <a:lnTo>
                        <a:pt x="12097" y="1463"/>
                      </a:lnTo>
                      <a:lnTo>
                        <a:pt x="9741" y="0"/>
                      </a:lnTo>
                      <a:lnTo>
                        <a:pt x="9159" y="2420"/>
                      </a:lnTo>
                      <a:lnTo>
                        <a:pt x="10526" y="2576"/>
                      </a:lnTo>
                      <a:lnTo>
                        <a:pt x="11139" y="5639"/>
                      </a:lnTo>
                      <a:lnTo>
                        <a:pt x="6991" y="6263"/>
                      </a:lnTo>
                      <a:lnTo>
                        <a:pt x="4540" y="9112"/>
                      </a:lnTo>
                      <a:lnTo>
                        <a:pt x="4336" y="10263"/>
                      </a:lnTo>
                      <a:lnTo>
                        <a:pt x="2561" y="10361"/>
                      </a:lnTo>
                      <a:lnTo>
                        <a:pt x="2074" y="12566"/>
                      </a:lnTo>
                      <a:lnTo>
                        <a:pt x="2922" y="13444"/>
                      </a:lnTo>
                      <a:lnTo>
                        <a:pt x="2247" y="14205"/>
                      </a:lnTo>
                      <a:lnTo>
                        <a:pt x="440" y="13639"/>
                      </a:lnTo>
                      <a:lnTo>
                        <a:pt x="927" y="15083"/>
                      </a:lnTo>
                      <a:lnTo>
                        <a:pt x="0" y="15200"/>
                      </a:lnTo>
                      <a:lnTo>
                        <a:pt x="204" y="15493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4" name="Freeform 52"/>
                <p:cNvSpPr>
                  <a:spLocks/>
                </p:cNvSpPr>
                <p:nvPr/>
              </p:nvSpPr>
              <p:spPr bwMode="auto">
                <a:xfrm>
                  <a:off x="4206" y="3176"/>
                  <a:ext cx="332" cy="37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000"/>
                    <a:gd name="T79" fmla="*/ 0 h 20000"/>
                    <a:gd name="T80" fmla="*/ 20000 w 20000"/>
                    <a:gd name="T81" fmla="*/ 20000 h 200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000" h="20000">
                      <a:moveTo>
                        <a:pt x="24" y="13157"/>
                      </a:moveTo>
                      <a:lnTo>
                        <a:pt x="1398" y="12608"/>
                      </a:lnTo>
                      <a:lnTo>
                        <a:pt x="578" y="10961"/>
                      </a:lnTo>
                      <a:lnTo>
                        <a:pt x="5711" y="10454"/>
                      </a:lnTo>
                      <a:lnTo>
                        <a:pt x="1807" y="7392"/>
                      </a:lnTo>
                      <a:lnTo>
                        <a:pt x="578" y="4435"/>
                      </a:lnTo>
                      <a:lnTo>
                        <a:pt x="4193" y="0"/>
                      </a:lnTo>
                      <a:lnTo>
                        <a:pt x="6675" y="2809"/>
                      </a:lnTo>
                      <a:lnTo>
                        <a:pt x="11373" y="4520"/>
                      </a:lnTo>
                      <a:lnTo>
                        <a:pt x="14458" y="5132"/>
                      </a:lnTo>
                      <a:lnTo>
                        <a:pt x="19181" y="3611"/>
                      </a:lnTo>
                      <a:lnTo>
                        <a:pt x="19976" y="5660"/>
                      </a:lnTo>
                      <a:lnTo>
                        <a:pt x="16217" y="10454"/>
                      </a:lnTo>
                      <a:lnTo>
                        <a:pt x="16867" y="12524"/>
                      </a:lnTo>
                      <a:lnTo>
                        <a:pt x="13205" y="15164"/>
                      </a:lnTo>
                      <a:lnTo>
                        <a:pt x="12867" y="14572"/>
                      </a:lnTo>
                      <a:lnTo>
                        <a:pt x="9880" y="15861"/>
                      </a:lnTo>
                      <a:lnTo>
                        <a:pt x="9880" y="18184"/>
                      </a:lnTo>
                      <a:lnTo>
                        <a:pt x="6386" y="18585"/>
                      </a:lnTo>
                      <a:lnTo>
                        <a:pt x="5904" y="19979"/>
                      </a:lnTo>
                      <a:lnTo>
                        <a:pt x="4867" y="18860"/>
                      </a:lnTo>
                      <a:lnTo>
                        <a:pt x="5422" y="17297"/>
                      </a:lnTo>
                      <a:lnTo>
                        <a:pt x="3373" y="16705"/>
                      </a:lnTo>
                      <a:lnTo>
                        <a:pt x="2313" y="14234"/>
                      </a:lnTo>
                      <a:lnTo>
                        <a:pt x="0" y="13326"/>
                      </a:lnTo>
                      <a:lnTo>
                        <a:pt x="24" y="13157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5" name="Freeform 53"/>
                <p:cNvSpPr>
                  <a:spLocks/>
                </p:cNvSpPr>
                <p:nvPr/>
              </p:nvSpPr>
              <p:spPr bwMode="auto">
                <a:xfrm>
                  <a:off x="3457" y="3385"/>
                  <a:ext cx="490" cy="31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000"/>
                    <a:gd name="T124" fmla="*/ 0 h 20000"/>
                    <a:gd name="T125" fmla="*/ 20000 w 20000"/>
                    <a:gd name="T126" fmla="*/ 20000 h 200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000" h="20000">
                      <a:moveTo>
                        <a:pt x="65" y="12031"/>
                      </a:moveTo>
                      <a:lnTo>
                        <a:pt x="3007" y="9119"/>
                      </a:lnTo>
                      <a:lnTo>
                        <a:pt x="2484" y="8352"/>
                      </a:lnTo>
                      <a:lnTo>
                        <a:pt x="3235" y="6284"/>
                      </a:lnTo>
                      <a:lnTo>
                        <a:pt x="5033" y="6488"/>
                      </a:lnTo>
                      <a:lnTo>
                        <a:pt x="5212" y="1558"/>
                      </a:lnTo>
                      <a:lnTo>
                        <a:pt x="6438" y="0"/>
                      </a:lnTo>
                      <a:lnTo>
                        <a:pt x="9444" y="1481"/>
                      </a:lnTo>
                      <a:lnTo>
                        <a:pt x="12124" y="4981"/>
                      </a:lnTo>
                      <a:lnTo>
                        <a:pt x="13709" y="4802"/>
                      </a:lnTo>
                      <a:lnTo>
                        <a:pt x="16062" y="6667"/>
                      </a:lnTo>
                      <a:lnTo>
                        <a:pt x="17500" y="6794"/>
                      </a:lnTo>
                      <a:lnTo>
                        <a:pt x="19412" y="5006"/>
                      </a:lnTo>
                      <a:lnTo>
                        <a:pt x="19951" y="6743"/>
                      </a:lnTo>
                      <a:lnTo>
                        <a:pt x="19003" y="6973"/>
                      </a:lnTo>
                      <a:lnTo>
                        <a:pt x="18235" y="9068"/>
                      </a:lnTo>
                      <a:lnTo>
                        <a:pt x="18268" y="9374"/>
                      </a:lnTo>
                      <a:lnTo>
                        <a:pt x="19085" y="9783"/>
                      </a:lnTo>
                      <a:lnTo>
                        <a:pt x="18791" y="11648"/>
                      </a:lnTo>
                      <a:lnTo>
                        <a:pt x="19984" y="13359"/>
                      </a:lnTo>
                      <a:lnTo>
                        <a:pt x="18611" y="13946"/>
                      </a:lnTo>
                      <a:lnTo>
                        <a:pt x="18611" y="16143"/>
                      </a:lnTo>
                      <a:lnTo>
                        <a:pt x="19739" y="17548"/>
                      </a:lnTo>
                      <a:lnTo>
                        <a:pt x="18611" y="19974"/>
                      </a:lnTo>
                      <a:lnTo>
                        <a:pt x="14265" y="19387"/>
                      </a:lnTo>
                      <a:lnTo>
                        <a:pt x="14608" y="16526"/>
                      </a:lnTo>
                      <a:lnTo>
                        <a:pt x="13824" y="15249"/>
                      </a:lnTo>
                      <a:lnTo>
                        <a:pt x="10458" y="16245"/>
                      </a:lnTo>
                      <a:lnTo>
                        <a:pt x="9853" y="14662"/>
                      </a:lnTo>
                      <a:lnTo>
                        <a:pt x="11487" y="14330"/>
                      </a:lnTo>
                      <a:lnTo>
                        <a:pt x="12761" y="12031"/>
                      </a:lnTo>
                      <a:lnTo>
                        <a:pt x="11912" y="12899"/>
                      </a:lnTo>
                      <a:lnTo>
                        <a:pt x="10114" y="10013"/>
                      </a:lnTo>
                      <a:lnTo>
                        <a:pt x="10637" y="14125"/>
                      </a:lnTo>
                      <a:lnTo>
                        <a:pt x="8873" y="13436"/>
                      </a:lnTo>
                      <a:lnTo>
                        <a:pt x="7827" y="16347"/>
                      </a:lnTo>
                      <a:lnTo>
                        <a:pt x="4379" y="15453"/>
                      </a:lnTo>
                      <a:lnTo>
                        <a:pt x="4771" y="14227"/>
                      </a:lnTo>
                      <a:lnTo>
                        <a:pt x="4036" y="13103"/>
                      </a:lnTo>
                      <a:lnTo>
                        <a:pt x="0" y="12925"/>
                      </a:lnTo>
                      <a:lnTo>
                        <a:pt x="65" y="12031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6" name="Freeform 54"/>
                <p:cNvSpPr>
                  <a:spLocks/>
                </p:cNvSpPr>
                <p:nvPr/>
              </p:nvSpPr>
              <p:spPr bwMode="auto">
                <a:xfrm>
                  <a:off x="3904" y="3424"/>
                  <a:ext cx="400" cy="33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000"/>
                    <a:gd name="T124" fmla="*/ 0 h 20000"/>
                    <a:gd name="T125" fmla="*/ 20000 w 20000"/>
                    <a:gd name="T126" fmla="*/ 20000 h 200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000" h="20000">
                      <a:moveTo>
                        <a:pt x="20" y="6412"/>
                      </a:moveTo>
                      <a:lnTo>
                        <a:pt x="1019" y="6794"/>
                      </a:lnTo>
                      <a:lnTo>
                        <a:pt x="679" y="8534"/>
                      </a:lnTo>
                      <a:lnTo>
                        <a:pt x="2118" y="10131"/>
                      </a:lnTo>
                      <a:lnTo>
                        <a:pt x="460" y="10679"/>
                      </a:lnTo>
                      <a:lnTo>
                        <a:pt x="460" y="12729"/>
                      </a:lnTo>
                      <a:lnTo>
                        <a:pt x="1818" y="14041"/>
                      </a:lnTo>
                      <a:lnTo>
                        <a:pt x="460" y="16281"/>
                      </a:lnTo>
                      <a:lnTo>
                        <a:pt x="2617" y="17950"/>
                      </a:lnTo>
                      <a:lnTo>
                        <a:pt x="2957" y="19476"/>
                      </a:lnTo>
                      <a:lnTo>
                        <a:pt x="4895" y="18999"/>
                      </a:lnTo>
                      <a:lnTo>
                        <a:pt x="4376" y="17759"/>
                      </a:lnTo>
                      <a:lnTo>
                        <a:pt x="7692" y="18665"/>
                      </a:lnTo>
                      <a:lnTo>
                        <a:pt x="7293" y="19976"/>
                      </a:lnTo>
                      <a:lnTo>
                        <a:pt x="8072" y="19928"/>
                      </a:lnTo>
                      <a:lnTo>
                        <a:pt x="8811" y="17664"/>
                      </a:lnTo>
                      <a:lnTo>
                        <a:pt x="11369" y="18331"/>
                      </a:lnTo>
                      <a:lnTo>
                        <a:pt x="11508" y="16949"/>
                      </a:lnTo>
                      <a:lnTo>
                        <a:pt x="15804" y="15805"/>
                      </a:lnTo>
                      <a:lnTo>
                        <a:pt x="16523" y="13421"/>
                      </a:lnTo>
                      <a:lnTo>
                        <a:pt x="14785" y="13135"/>
                      </a:lnTo>
                      <a:lnTo>
                        <a:pt x="17123" y="9487"/>
                      </a:lnTo>
                      <a:lnTo>
                        <a:pt x="19361" y="9178"/>
                      </a:lnTo>
                      <a:lnTo>
                        <a:pt x="19980" y="7723"/>
                      </a:lnTo>
                      <a:lnTo>
                        <a:pt x="19121" y="6484"/>
                      </a:lnTo>
                      <a:lnTo>
                        <a:pt x="19560" y="4720"/>
                      </a:lnTo>
                      <a:lnTo>
                        <a:pt x="17882" y="4029"/>
                      </a:lnTo>
                      <a:lnTo>
                        <a:pt x="16983" y="1240"/>
                      </a:lnTo>
                      <a:lnTo>
                        <a:pt x="15085" y="215"/>
                      </a:lnTo>
                      <a:lnTo>
                        <a:pt x="15105" y="24"/>
                      </a:lnTo>
                      <a:lnTo>
                        <a:pt x="12048" y="0"/>
                      </a:lnTo>
                      <a:lnTo>
                        <a:pt x="10669" y="1645"/>
                      </a:lnTo>
                      <a:lnTo>
                        <a:pt x="8531" y="24"/>
                      </a:lnTo>
                      <a:lnTo>
                        <a:pt x="5654" y="3504"/>
                      </a:lnTo>
                      <a:lnTo>
                        <a:pt x="4036" y="1406"/>
                      </a:lnTo>
                      <a:lnTo>
                        <a:pt x="1459" y="2050"/>
                      </a:lnTo>
                      <a:lnTo>
                        <a:pt x="1419" y="2336"/>
                      </a:lnTo>
                      <a:lnTo>
                        <a:pt x="2098" y="3933"/>
                      </a:lnTo>
                      <a:lnTo>
                        <a:pt x="939" y="4172"/>
                      </a:lnTo>
                      <a:lnTo>
                        <a:pt x="0" y="6126"/>
                      </a:lnTo>
                      <a:lnTo>
                        <a:pt x="20" y="6412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7" name="Freeform 55"/>
                <p:cNvSpPr>
                  <a:spLocks/>
                </p:cNvSpPr>
                <p:nvPr/>
              </p:nvSpPr>
              <p:spPr bwMode="auto">
                <a:xfrm>
                  <a:off x="3582" y="3210"/>
                  <a:ext cx="351" cy="282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000"/>
                    <a:gd name="T79" fmla="*/ 0 h 20000"/>
                    <a:gd name="T80" fmla="*/ 20000 w 20000"/>
                    <a:gd name="T81" fmla="*/ 20000 h 200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000" h="20000">
                      <a:moveTo>
                        <a:pt x="91" y="1530"/>
                      </a:moveTo>
                      <a:lnTo>
                        <a:pt x="91" y="0"/>
                      </a:lnTo>
                      <a:lnTo>
                        <a:pt x="2776" y="793"/>
                      </a:lnTo>
                      <a:lnTo>
                        <a:pt x="3163" y="3088"/>
                      </a:lnTo>
                      <a:lnTo>
                        <a:pt x="9147" y="312"/>
                      </a:lnTo>
                      <a:lnTo>
                        <a:pt x="9192" y="3059"/>
                      </a:lnTo>
                      <a:lnTo>
                        <a:pt x="12628" y="3201"/>
                      </a:lnTo>
                      <a:lnTo>
                        <a:pt x="15131" y="6176"/>
                      </a:lnTo>
                      <a:lnTo>
                        <a:pt x="15199" y="7649"/>
                      </a:lnTo>
                      <a:lnTo>
                        <a:pt x="15427" y="11246"/>
                      </a:lnTo>
                      <a:lnTo>
                        <a:pt x="17065" y="12181"/>
                      </a:lnTo>
                      <a:lnTo>
                        <a:pt x="16177" y="15127"/>
                      </a:lnTo>
                      <a:lnTo>
                        <a:pt x="17975" y="14929"/>
                      </a:lnTo>
                      <a:lnTo>
                        <a:pt x="19977" y="17649"/>
                      </a:lnTo>
                      <a:lnTo>
                        <a:pt x="19932" y="17989"/>
                      </a:lnTo>
                      <a:lnTo>
                        <a:pt x="17270" y="19972"/>
                      </a:lnTo>
                      <a:lnTo>
                        <a:pt x="15290" y="19802"/>
                      </a:lnTo>
                      <a:lnTo>
                        <a:pt x="12014" y="17762"/>
                      </a:lnTo>
                      <a:lnTo>
                        <a:pt x="9807" y="17932"/>
                      </a:lnTo>
                      <a:lnTo>
                        <a:pt x="6075" y="14051"/>
                      </a:lnTo>
                      <a:lnTo>
                        <a:pt x="1866" y="12408"/>
                      </a:lnTo>
                      <a:lnTo>
                        <a:pt x="3572" y="9575"/>
                      </a:lnTo>
                      <a:lnTo>
                        <a:pt x="1092" y="6742"/>
                      </a:lnTo>
                      <a:lnTo>
                        <a:pt x="1411" y="4278"/>
                      </a:lnTo>
                      <a:lnTo>
                        <a:pt x="0" y="1671"/>
                      </a:lnTo>
                      <a:lnTo>
                        <a:pt x="91" y="1530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16" name="Group 56"/>
              <p:cNvGrpSpPr>
                <a:grpSpLocks/>
              </p:cNvGrpSpPr>
              <p:nvPr/>
            </p:nvGrpSpPr>
            <p:grpSpPr bwMode="auto">
              <a:xfrm>
                <a:off x="2599" y="2931"/>
                <a:ext cx="837" cy="962"/>
                <a:chOff x="2658" y="2938"/>
                <a:chExt cx="988" cy="1135"/>
              </a:xfrm>
            </p:grpSpPr>
            <p:sp>
              <p:nvSpPr>
                <p:cNvPr id="18517" name="Freeform 57"/>
                <p:cNvSpPr>
                  <a:spLocks/>
                </p:cNvSpPr>
                <p:nvPr/>
              </p:nvSpPr>
              <p:spPr bwMode="auto">
                <a:xfrm>
                  <a:off x="2658" y="3587"/>
                  <a:ext cx="489" cy="34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w 20000"/>
                    <a:gd name="T87" fmla="*/ 0 h 20000"/>
                    <a:gd name="T88" fmla="*/ 0 w 20000"/>
                    <a:gd name="T89" fmla="*/ 0 h 200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000"/>
                    <a:gd name="T136" fmla="*/ 0 h 20000"/>
                    <a:gd name="T137" fmla="*/ 20000 w 20000"/>
                    <a:gd name="T138" fmla="*/ 20000 h 200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000" h="20000">
                      <a:moveTo>
                        <a:pt x="180" y="4271"/>
                      </a:moveTo>
                      <a:lnTo>
                        <a:pt x="524" y="2824"/>
                      </a:lnTo>
                      <a:lnTo>
                        <a:pt x="1637" y="2730"/>
                      </a:lnTo>
                      <a:lnTo>
                        <a:pt x="2160" y="187"/>
                      </a:lnTo>
                      <a:lnTo>
                        <a:pt x="2848" y="1447"/>
                      </a:lnTo>
                      <a:lnTo>
                        <a:pt x="4468" y="513"/>
                      </a:lnTo>
                      <a:lnTo>
                        <a:pt x="6792" y="1844"/>
                      </a:lnTo>
                      <a:lnTo>
                        <a:pt x="7381" y="0"/>
                      </a:lnTo>
                      <a:lnTo>
                        <a:pt x="11358" y="980"/>
                      </a:lnTo>
                      <a:lnTo>
                        <a:pt x="10998" y="2800"/>
                      </a:lnTo>
                      <a:lnTo>
                        <a:pt x="10949" y="2824"/>
                      </a:lnTo>
                      <a:lnTo>
                        <a:pt x="11964" y="4364"/>
                      </a:lnTo>
                      <a:lnTo>
                        <a:pt x="12881" y="3571"/>
                      </a:lnTo>
                      <a:lnTo>
                        <a:pt x="13748" y="5251"/>
                      </a:lnTo>
                      <a:lnTo>
                        <a:pt x="15205" y="2100"/>
                      </a:lnTo>
                      <a:lnTo>
                        <a:pt x="15499" y="3477"/>
                      </a:lnTo>
                      <a:lnTo>
                        <a:pt x="19984" y="6278"/>
                      </a:lnTo>
                      <a:lnTo>
                        <a:pt x="18020" y="10082"/>
                      </a:lnTo>
                      <a:lnTo>
                        <a:pt x="17283" y="8938"/>
                      </a:lnTo>
                      <a:lnTo>
                        <a:pt x="17954" y="10245"/>
                      </a:lnTo>
                      <a:lnTo>
                        <a:pt x="17332" y="13116"/>
                      </a:lnTo>
                      <a:lnTo>
                        <a:pt x="17201" y="12065"/>
                      </a:lnTo>
                      <a:lnTo>
                        <a:pt x="16759" y="12555"/>
                      </a:lnTo>
                      <a:lnTo>
                        <a:pt x="17627" y="13699"/>
                      </a:lnTo>
                      <a:lnTo>
                        <a:pt x="17365" y="15706"/>
                      </a:lnTo>
                      <a:lnTo>
                        <a:pt x="17185" y="15543"/>
                      </a:lnTo>
                      <a:lnTo>
                        <a:pt x="16989" y="13512"/>
                      </a:lnTo>
                      <a:lnTo>
                        <a:pt x="16498" y="14982"/>
                      </a:lnTo>
                      <a:lnTo>
                        <a:pt x="15139" y="13699"/>
                      </a:lnTo>
                      <a:lnTo>
                        <a:pt x="13421" y="15823"/>
                      </a:lnTo>
                      <a:lnTo>
                        <a:pt x="8707" y="15379"/>
                      </a:lnTo>
                      <a:lnTo>
                        <a:pt x="8134" y="15706"/>
                      </a:lnTo>
                      <a:lnTo>
                        <a:pt x="8527" y="18203"/>
                      </a:lnTo>
                      <a:lnTo>
                        <a:pt x="5990" y="19977"/>
                      </a:lnTo>
                      <a:lnTo>
                        <a:pt x="4910" y="17643"/>
                      </a:lnTo>
                      <a:lnTo>
                        <a:pt x="3241" y="18063"/>
                      </a:lnTo>
                      <a:lnTo>
                        <a:pt x="2046" y="15939"/>
                      </a:lnTo>
                      <a:lnTo>
                        <a:pt x="3715" y="14562"/>
                      </a:lnTo>
                      <a:lnTo>
                        <a:pt x="3044" y="12905"/>
                      </a:lnTo>
                      <a:lnTo>
                        <a:pt x="3961" y="12462"/>
                      </a:lnTo>
                      <a:lnTo>
                        <a:pt x="3764" y="10642"/>
                      </a:lnTo>
                      <a:lnTo>
                        <a:pt x="3241" y="8355"/>
                      </a:lnTo>
                      <a:lnTo>
                        <a:pt x="278" y="6604"/>
                      </a:lnTo>
                      <a:lnTo>
                        <a:pt x="0" y="4457"/>
                      </a:lnTo>
                      <a:lnTo>
                        <a:pt x="180" y="4271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8" name="Freeform 58"/>
                <p:cNvSpPr>
                  <a:spLocks/>
                </p:cNvSpPr>
                <p:nvPr/>
              </p:nvSpPr>
              <p:spPr bwMode="auto">
                <a:xfrm>
                  <a:off x="3153" y="3157"/>
                  <a:ext cx="493" cy="43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w 20000"/>
                    <a:gd name="T87" fmla="*/ 0 h 20000"/>
                    <a:gd name="T88" fmla="*/ 0 w 20000"/>
                    <a:gd name="T89" fmla="*/ 0 h 20000"/>
                    <a:gd name="T90" fmla="*/ 0 w 20000"/>
                    <a:gd name="T91" fmla="*/ 0 h 2000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00"/>
                    <a:gd name="T139" fmla="*/ 0 h 20000"/>
                    <a:gd name="T140" fmla="*/ 20000 w 20000"/>
                    <a:gd name="T141" fmla="*/ 20000 h 2000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00" h="20000">
                      <a:moveTo>
                        <a:pt x="130" y="7285"/>
                      </a:moveTo>
                      <a:lnTo>
                        <a:pt x="1381" y="5802"/>
                      </a:lnTo>
                      <a:lnTo>
                        <a:pt x="3542" y="6914"/>
                      </a:lnTo>
                      <a:lnTo>
                        <a:pt x="4614" y="6803"/>
                      </a:lnTo>
                      <a:lnTo>
                        <a:pt x="5167" y="5487"/>
                      </a:lnTo>
                      <a:lnTo>
                        <a:pt x="6726" y="6636"/>
                      </a:lnTo>
                      <a:lnTo>
                        <a:pt x="8903" y="5857"/>
                      </a:lnTo>
                      <a:lnTo>
                        <a:pt x="8611" y="2465"/>
                      </a:lnTo>
                      <a:lnTo>
                        <a:pt x="7831" y="1501"/>
                      </a:lnTo>
                      <a:lnTo>
                        <a:pt x="9245" y="0"/>
                      </a:lnTo>
                      <a:lnTo>
                        <a:pt x="10171" y="1149"/>
                      </a:lnTo>
                      <a:lnTo>
                        <a:pt x="9959" y="2873"/>
                      </a:lnTo>
                      <a:lnTo>
                        <a:pt x="10885" y="2465"/>
                      </a:lnTo>
                      <a:lnTo>
                        <a:pt x="12591" y="3892"/>
                      </a:lnTo>
                      <a:lnTo>
                        <a:pt x="13436" y="2428"/>
                      </a:lnTo>
                      <a:lnTo>
                        <a:pt x="14135" y="2187"/>
                      </a:lnTo>
                      <a:lnTo>
                        <a:pt x="14817" y="3448"/>
                      </a:lnTo>
                      <a:lnTo>
                        <a:pt x="15630" y="2317"/>
                      </a:lnTo>
                      <a:lnTo>
                        <a:pt x="17417" y="3559"/>
                      </a:lnTo>
                      <a:lnTo>
                        <a:pt x="18424" y="5264"/>
                      </a:lnTo>
                      <a:lnTo>
                        <a:pt x="18213" y="6877"/>
                      </a:lnTo>
                      <a:lnTo>
                        <a:pt x="19984" y="8730"/>
                      </a:lnTo>
                      <a:lnTo>
                        <a:pt x="18749" y="10602"/>
                      </a:lnTo>
                      <a:lnTo>
                        <a:pt x="17530" y="11715"/>
                      </a:lnTo>
                      <a:lnTo>
                        <a:pt x="17352" y="15310"/>
                      </a:lnTo>
                      <a:lnTo>
                        <a:pt x="15565" y="15162"/>
                      </a:lnTo>
                      <a:lnTo>
                        <a:pt x="14817" y="16664"/>
                      </a:lnTo>
                      <a:lnTo>
                        <a:pt x="15337" y="17201"/>
                      </a:lnTo>
                      <a:lnTo>
                        <a:pt x="12413" y="19333"/>
                      </a:lnTo>
                      <a:lnTo>
                        <a:pt x="12348" y="19981"/>
                      </a:lnTo>
                      <a:lnTo>
                        <a:pt x="11064" y="19407"/>
                      </a:lnTo>
                      <a:lnTo>
                        <a:pt x="10690" y="18072"/>
                      </a:lnTo>
                      <a:lnTo>
                        <a:pt x="10561" y="17572"/>
                      </a:lnTo>
                      <a:lnTo>
                        <a:pt x="10593" y="17405"/>
                      </a:lnTo>
                      <a:lnTo>
                        <a:pt x="11909" y="16256"/>
                      </a:lnTo>
                      <a:lnTo>
                        <a:pt x="11259" y="14532"/>
                      </a:lnTo>
                      <a:lnTo>
                        <a:pt x="8806" y="13068"/>
                      </a:lnTo>
                      <a:lnTo>
                        <a:pt x="8286" y="11566"/>
                      </a:lnTo>
                      <a:lnTo>
                        <a:pt x="6759" y="11418"/>
                      </a:lnTo>
                      <a:lnTo>
                        <a:pt x="6629" y="9898"/>
                      </a:lnTo>
                      <a:lnTo>
                        <a:pt x="5329" y="10158"/>
                      </a:lnTo>
                      <a:lnTo>
                        <a:pt x="3981" y="12289"/>
                      </a:lnTo>
                      <a:lnTo>
                        <a:pt x="1202" y="10918"/>
                      </a:lnTo>
                      <a:lnTo>
                        <a:pt x="2340" y="8823"/>
                      </a:lnTo>
                      <a:lnTo>
                        <a:pt x="0" y="7414"/>
                      </a:lnTo>
                      <a:lnTo>
                        <a:pt x="130" y="7285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9" name="Freeform 59"/>
                <p:cNvSpPr>
                  <a:spLocks/>
                </p:cNvSpPr>
                <p:nvPr/>
              </p:nvSpPr>
              <p:spPr bwMode="auto">
                <a:xfrm>
                  <a:off x="2926" y="3370"/>
                  <a:ext cx="522" cy="32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000"/>
                    <a:gd name="T103" fmla="*/ 0 h 20000"/>
                    <a:gd name="T104" fmla="*/ 20000 w 20000"/>
                    <a:gd name="T105" fmla="*/ 20000 h 200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000" h="20000">
                      <a:moveTo>
                        <a:pt x="46" y="16285"/>
                      </a:moveTo>
                      <a:lnTo>
                        <a:pt x="399" y="14367"/>
                      </a:lnTo>
                      <a:lnTo>
                        <a:pt x="1626" y="13137"/>
                      </a:lnTo>
                      <a:lnTo>
                        <a:pt x="997" y="10554"/>
                      </a:lnTo>
                      <a:lnTo>
                        <a:pt x="1365" y="8143"/>
                      </a:lnTo>
                      <a:lnTo>
                        <a:pt x="2607" y="9299"/>
                      </a:lnTo>
                      <a:lnTo>
                        <a:pt x="4831" y="7183"/>
                      </a:lnTo>
                      <a:lnTo>
                        <a:pt x="6273" y="7183"/>
                      </a:lnTo>
                      <a:lnTo>
                        <a:pt x="6380" y="3444"/>
                      </a:lnTo>
                      <a:lnTo>
                        <a:pt x="8252" y="3936"/>
                      </a:lnTo>
                      <a:lnTo>
                        <a:pt x="8727" y="1943"/>
                      </a:lnTo>
                      <a:lnTo>
                        <a:pt x="9862" y="1353"/>
                      </a:lnTo>
                      <a:lnTo>
                        <a:pt x="12485" y="3173"/>
                      </a:lnTo>
                      <a:lnTo>
                        <a:pt x="13773" y="320"/>
                      </a:lnTo>
                      <a:lnTo>
                        <a:pt x="14985" y="0"/>
                      </a:lnTo>
                      <a:lnTo>
                        <a:pt x="15107" y="2017"/>
                      </a:lnTo>
                      <a:lnTo>
                        <a:pt x="16549" y="2214"/>
                      </a:lnTo>
                      <a:lnTo>
                        <a:pt x="17055" y="4207"/>
                      </a:lnTo>
                      <a:lnTo>
                        <a:pt x="19356" y="6150"/>
                      </a:lnTo>
                      <a:lnTo>
                        <a:pt x="19985" y="8438"/>
                      </a:lnTo>
                      <a:lnTo>
                        <a:pt x="18742" y="9963"/>
                      </a:lnTo>
                      <a:lnTo>
                        <a:pt x="18696" y="10209"/>
                      </a:lnTo>
                      <a:lnTo>
                        <a:pt x="18819" y="10849"/>
                      </a:lnTo>
                      <a:lnTo>
                        <a:pt x="16488" y="11882"/>
                      </a:lnTo>
                      <a:lnTo>
                        <a:pt x="11702" y="18549"/>
                      </a:lnTo>
                      <a:lnTo>
                        <a:pt x="10706" y="18007"/>
                      </a:lnTo>
                      <a:lnTo>
                        <a:pt x="8466" y="19975"/>
                      </a:lnTo>
                      <a:lnTo>
                        <a:pt x="4279" y="17023"/>
                      </a:lnTo>
                      <a:lnTo>
                        <a:pt x="3988" y="15572"/>
                      </a:lnTo>
                      <a:lnTo>
                        <a:pt x="2623" y="18868"/>
                      </a:lnTo>
                      <a:lnTo>
                        <a:pt x="1810" y="17122"/>
                      </a:lnTo>
                      <a:lnTo>
                        <a:pt x="951" y="17958"/>
                      </a:lnTo>
                      <a:lnTo>
                        <a:pt x="0" y="16335"/>
                      </a:lnTo>
                      <a:lnTo>
                        <a:pt x="46" y="16285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0" name="Freeform 60"/>
                <p:cNvSpPr>
                  <a:spLocks/>
                </p:cNvSpPr>
                <p:nvPr/>
              </p:nvSpPr>
              <p:spPr bwMode="auto">
                <a:xfrm>
                  <a:off x="3067" y="2938"/>
                  <a:ext cx="314" cy="36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000"/>
                    <a:gd name="T76" fmla="*/ 0 h 20000"/>
                    <a:gd name="T77" fmla="*/ 20000 w 20000"/>
                    <a:gd name="T78" fmla="*/ 20000 h 200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000" h="20000">
                      <a:moveTo>
                        <a:pt x="203" y="7202"/>
                      </a:moveTo>
                      <a:lnTo>
                        <a:pt x="2389" y="1996"/>
                      </a:lnTo>
                      <a:lnTo>
                        <a:pt x="3964" y="2386"/>
                      </a:lnTo>
                      <a:lnTo>
                        <a:pt x="5032" y="694"/>
                      </a:lnTo>
                      <a:lnTo>
                        <a:pt x="7446" y="0"/>
                      </a:lnTo>
                      <a:lnTo>
                        <a:pt x="9682" y="3796"/>
                      </a:lnTo>
                      <a:lnTo>
                        <a:pt x="12961" y="2104"/>
                      </a:lnTo>
                      <a:lnTo>
                        <a:pt x="17205" y="5228"/>
                      </a:lnTo>
                      <a:lnTo>
                        <a:pt x="17205" y="6052"/>
                      </a:lnTo>
                      <a:lnTo>
                        <a:pt x="17357" y="6334"/>
                      </a:lnTo>
                      <a:lnTo>
                        <a:pt x="19975" y="11887"/>
                      </a:lnTo>
                      <a:lnTo>
                        <a:pt x="17738" y="13644"/>
                      </a:lnTo>
                      <a:lnTo>
                        <a:pt x="18983" y="14772"/>
                      </a:lnTo>
                      <a:lnTo>
                        <a:pt x="19416" y="18742"/>
                      </a:lnTo>
                      <a:lnTo>
                        <a:pt x="16036" y="19653"/>
                      </a:lnTo>
                      <a:lnTo>
                        <a:pt x="13571" y="18308"/>
                      </a:lnTo>
                      <a:lnTo>
                        <a:pt x="12706" y="19848"/>
                      </a:lnTo>
                      <a:lnTo>
                        <a:pt x="11055" y="19978"/>
                      </a:lnTo>
                      <a:lnTo>
                        <a:pt x="7649" y="18677"/>
                      </a:lnTo>
                      <a:lnTo>
                        <a:pt x="4320" y="18156"/>
                      </a:lnTo>
                      <a:lnTo>
                        <a:pt x="4727" y="17289"/>
                      </a:lnTo>
                      <a:lnTo>
                        <a:pt x="2694" y="16551"/>
                      </a:lnTo>
                      <a:lnTo>
                        <a:pt x="3100" y="12408"/>
                      </a:lnTo>
                      <a:lnTo>
                        <a:pt x="0" y="7527"/>
                      </a:lnTo>
                      <a:lnTo>
                        <a:pt x="203" y="7202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1" name="Freeform 61"/>
                <p:cNvSpPr>
                  <a:spLocks/>
                </p:cNvSpPr>
                <p:nvPr/>
              </p:nvSpPr>
              <p:spPr bwMode="auto">
                <a:xfrm>
                  <a:off x="2665" y="3822"/>
                  <a:ext cx="460" cy="25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000"/>
                    <a:gd name="T73" fmla="*/ 0 h 20000"/>
                    <a:gd name="T74" fmla="*/ 20000 w 20000"/>
                    <a:gd name="T75" fmla="*/ 20000 h 200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000" h="20000">
                      <a:moveTo>
                        <a:pt x="0" y="14172"/>
                      </a:moveTo>
                      <a:lnTo>
                        <a:pt x="2765" y="15796"/>
                      </a:lnTo>
                      <a:lnTo>
                        <a:pt x="3913" y="19395"/>
                      </a:lnTo>
                      <a:lnTo>
                        <a:pt x="7322" y="16433"/>
                      </a:lnTo>
                      <a:lnTo>
                        <a:pt x="11183" y="19968"/>
                      </a:lnTo>
                      <a:lnTo>
                        <a:pt x="13078" y="19713"/>
                      </a:lnTo>
                      <a:lnTo>
                        <a:pt x="13130" y="17516"/>
                      </a:lnTo>
                      <a:lnTo>
                        <a:pt x="16870" y="15127"/>
                      </a:lnTo>
                      <a:lnTo>
                        <a:pt x="19983" y="16624"/>
                      </a:lnTo>
                      <a:lnTo>
                        <a:pt x="19478" y="13885"/>
                      </a:lnTo>
                      <a:lnTo>
                        <a:pt x="18348" y="12962"/>
                      </a:lnTo>
                      <a:lnTo>
                        <a:pt x="18122" y="2739"/>
                      </a:lnTo>
                      <a:lnTo>
                        <a:pt x="17948" y="2516"/>
                      </a:lnTo>
                      <a:lnTo>
                        <a:pt x="17270" y="3949"/>
                      </a:lnTo>
                      <a:lnTo>
                        <a:pt x="17217" y="1752"/>
                      </a:lnTo>
                      <a:lnTo>
                        <a:pt x="15774" y="0"/>
                      </a:lnTo>
                      <a:lnTo>
                        <a:pt x="13948" y="2898"/>
                      </a:lnTo>
                      <a:lnTo>
                        <a:pt x="8939" y="2325"/>
                      </a:lnTo>
                      <a:lnTo>
                        <a:pt x="8330" y="2739"/>
                      </a:lnTo>
                      <a:lnTo>
                        <a:pt x="8748" y="6178"/>
                      </a:lnTo>
                      <a:lnTo>
                        <a:pt x="6052" y="8567"/>
                      </a:lnTo>
                      <a:lnTo>
                        <a:pt x="3843" y="8662"/>
                      </a:lnTo>
                      <a:lnTo>
                        <a:pt x="765" y="11529"/>
                      </a:lnTo>
                      <a:lnTo>
                        <a:pt x="0" y="14172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55" name="Group 62"/>
            <p:cNvGrpSpPr>
              <a:grpSpLocks/>
            </p:cNvGrpSpPr>
            <p:nvPr/>
          </p:nvGrpSpPr>
          <p:grpSpPr bwMode="auto">
            <a:xfrm>
              <a:off x="2006" y="2026"/>
              <a:ext cx="1011" cy="1196"/>
              <a:chOff x="1567" y="1968"/>
              <a:chExt cx="1645" cy="1999"/>
            </a:xfrm>
          </p:grpSpPr>
          <p:grpSp>
            <p:nvGrpSpPr>
              <p:cNvPr id="18490" name="Group 63"/>
              <p:cNvGrpSpPr>
                <a:grpSpLocks/>
              </p:cNvGrpSpPr>
              <p:nvPr/>
            </p:nvGrpSpPr>
            <p:grpSpPr bwMode="auto">
              <a:xfrm>
                <a:off x="1567" y="1968"/>
                <a:ext cx="1645" cy="1999"/>
                <a:chOff x="1567" y="1968"/>
                <a:chExt cx="1645" cy="1999"/>
              </a:xfrm>
            </p:grpSpPr>
            <p:sp>
              <p:nvSpPr>
                <p:cNvPr id="18492" name="Freeform 64"/>
                <p:cNvSpPr>
                  <a:spLocks/>
                </p:cNvSpPr>
                <p:nvPr/>
              </p:nvSpPr>
              <p:spPr bwMode="auto">
                <a:xfrm>
                  <a:off x="2371" y="3178"/>
                  <a:ext cx="391" cy="267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w 20000"/>
                    <a:gd name="T83" fmla="*/ 0 h 20000"/>
                    <a:gd name="T84" fmla="*/ 0 w 20000"/>
                    <a:gd name="T85" fmla="*/ 0 h 2000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000"/>
                    <a:gd name="T130" fmla="*/ 0 h 20000"/>
                    <a:gd name="T131" fmla="*/ 20000 w 20000"/>
                    <a:gd name="T132" fmla="*/ 20000 h 2000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000" h="20000">
                      <a:moveTo>
                        <a:pt x="102" y="9387"/>
                      </a:moveTo>
                      <a:lnTo>
                        <a:pt x="880" y="7713"/>
                      </a:lnTo>
                      <a:lnTo>
                        <a:pt x="2252" y="8132"/>
                      </a:lnTo>
                      <a:lnTo>
                        <a:pt x="1842" y="6607"/>
                      </a:lnTo>
                      <a:lnTo>
                        <a:pt x="3439" y="3587"/>
                      </a:lnTo>
                      <a:lnTo>
                        <a:pt x="2252" y="2362"/>
                      </a:lnTo>
                      <a:lnTo>
                        <a:pt x="2620" y="359"/>
                      </a:lnTo>
                      <a:lnTo>
                        <a:pt x="5363" y="329"/>
                      </a:lnTo>
                      <a:lnTo>
                        <a:pt x="6366" y="0"/>
                      </a:lnTo>
                      <a:lnTo>
                        <a:pt x="5589" y="1256"/>
                      </a:lnTo>
                      <a:lnTo>
                        <a:pt x="7595" y="3797"/>
                      </a:lnTo>
                      <a:lnTo>
                        <a:pt x="8905" y="3169"/>
                      </a:lnTo>
                      <a:lnTo>
                        <a:pt x="8782" y="5022"/>
                      </a:lnTo>
                      <a:lnTo>
                        <a:pt x="9867" y="6009"/>
                      </a:lnTo>
                      <a:lnTo>
                        <a:pt x="11709" y="3587"/>
                      </a:lnTo>
                      <a:lnTo>
                        <a:pt x="12835" y="5351"/>
                      </a:lnTo>
                      <a:lnTo>
                        <a:pt x="13408" y="3019"/>
                      </a:lnTo>
                      <a:lnTo>
                        <a:pt x="14350" y="4155"/>
                      </a:lnTo>
                      <a:lnTo>
                        <a:pt x="18219" y="2123"/>
                      </a:lnTo>
                      <a:lnTo>
                        <a:pt x="18035" y="3617"/>
                      </a:lnTo>
                      <a:lnTo>
                        <a:pt x="19611" y="4096"/>
                      </a:lnTo>
                      <a:lnTo>
                        <a:pt x="18321" y="6278"/>
                      </a:lnTo>
                      <a:lnTo>
                        <a:pt x="19980" y="8132"/>
                      </a:lnTo>
                      <a:lnTo>
                        <a:pt x="18731" y="7713"/>
                      </a:lnTo>
                      <a:lnTo>
                        <a:pt x="16499" y="9895"/>
                      </a:lnTo>
                      <a:lnTo>
                        <a:pt x="14596" y="9178"/>
                      </a:lnTo>
                      <a:lnTo>
                        <a:pt x="15312" y="11480"/>
                      </a:lnTo>
                      <a:lnTo>
                        <a:pt x="13961" y="14081"/>
                      </a:lnTo>
                      <a:lnTo>
                        <a:pt x="12590" y="14200"/>
                      </a:lnTo>
                      <a:lnTo>
                        <a:pt x="12651" y="14529"/>
                      </a:lnTo>
                      <a:lnTo>
                        <a:pt x="12917" y="15546"/>
                      </a:lnTo>
                      <a:lnTo>
                        <a:pt x="9806" y="16263"/>
                      </a:lnTo>
                      <a:lnTo>
                        <a:pt x="8762" y="17578"/>
                      </a:lnTo>
                      <a:lnTo>
                        <a:pt x="9744" y="18505"/>
                      </a:lnTo>
                      <a:lnTo>
                        <a:pt x="7410" y="19970"/>
                      </a:lnTo>
                      <a:lnTo>
                        <a:pt x="6366" y="18296"/>
                      </a:lnTo>
                      <a:lnTo>
                        <a:pt x="3132" y="19193"/>
                      </a:lnTo>
                      <a:lnTo>
                        <a:pt x="2334" y="19163"/>
                      </a:lnTo>
                      <a:lnTo>
                        <a:pt x="2231" y="15157"/>
                      </a:lnTo>
                      <a:lnTo>
                        <a:pt x="143" y="14111"/>
                      </a:lnTo>
                      <a:lnTo>
                        <a:pt x="1904" y="11031"/>
                      </a:lnTo>
                      <a:lnTo>
                        <a:pt x="0" y="10105"/>
                      </a:lnTo>
                      <a:lnTo>
                        <a:pt x="102" y="9387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3" name="Freeform 65"/>
                <p:cNvSpPr>
                  <a:spLocks/>
                </p:cNvSpPr>
                <p:nvPr/>
              </p:nvSpPr>
              <p:spPr bwMode="auto">
                <a:xfrm>
                  <a:off x="1715" y="2335"/>
                  <a:ext cx="90" cy="5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0" y="1955"/>
                      </a:moveTo>
                      <a:lnTo>
                        <a:pt x="4444" y="0"/>
                      </a:lnTo>
                      <a:lnTo>
                        <a:pt x="3822" y="6316"/>
                      </a:lnTo>
                      <a:lnTo>
                        <a:pt x="9778" y="5263"/>
                      </a:lnTo>
                      <a:lnTo>
                        <a:pt x="19911" y="17444"/>
                      </a:lnTo>
                      <a:lnTo>
                        <a:pt x="15822" y="19850"/>
                      </a:lnTo>
                      <a:lnTo>
                        <a:pt x="0" y="1955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4" name="Freeform 66"/>
                <p:cNvSpPr>
                  <a:spLocks/>
                </p:cNvSpPr>
                <p:nvPr/>
              </p:nvSpPr>
              <p:spPr bwMode="auto">
                <a:xfrm>
                  <a:off x="1753" y="2439"/>
                  <a:ext cx="64" cy="9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0" y="0"/>
                      </a:moveTo>
                      <a:lnTo>
                        <a:pt x="13250" y="19916"/>
                      </a:lnTo>
                      <a:lnTo>
                        <a:pt x="19875" y="12134"/>
                      </a:lnTo>
                      <a:lnTo>
                        <a:pt x="16250" y="41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95" name="Group 67"/>
                <p:cNvGrpSpPr>
                  <a:grpSpLocks/>
                </p:cNvGrpSpPr>
                <p:nvPr/>
              </p:nvGrpSpPr>
              <p:grpSpPr bwMode="auto">
                <a:xfrm>
                  <a:off x="1567" y="1968"/>
                  <a:ext cx="1645" cy="1999"/>
                  <a:chOff x="1567" y="1968"/>
                  <a:chExt cx="1645" cy="1999"/>
                </a:xfrm>
              </p:grpSpPr>
              <p:sp>
                <p:nvSpPr>
                  <p:cNvPr id="18496" name="Freeform 68"/>
                  <p:cNvSpPr>
                    <a:spLocks/>
                  </p:cNvSpPr>
                  <p:nvPr/>
                </p:nvSpPr>
                <p:spPr bwMode="auto">
                  <a:xfrm>
                    <a:off x="2145" y="2603"/>
                    <a:ext cx="456" cy="49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88" y="14475"/>
                        </a:moveTo>
                        <a:lnTo>
                          <a:pt x="1630" y="10921"/>
                        </a:lnTo>
                        <a:lnTo>
                          <a:pt x="1297" y="10048"/>
                        </a:lnTo>
                        <a:lnTo>
                          <a:pt x="158" y="10194"/>
                        </a:lnTo>
                        <a:lnTo>
                          <a:pt x="806" y="8562"/>
                        </a:lnTo>
                        <a:lnTo>
                          <a:pt x="2612" y="8498"/>
                        </a:lnTo>
                        <a:lnTo>
                          <a:pt x="4452" y="6979"/>
                        </a:lnTo>
                        <a:lnTo>
                          <a:pt x="4505" y="4847"/>
                        </a:lnTo>
                        <a:lnTo>
                          <a:pt x="6748" y="3780"/>
                        </a:lnTo>
                        <a:lnTo>
                          <a:pt x="7975" y="1212"/>
                        </a:lnTo>
                        <a:lnTo>
                          <a:pt x="9553" y="0"/>
                        </a:lnTo>
                        <a:lnTo>
                          <a:pt x="10990" y="452"/>
                        </a:lnTo>
                        <a:lnTo>
                          <a:pt x="11867" y="2391"/>
                        </a:lnTo>
                        <a:lnTo>
                          <a:pt x="12621" y="1648"/>
                        </a:lnTo>
                        <a:lnTo>
                          <a:pt x="14671" y="1939"/>
                        </a:lnTo>
                        <a:lnTo>
                          <a:pt x="15478" y="3247"/>
                        </a:lnTo>
                        <a:lnTo>
                          <a:pt x="16512" y="3393"/>
                        </a:lnTo>
                        <a:lnTo>
                          <a:pt x="15828" y="4087"/>
                        </a:lnTo>
                        <a:lnTo>
                          <a:pt x="17686" y="4798"/>
                        </a:lnTo>
                        <a:lnTo>
                          <a:pt x="18510" y="5929"/>
                        </a:lnTo>
                        <a:lnTo>
                          <a:pt x="17353" y="7027"/>
                        </a:lnTo>
                        <a:lnTo>
                          <a:pt x="17826" y="8384"/>
                        </a:lnTo>
                        <a:lnTo>
                          <a:pt x="17125" y="8885"/>
                        </a:lnTo>
                        <a:lnTo>
                          <a:pt x="17195" y="9176"/>
                        </a:lnTo>
                        <a:lnTo>
                          <a:pt x="19544" y="10485"/>
                        </a:lnTo>
                        <a:lnTo>
                          <a:pt x="19053" y="10889"/>
                        </a:lnTo>
                        <a:lnTo>
                          <a:pt x="19982" y="12326"/>
                        </a:lnTo>
                        <a:lnTo>
                          <a:pt x="19807" y="14798"/>
                        </a:lnTo>
                        <a:lnTo>
                          <a:pt x="14724" y="19984"/>
                        </a:lnTo>
                        <a:lnTo>
                          <a:pt x="13514" y="18740"/>
                        </a:lnTo>
                        <a:lnTo>
                          <a:pt x="11534" y="19386"/>
                        </a:lnTo>
                        <a:lnTo>
                          <a:pt x="10990" y="17658"/>
                        </a:lnTo>
                        <a:lnTo>
                          <a:pt x="5118" y="18223"/>
                        </a:lnTo>
                        <a:lnTo>
                          <a:pt x="4347" y="16349"/>
                        </a:lnTo>
                        <a:lnTo>
                          <a:pt x="4347" y="14443"/>
                        </a:lnTo>
                        <a:lnTo>
                          <a:pt x="2945" y="15234"/>
                        </a:lnTo>
                        <a:lnTo>
                          <a:pt x="0" y="14588"/>
                        </a:lnTo>
                        <a:lnTo>
                          <a:pt x="88" y="14475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Freeform 69"/>
                  <p:cNvSpPr>
                    <a:spLocks/>
                  </p:cNvSpPr>
                  <p:nvPr/>
                </p:nvSpPr>
                <p:spPr bwMode="auto">
                  <a:xfrm>
                    <a:off x="1763" y="2640"/>
                    <a:ext cx="481" cy="60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w 20000"/>
                      <a:gd name="T83" fmla="*/ 0 h 20000"/>
                      <a:gd name="T84" fmla="*/ 0 w 20000"/>
                      <a:gd name="T85" fmla="*/ 0 h 20000"/>
                      <a:gd name="T86" fmla="*/ 0 w 20000"/>
                      <a:gd name="T87" fmla="*/ 0 h 20000"/>
                      <a:gd name="T88" fmla="*/ 0 w 20000"/>
                      <a:gd name="T89" fmla="*/ 0 h 20000"/>
                      <a:gd name="T90" fmla="*/ 0 w 20000"/>
                      <a:gd name="T91" fmla="*/ 0 h 2000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0000"/>
                      <a:gd name="T139" fmla="*/ 0 h 20000"/>
                      <a:gd name="T140" fmla="*/ 20000 w 20000"/>
                      <a:gd name="T141" fmla="*/ 20000 h 2000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0000" h="20000">
                        <a:moveTo>
                          <a:pt x="0" y="15638"/>
                        </a:moveTo>
                        <a:lnTo>
                          <a:pt x="648" y="15492"/>
                        </a:lnTo>
                        <a:lnTo>
                          <a:pt x="1213" y="14721"/>
                        </a:lnTo>
                        <a:lnTo>
                          <a:pt x="1944" y="15226"/>
                        </a:lnTo>
                        <a:lnTo>
                          <a:pt x="3439" y="15239"/>
                        </a:lnTo>
                        <a:lnTo>
                          <a:pt x="2857" y="16436"/>
                        </a:lnTo>
                        <a:lnTo>
                          <a:pt x="7841" y="16277"/>
                        </a:lnTo>
                        <a:lnTo>
                          <a:pt x="7757" y="16955"/>
                        </a:lnTo>
                        <a:lnTo>
                          <a:pt x="10930" y="18697"/>
                        </a:lnTo>
                        <a:lnTo>
                          <a:pt x="10764" y="19827"/>
                        </a:lnTo>
                        <a:lnTo>
                          <a:pt x="12940" y="19987"/>
                        </a:lnTo>
                        <a:lnTo>
                          <a:pt x="13389" y="19056"/>
                        </a:lnTo>
                        <a:lnTo>
                          <a:pt x="14037" y="19681"/>
                        </a:lnTo>
                        <a:lnTo>
                          <a:pt x="15415" y="19069"/>
                        </a:lnTo>
                        <a:lnTo>
                          <a:pt x="14950" y="17912"/>
                        </a:lnTo>
                        <a:lnTo>
                          <a:pt x="16196" y="17620"/>
                        </a:lnTo>
                        <a:lnTo>
                          <a:pt x="16096" y="15173"/>
                        </a:lnTo>
                        <a:lnTo>
                          <a:pt x="18455" y="13790"/>
                        </a:lnTo>
                        <a:lnTo>
                          <a:pt x="17492" y="13019"/>
                        </a:lnTo>
                        <a:lnTo>
                          <a:pt x="19983" y="12234"/>
                        </a:lnTo>
                        <a:lnTo>
                          <a:pt x="19983" y="10665"/>
                        </a:lnTo>
                        <a:lnTo>
                          <a:pt x="18654" y="11330"/>
                        </a:lnTo>
                        <a:lnTo>
                          <a:pt x="15864" y="10785"/>
                        </a:lnTo>
                        <a:lnTo>
                          <a:pt x="15963" y="10691"/>
                        </a:lnTo>
                        <a:lnTo>
                          <a:pt x="17409" y="7766"/>
                        </a:lnTo>
                        <a:lnTo>
                          <a:pt x="17093" y="7048"/>
                        </a:lnTo>
                        <a:lnTo>
                          <a:pt x="16030" y="7168"/>
                        </a:lnTo>
                        <a:lnTo>
                          <a:pt x="11694" y="6370"/>
                        </a:lnTo>
                        <a:lnTo>
                          <a:pt x="11395" y="4574"/>
                        </a:lnTo>
                        <a:lnTo>
                          <a:pt x="9502" y="4149"/>
                        </a:lnTo>
                        <a:lnTo>
                          <a:pt x="9369" y="3524"/>
                        </a:lnTo>
                        <a:lnTo>
                          <a:pt x="7691" y="3670"/>
                        </a:lnTo>
                        <a:lnTo>
                          <a:pt x="8422" y="7287"/>
                        </a:lnTo>
                        <a:lnTo>
                          <a:pt x="10116" y="8351"/>
                        </a:lnTo>
                        <a:lnTo>
                          <a:pt x="8787" y="7832"/>
                        </a:lnTo>
                        <a:lnTo>
                          <a:pt x="9601" y="8856"/>
                        </a:lnTo>
                        <a:lnTo>
                          <a:pt x="7824" y="7247"/>
                        </a:lnTo>
                        <a:lnTo>
                          <a:pt x="6412" y="3165"/>
                        </a:lnTo>
                        <a:lnTo>
                          <a:pt x="3322" y="785"/>
                        </a:lnTo>
                        <a:lnTo>
                          <a:pt x="3505" y="0"/>
                        </a:lnTo>
                        <a:lnTo>
                          <a:pt x="2392" y="1024"/>
                        </a:lnTo>
                        <a:lnTo>
                          <a:pt x="17" y="13471"/>
                        </a:lnTo>
                        <a:lnTo>
                          <a:pt x="1478" y="11503"/>
                        </a:lnTo>
                        <a:lnTo>
                          <a:pt x="3189" y="12859"/>
                        </a:lnTo>
                        <a:lnTo>
                          <a:pt x="864" y="12952"/>
                        </a:lnTo>
                        <a:lnTo>
                          <a:pt x="0" y="15638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8" name="Freeform 70"/>
                  <p:cNvSpPr>
                    <a:spLocks/>
                  </p:cNvSpPr>
                  <p:nvPr/>
                </p:nvSpPr>
                <p:spPr bwMode="auto">
                  <a:xfrm>
                    <a:off x="1655" y="3097"/>
                    <a:ext cx="529" cy="43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0000"/>
                      <a:gd name="T109" fmla="*/ 0 h 20000"/>
                      <a:gd name="T110" fmla="*/ 20000 w 20000"/>
                      <a:gd name="T111" fmla="*/ 20000 h 200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0000" h="20000">
                        <a:moveTo>
                          <a:pt x="242" y="18937"/>
                        </a:moveTo>
                        <a:lnTo>
                          <a:pt x="1710" y="19688"/>
                        </a:lnTo>
                        <a:lnTo>
                          <a:pt x="4130" y="18790"/>
                        </a:lnTo>
                        <a:lnTo>
                          <a:pt x="4463" y="19982"/>
                        </a:lnTo>
                        <a:lnTo>
                          <a:pt x="8911" y="18497"/>
                        </a:lnTo>
                        <a:lnTo>
                          <a:pt x="10741" y="19413"/>
                        </a:lnTo>
                        <a:lnTo>
                          <a:pt x="12557" y="18497"/>
                        </a:lnTo>
                        <a:lnTo>
                          <a:pt x="12814" y="19303"/>
                        </a:lnTo>
                        <a:lnTo>
                          <a:pt x="15219" y="18735"/>
                        </a:lnTo>
                        <a:lnTo>
                          <a:pt x="14796" y="18075"/>
                        </a:lnTo>
                        <a:lnTo>
                          <a:pt x="14811" y="17654"/>
                        </a:lnTo>
                        <a:lnTo>
                          <a:pt x="15915" y="15802"/>
                        </a:lnTo>
                        <a:lnTo>
                          <a:pt x="15991" y="12869"/>
                        </a:lnTo>
                        <a:lnTo>
                          <a:pt x="15461" y="12521"/>
                        </a:lnTo>
                        <a:lnTo>
                          <a:pt x="17943" y="11127"/>
                        </a:lnTo>
                        <a:lnTo>
                          <a:pt x="19107" y="12631"/>
                        </a:lnTo>
                        <a:lnTo>
                          <a:pt x="19228" y="11072"/>
                        </a:lnTo>
                        <a:lnTo>
                          <a:pt x="19985" y="8359"/>
                        </a:lnTo>
                        <a:lnTo>
                          <a:pt x="16929" y="7589"/>
                        </a:lnTo>
                        <a:lnTo>
                          <a:pt x="16944" y="6416"/>
                        </a:lnTo>
                        <a:lnTo>
                          <a:pt x="16853" y="6141"/>
                        </a:lnTo>
                        <a:lnTo>
                          <a:pt x="16263" y="5280"/>
                        </a:lnTo>
                        <a:lnTo>
                          <a:pt x="15855" y="6563"/>
                        </a:lnTo>
                        <a:lnTo>
                          <a:pt x="13873" y="6343"/>
                        </a:lnTo>
                        <a:lnTo>
                          <a:pt x="14024" y="4785"/>
                        </a:lnTo>
                        <a:lnTo>
                          <a:pt x="11135" y="2383"/>
                        </a:lnTo>
                        <a:lnTo>
                          <a:pt x="11210" y="1448"/>
                        </a:lnTo>
                        <a:lnTo>
                          <a:pt x="6672" y="1668"/>
                        </a:lnTo>
                        <a:lnTo>
                          <a:pt x="7201" y="18"/>
                        </a:lnTo>
                        <a:lnTo>
                          <a:pt x="5840" y="0"/>
                        </a:lnTo>
                        <a:lnTo>
                          <a:pt x="5008" y="1503"/>
                        </a:lnTo>
                        <a:lnTo>
                          <a:pt x="4660" y="367"/>
                        </a:lnTo>
                        <a:lnTo>
                          <a:pt x="4070" y="568"/>
                        </a:lnTo>
                        <a:lnTo>
                          <a:pt x="1044" y="16334"/>
                        </a:lnTo>
                        <a:lnTo>
                          <a:pt x="0" y="18790"/>
                        </a:lnTo>
                        <a:lnTo>
                          <a:pt x="242" y="18937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9" name="Freeform 71"/>
                  <p:cNvSpPr>
                    <a:spLocks/>
                  </p:cNvSpPr>
                  <p:nvPr/>
                </p:nvSpPr>
                <p:spPr bwMode="auto">
                  <a:xfrm>
                    <a:off x="2100" y="3008"/>
                    <a:ext cx="381" cy="33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147" y="13609"/>
                        </a:moveTo>
                        <a:lnTo>
                          <a:pt x="105" y="15124"/>
                        </a:lnTo>
                        <a:lnTo>
                          <a:pt x="4353" y="16118"/>
                        </a:lnTo>
                        <a:lnTo>
                          <a:pt x="3302" y="19621"/>
                        </a:lnTo>
                        <a:lnTo>
                          <a:pt x="4648" y="19976"/>
                        </a:lnTo>
                        <a:lnTo>
                          <a:pt x="5636" y="18769"/>
                        </a:lnTo>
                        <a:lnTo>
                          <a:pt x="7024" y="19621"/>
                        </a:lnTo>
                        <a:lnTo>
                          <a:pt x="11630" y="17633"/>
                        </a:lnTo>
                        <a:lnTo>
                          <a:pt x="12871" y="18959"/>
                        </a:lnTo>
                        <a:lnTo>
                          <a:pt x="14196" y="18036"/>
                        </a:lnTo>
                        <a:lnTo>
                          <a:pt x="14322" y="17444"/>
                        </a:lnTo>
                        <a:lnTo>
                          <a:pt x="15100" y="16142"/>
                        </a:lnTo>
                        <a:lnTo>
                          <a:pt x="16530" y="16473"/>
                        </a:lnTo>
                        <a:lnTo>
                          <a:pt x="16088" y="15266"/>
                        </a:lnTo>
                        <a:lnTo>
                          <a:pt x="17729" y="12876"/>
                        </a:lnTo>
                        <a:lnTo>
                          <a:pt x="16530" y="11905"/>
                        </a:lnTo>
                        <a:lnTo>
                          <a:pt x="16887" y="10320"/>
                        </a:lnTo>
                        <a:lnTo>
                          <a:pt x="19727" y="10296"/>
                        </a:lnTo>
                        <a:lnTo>
                          <a:pt x="18465" y="6059"/>
                        </a:lnTo>
                        <a:lnTo>
                          <a:pt x="18549" y="5893"/>
                        </a:lnTo>
                        <a:lnTo>
                          <a:pt x="19979" y="5325"/>
                        </a:lnTo>
                        <a:lnTo>
                          <a:pt x="18528" y="3503"/>
                        </a:lnTo>
                        <a:lnTo>
                          <a:pt x="16151" y="4450"/>
                        </a:lnTo>
                        <a:lnTo>
                          <a:pt x="15499" y="1917"/>
                        </a:lnTo>
                        <a:lnTo>
                          <a:pt x="8454" y="2746"/>
                        </a:lnTo>
                        <a:lnTo>
                          <a:pt x="7529" y="0"/>
                        </a:lnTo>
                        <a:lnTo>
                          <a:pt x="4374" y="1396"/>
                        </a:lnTo>
                        <a:lnTo>
                          <a:pt x="5594" y="2769"/>
                        </a:lnTo>
                        <a:lnTo>
                          <a:pt x="2608" y="5231"/>
                        </a:lnTo>
                        <a:lnTo>
                          <a:pt x="2734" y="9586"/>
                        </a:lnTo>
                        <a:lnTo>
                          <a:pt x="1157" y="10107"/>
                        </a:lnTo>
                        <a:lnTo>
                          <a:pt x="1746" y="12166"/>
                        </a:lnTo>
                        <a:lnTo>
                          <a:pt x="0" y="13254"/>
                        </a:lnTo>
                        <a:lnTo>
                          <a:pt x="147" y="13609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0" name="Freeform 72"/>
                  <p:cNvSpPr>
                    <a:spLocks/>
                  </p:cNvSpPr>
                  <p:nvPr/>
                </p:nvSpPr>
                <p:spPr bwMode="auto">
                  <a:xfrm>
                    <a:off x="1567" y="3501"/>
                    <a:ext cx="570" cy="34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0000"/>
                      <a:gd name="T109" fmla="*/ 0 h 20000"/>
                      <a:gd name="T110" fmla="*/ 20000 w 20000"/>
                      <a:gd name="T111" fmla="*/ 20000 h 200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0000" h="20000">
                        <a:moveTo>
                          <a:pt x="603" y="5970"/>
                        </a:moveTo>
                        <a:lnTo>
                          <a:pt x="1739" y="5970"/>
                        </a:lnTo>
                        <a:lnTo>
                          <a:pt x="1823" y="7178"/>
                        </a:lnTo>
                        <a:lnTo>
                          <a:pt x="2777" y="6318"/>
                        </a:lnTo>
                        <a:lnTo>
                          <a:pt x="4109" y="7085"/>
                        </a:lnTo>
                        <a:lnTo>
                          <a:pt x="3997" y="9965"/>
                        </a:lnTo>
                        <a:lnTo>
                          <a:pt x="3212" y="11429"/>
                        </a:lnTo>
                        <a:lnTo>
                          <a:pt x="3534" y="12590"/>
                        </a:lnTo>
                        <a:lnTo>
                          <a:pt x="4488" y="13055"/>
                        </a:lnTo>
                        <a:lnTo>
                          <a:pt x="4797" y="11196"/>
                        </a:lnTo>
                        <a:lnTo>
                          <a:pt x="5358" y="11150"/>
                        </a:lnTo>
                        <a:lnTo>
                          <a:pt x="5470" y="12915"/>
                        </a:lnTo>
                        <a:lnTo>
                          <a:pt x="8696" y="15261"/>
                        </a:lnTo>
                        <a:lnTo>
                          <a:pt x="11108" y="15377"/>
                        </a:lnTo>
                        <a:lnTo>
                          <a:pt x="12903" y="19977"/>
                        </a:lnTo>
                        <a:lnTo>
                          <a:pt x="13731" y="19071"/>
                        </a:lnTo>
                        <a:lnTo>
                          <a:pt x="15891" y="18815"/>
                        </a:lnTo>
                        <a:lnTo>
                          <a:pt x="15778" y="17027"/>
                        </a:lnTo>
                        <a:lnTo>
                          <a:pt x="19986" y="6667"/>
                        </a:lnTo>
                        <a:lnTo>
                          <a:pt x="19691" y="4135"/>
                        </a:lnTo>
                        <a:lnTo>
                          <a:pt x="19018" y="4855"/>
                        </a:lnTo>
                        <a:lnTo>
                          <a:pt x="19523" y="3438"/>
                        </a:lnTo>
                        <a:lnTo>
                          <a:pt x="18752" y="534"/>
                        </a:lnTo>
                        <a:lnTo>
                          <a:pt x="17209" y="302"/>
                        </a:lnTo>
                        <a:lnTo>
                          <a:pt x="14979" y="1022"/>
                        </a:lnTo>
                        <a:lnTo>
                          <a:pt x="14741" y="0"/>
                        </a:lnTo>
                        <a:lnTo>
                          <a:pt x="13058" y="1161"/>
                        </a:lnTo>
                        <a:lnTo>
                          <a:pt x="11360" y="0"/>
                        </a:lnTo>
                        <a:lnTo>
                          <a:pt x="7223" y="1882"/>
                        </a:lnTo>
                        <a:lnTo>
                          <a:pt x="6928" y="372"/>
                        </a:lnTo>
                        <a:lnTo>
                          <a:pt x="4684" y="1510"/>
                        </a:lnTo>
                        <a:lnTo>
                          <a:pt x="3324" y="557"/>
                        </a:lnTo>
                        <a:lnTo>
                          <a:pt x="3100" y="372"/>
                        </a:lnTo>
                        <a:lnTo>
                          <a:pt x="1360" y="3740"/>
                        </a:lnTo>
                        <a:lnTo>
                          <a:pt x="0" y="3972"/>
                        </a:lnTo>
                        <a:lnTo>
                          <a:pt x="603" y="597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Freeform 73"/>
                  <p:cNvSpPr>
                    <a:spLocks/>
                  </p:cNvSpPr>
                  <p:nvPr/>
                </p:nvSpPr>
                <p:spPr bwMode="auto">
                  <a:xfrm>
                    <a:off x="2382" y="3645"/>
                    <a:ext cx="423" cy="32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19" y="10274"/>
                        </a:moveTo>
                        <a:lnTo>
                          <a:pt x="2302" y="8731"/>
                        </a:lnTo>
                        <a:lnTo>
                          <a:pt x="2566" y="5423"/>
                        </a:lnTo>
                        <a:lnTo>
                          <a:pt x="3528" y="4279"/>
                        </a:lnTo>
                        <a:lnTo>
                          <a:pt x="6642" y="5746"/>
                        </a:lnTo>
                        <a:lnTo>
                          <a:pt x="7189" y="4851"/>
                        </a:lnTo>
                        <a:lnTo>
                          <a:pt x="6189" y="3184"/>
                        </a:lnTo>
                        <a:lnTo>
                          <a:pt x="8472" y="2313"/>
                        </a:lnTo>
                        <a:lnTo>
                          <a:pt x="7151" y="1070"/>
                        </a:lnTo>
                        <a:lnTo>
                          <a:pt x="7642" y="0"/>
                        </a:lnTo>
                        <a:lnTo>
                          <a:pt x="9774" y="2711"/>
                        </a:lnTo>
                        <a:lnTo>
                          <a:pt x="10170" y="597"/>
                        </a:lnTo>
                        <a:lnTo>
                          <a:pt x="12302" y="2065"/>
                        </a:lnTo>
                        <a:lnTo>
                          <a:pt x="13075" y="1144"/>
                        </a:lnTo>
                        <a:lnTo>
                          <a:pt x="13396" y="3408"/>
                        </a:lnTo>
                        <a:lnTo>
                          <a:pt x="16811" y="5274"/>
                        </a:lnTo>
                        <a:lnTo>
                          <a:pt x="17415" y="7736"/>
                        </a:lnTo>
                        <a:lnTo>
                          <a:pt x="17642" y="9677"/>
                        </a:lnTo>
                        <a:lnTo>
                          <a:pt x="16566" y="10124"/>
                        </a:lnTo>
                        <a:lnTo>
                          <a:pt x="17358" y="11915"/>
                        </a:lnTo>
                        <a:lnTo>
                          <a:pt x="15434" y="13383"/>
                        </a:lnTo>
                        <a:lnTo>
                          <a:pt x="16811" y="15622"/>
                        </a:lnTo>
                        <a:lnTo>
                          <a:pt x="18736" y="15174"/>
                        </a:lnTo>
                        <a:lnTo>
                          <a:pt x="19981" y="17662"/>
                        </a:lnTo>
                        <a:lnTo>
                          <a:pt x="17566" y="17736"/>
                        </a:lnTo>
                        <a:lnTo>
                          <a:pt x="14245" y="19975"/>
                        </a:lnTo>
                        <a:lnTo>
                          <a:pt x="10868" y="17736"/>
                        </a:lnTo>
                        <a:lnTo>
                          <a:pt x="9057" y="18930"/>
                        </a:lnTo>
                        <a:lnTo>
                          <a:pt x="7811" y="15796"/>
                        </a:lnTo>
                        <a:lnTo>
                          <a:pt x="5057" y="16020"/>
                        </a:lnTo>
                        <a:lnTo>
                          <a:pt x="3679" y="13856"/>
                        </a:lnTo>
                        <a:lnTo>
                          <a:pt x="321" y="12612"/>
                        </a:lnTo>
                        <a:lnTo>
                          <a:pt x="0" y="10498"/>
                        </a:lnTo>
                        <a:lnTo>
                          <a:pt x="19" y="10274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2" name="Freeform 74"/>
                  <p:cNvSpPr>
                    <a:spLocks/>
                  </p:cNvSpPr>
                  <p:nvPr/>
                </p:nvSpPr>
                <p:spPr bwMode="auto">
                  <a:xfrm>
                    <a:off x="2717" y="2950"/>
                    <a:ext cx="495" cy="53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0000"/>
                      <a:gd name="T118" fmla="*/ 0 h 20000"/>
                      <a:gd name="T119" fmla="*/ 20000 w 20000"/>
                      <a:gd name="T120" fmla="*/ 20000 h 2000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0000" h="20000">
                        <a:moveTo>
                          <a:pt x="65" y="7470"/>
                        </a:moveTo>
                        <a:lnTo>
                          <a:pt x="388" y="9509"/>
                        </a:lnTo>
                        <a:lnTo>
                          <a:pt x="258" y="10253"/>
                        </a:lnTo>
                        <a:lnTo>
                          <a:pt x="1502" y="10491"/>
                        </a:lnTo>
                        <a:lnTo>
                          <a:pt x="485" y="11577"/>
                        </a:lnTo>
                        <a:lnTo>
                          <a:pt x="1777" y="12485"/>
                        </a:lnTo>
                        <a:lnTo>
                          <a:pt x="3732" y="11771"/>
                        </a:lnTo>
                        <a:lnTo>
                          <a:pt x="4733" y="12455"/>
                        </a:lnTo>
                        <a:lnTo>
                          <a:pt x="4200" y="12813"/>
                        </a:lnTo>
                        <a:lnTo>
                          <a:pt x="5977" y="12991"/>
                        </a:lnTo>
                        <a:lnTo>
                          <a:pt x="8029" y="14792"/>
                        </a:lnTo>
                        <a:lnTo>
                          <a:pt x="9628" y="18542"/>
                        </a:lnTo>
                        <a:lnTo>
                          <a:pt x="11082" y="19420"/>
                        </a:lnTo>
                        <a:lnTo>
                          <a:pt x="13086" y="19196"/>
                        </a:lnTo>
                        <a:lnTo>
                          <a:pt x="13538" y="19985"/>
                        </a:lnTo>
                        <a:lnTo>
                          <a:pt x="15073" y="19985"/>
                        </a:lnTo>
                        <a:lnTo>
                          <a:pt x="15170" y="17723"/>
                        </a:lnTo>
                        <a:lnTo>
                          <a:pt x="17157" y="18021"/>
                        </a:lnTo>
                        <a:lnTo>
                          <a:pt x="17658" y="16815"/>
                        </a:lnTo>
                        <a:lnTo>
                          <a:pt x="18853" y="16458"/>
                        </a:lnTo>
                        <a:lnTo>
                          <a:pt x="19984" y="14777"/>
                        </a:lnTo>
                        <a:lnTo>
                          <a:pt x="17658" y="13631"/>
                        </a:lnTo>
                        <a:lnTo>
                          <a:pt x="17787" y="13527"/>
                        </a:lnTo>
                        <a:lnTo>
                          <a:pt x="19015" y="12351"/>
                        </a:lnTo>
                        <a:lnTo>
                          <a:pt x="16898" y="11994"/>
                        </a:lnTo>
                        <a:lnTo>
                          <a:pt x="17157" y="11399"/>
                        </a:lnTo>
                        <a:lnTo>
                          <a:pt x="15864" y="10893"/>
                        </a:lnTo>
                        <a:lnTo>
                          <a:pt x="16123" y="8051"/>
                        </a:lnTo>
                        <a:lnTo>
                          <a:pt x="14152" y="4702"/>
                        </a:lnTo>
                        <a:lnTo>
                          <a:pt x="13635" y="2560"/>
                        </a:lnTo>
                        <a:lnTo>
                          <a:pt x="12698" y="1057"/>
                        </a:lnTo>
                        <a:lnTo>
                          <a:pt x="11567" y="1235"/>
                        </a:lnTo>
                        <a:lnTo>
                          <a:pt x="11195" y="0"/>
                        </a:lnTo>
                        <a:lnTo>
                          <a:pt x="9564" y="1443"/>
                        </a:lnTo>
                        <a:lnTo>
                          <a:pt x="7981" y="4539"/>
                        </a:lnTo>
                        <a:lnTo>
                          <a:pt x="5994" y="4271"/>
                        </a:lnTo>
                        <a:lnTo>
                          <a:pt x="4572" y="5030"/>
                        </a:lnTo>
                        <a:lnTo>
                          <a:pt x="0" y="7173"/>
                        </a:lnTo>
                        <a:lnTo>
                          <a:pt x="65" y="747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3" name="Freeform 75"/>
                  <p:cNvSpPr>
                    <a:spLocks/>
                  </p:cNvSpPr>
                  <p:nvPr/>
                </p:nvSpPr>
                <p:spPr bwMode="auto">
                  <a:xfrm>
                    <a:off x="2260" y="3385"/>
                    <a:ext cx="514" cy="52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w 20000"/>
                      <a:gd name="T83" fmla="*/ 0 h 20000"/>
                      <a:gd name="T84" fmla="*/ 0 w 20000"/>
                      <a:gd name="T85" fmla="*/ 0 h 20000"/>
                      <a:gd name="T86" fmla="*/ 0 w 20000"/>
                      <a:gd name="T87" fmla="*/ 0 h 20000"/>
                      <a:gd name="T88" fmla="*/ 0 w 20000"/>
                      <a:gd name="T89" fmla="*/ 0 h 20000"/>
                      <a:gd name="T90" fmla="*/ 0 w 20000"/>
                      <a:gd name="T91" fmla="*/ 0 h 20000"/>
                      <a:gd name="T92" fmla="*/ 0 w 20000"/>
                      <a:gd name="T93" fmla="*/ 0 h 20000"/>
                      <a:gd name="T94" fmla="*/ 0 w 20000"/>
                      <a:gd name="T95" fmla="*/ 0 h 20000"/>
                      <a:gd name="T96" fmla="*/ 0 w 20000"/>
                      <a:gd name="T97" fmla="*/ 0 h 20000"/>
                      <a:gd name="T98" fmla="*/ 0 w 20000"/>
                      <a:gd name="T99" fmla="*/ 0 h 20000"/>
                      <a:gd name="T100" fmla="*/ 0 w 20000"/>
                      <a:gd name="T101" fmla="*/ 0 h 20000"/>
                      <a:gd name="T102" fmla="*/ 0 w 20000"/>
                      <a:gd name="T103" fmla="*/ 0 h 20000"/>
                      <a:gd name="T104" fmla="*/ 0 w 20000"/>
                      <a:gd name="T105" fmla="*/ 0 h 20000"/>
                      <a:gd name="T106" fmla="*/ 0 w 20000"/>
                      <a:gd name="T107" fmla="*/ 0 h 2000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0000"/>
                      <a:gd name="T163" fmla="*/ 0 h 20000"/>
                      <a:gd name="T164" fmla="*/ 20000 w 20000"/>
                      <a:gd name="T165" fmla="*/ 20000 h 2000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0000" h="20000">
                        <a:moveTo>
                          <a:pt x="125" y="18923"/>
                        </a:moveTo>
                        <a:lnTo>
                          <a:pt x="467" y="16785"/>
                        </a:lnTo>
                        <a:lnTo>
                          <a:pt x="1416" y="17123"/>
                        </a:lnTo>
                        <a:lnTo>
                          <a:pt x="2584" y="15462"/>
                        </a:lnTo>
                        <a:lnTo>
                          <a:pt x="2117" y="14262"/>
                        </a:lnTo>
                        <a:lnTo>
                          <a:pt x="1089" y="14677"/>
                        </a:lnTo>
                        <a:lnTo>
                          <a:pt x="1525" y="13585"/>
                        </a:lnTo>
                        <a:lnTo>
                          <a:pt x="187" y="12585"/>
                        </a:lnTo>
                        <a:lnTo>
                          <a:pt x="2288" y="9692"/>
                        </a:lnTo>
                        <a:lnTo>
                          <a:pt x="4202" y="8015"/>
                        </a:lnTo>
                        <a:lnTo>
                          <a:pt x="7051" y="8923"/>
                        </a:lnTo>
                        <a:lnTo>
                          <a:pt x="7860" y="6046"/>
                        </a:lnTo>
                        <a:lnTo>
                          <a:pt x="9634" y="5631"/>
                        </a:lnTo>
                        <a:lnTo>
                          <a:pt x="6708" y="1877"/>
                        </a:lnTo>
                        <a:lnTo>
                          <a:pt x="9152" y="1431"/>
                        </a:lnTo>
                        <a:lnTo>
                          <a:pt x="9946" y="2277"/>
                        </a:lnTo>
                        <a:lnTo>
                          <a:pt x="11735" y="1538"/>
                        </a:lnTo>
                        <a:lnTo>
                          <a:pt x="10973" y="1062"/>
                        </a:lnTo>
                        <a:lnTo>
                          <a:pt x="11767" y="369"/>
                        </a:lnTo>
                        <a:lnTo>
                          <a:pt x="14132" y="0"/>
                        </a:lnTo>
                        <a:lnTo>
                          <a:pt x="14475" y="1692"/>
                        </a:lnTo>
                        <a:lnTo>
                          <a:pt x="15891" y="3354"/>
                        </a:lnTo>
                        <a:lnTo>
                          <a:pt x="15377" y="3723"/>
                        </a:lnTo>
                        <a:lnTo>
                          <a:pt x="16187" y="4246"/>
                        </a:lnTo>
                        <a:lnTo>
                          <a:pt x="15642" y="4831"/>
                        </a:lnTo>
                        <a:lnTo>
                          <a:pt x="18366" y="7000"/>
                        </a:lnTo>
                        <a:lnTo>
                          <a:pt x="19984" y="7015"/>
                        </a:lnTo>
                        <a:lnTo>
                          <a:pt x="19767" y="8123"/>
                        </a:lnTo>
                        <a:lnTo>
                          <a:pt x="18226" y="8738"/>
                        </a:lnTo>
                        <a:lnTo>
                          <a:pt x="17572" y="7908"/>
                        </a:lnTo>
                        <a:lnTo>
                          <a:pt x="17074" y="9585"/>
                        </a:lnTo>
                        <a:lnTo>
                          <a:pt x="16016" y="9646"/>
                        </a:lnTo>
                        <a:lnTo>
                          <a:pt x="15689" y="10600"/>
                        </a:lnTo>
                        <a:lnTo>
                          <a:pt x="15518" y="10723"/>
                        </a:lnTo>
                        <a:lnTo>
                          <a:pt x="14895" y="11308"/>
                        </a:lnTo>
                        <a:lnTo>
                          <a:pt x="13136" y="10400"/>
                        </a:lnTo>
                        <a:lnTo>
                          <a:pt x="12794" y="11692"/>
                        </a:lnTo>
                        <a:lnTo>
                          <a:pt x="11035" y="10015"/>
                        </a:lnTo>
                        <a:lnTo>
                          <a:pt x="10646" y="10677"/>
                        </a:lnTo>
                        <a:lnTo>
                          <a:pt x="11735" y="11446"/>
                        </a:lnTo>
                        <a:lnTo>
                          <a:pt x="9837" y="11985"/>
                        </a:lnTo>
                        <a:lnTo>
                          <a:pt x="10661" y="13015"/>
                        </a:lnTo>
                        <a:lnTo>
                          <a:pt x="10226" y="13585"/>
                        </a:lnTo>
                        <a:lnTo>
                          <a:pt x="7642" y="12677"/>
                        </a:lnTo>
                        <a:lnTo>
                          <a:pt x="6848" y="13369"/>
                        </a:lnTo>
                        <a:lnTo>
                          <a:pt x="6646" y="15431"/>
                        </a:lnTo>
                        <a:lnTo>
                          <a:pt x="4747" y="16369"/>
                        </a:lnTo>
                        <a:lnTo>
                          <a:pt x="4732" y="16523"/>
                        </a:lnTo>
                        <a:lnTo>
                          <a:pt x="5012" y="17831"/>
                        </a:lnTo>
                        <a:lnTo>
                          <a:pt x="2864" y="17246"/>
                        </a:lnTo>
                        <a:lnTo>
                          <a:pt x="2708" y="19985"/>
                        </a:lnTo>
                        <a:lnTo>
                          <a:pt x="405" y="19815"/>
                        </a:lnTo>
                        <a:lnTo>
                          <a:pt x="0" y="19200"/>
                        </a:lnTo>
                        <a:lnTo>
                          <a:pt x="125" y="18923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Freeform 76"/>
                  <p:cNvSpPr>
                    <a:spLocks/>
                  </p:cNvSpPr>
                  <p:nvPr/>
                </p:nvSpPr>
                <p:spPr bwMode="auto">
                  <a:xfrm>
                    <a:off x="2047" y="3306"/>
                    <a:ext cx="461" cy="33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0000"/>
                      <a:gd name="T97" fmla="*/ 0 h 20000"/>
                      <a:gd name="T98" fmla="*/ 20000 w 20000"/>
                      <a:gd name="T99" fmla="*/ 20000 h 200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0000" h="20000">
                        <a:moveTo>
                          <a:pt x="17" y="10688"/>
                        </a:moveTo>
                        <a:lnTo>
                          <a:pt x="1282" y="8251"/>
                        </a:lnTo>
                        <a:lnTo>
                          <a:pt x="1369" y="4391"/>
                        </a:lnTo>
                        <a:lnTo>
                          <a:pt x="763" y="3932"/>
                        </a:lnTo>
                        <a:lnTo>
                          <a:pt x="3605" y="2075"/>
                        </a:lnTo>
                        <a:lnTo>
                          <a:pt x="4939" y="4053"/>
                        </a:lnTo>
                        <a:lnTo>
                          <a:pt x="5078" y="2002"/>
                        </a:lnTo>
                        <a:lnTo>
                          <a:pt x="6170" y="2364"/>
                        </a:lnTo>
                        <a:lnTo>
                          <a:pt x="6984" y="1134"/>
                        </a:lnTo>
                        <a:lnTo>
                          <a:pt x="8128" y="2002"/>
                        </a:lnTo>
                        <a:lnTo>
                          <a:pt x="11941" y="0"/>
                        </a:lnTo>
                        <a:lnTo>
                          <a:pt x="12964" y="1327"/>
                        </a:lnTo>
                        <a:lnTo>
                          <a:pt x="14055" y="386"/>
                        </a:lnTo>
                        <a:lnTo>
                          <a:pt x="15667" y="1134"/>
                        </a:lnTo>
                        <a:lnTo>
                          <a:pt x="14177" y="3643"/>
                        </a:lnTo>
                        <a:lnTo>
                          <a:pt x="15945" y="4487"/>
                        </a:lnTo>
                        <a:lnTo>
                          <a:pt x="16031" y="7696"/>
                        </a:lnTo>
                        <a:lnTo>
                          <a:pt x="16707" y="7720"/>
                        </a:lnTo>
                        <a:lnTo>
                          <a:pt x="19983" y="13607"/>
                        </a:lnTo>
                        <a:lnTo>
                          <a:pt x="17990" y="14258"/>
                        </a:lnTo>
                        <a:lnTo>
                          <a:pt x="17106" y="18770"/>
                        </a:lnTo>
                        <a:lnTo>
                          <a:pt x="13934" y="17346"/>
                        </a:lnTo>
                        <a:lnTo>
                          <a:pt x="11802" y="19976"/>
                        </a:lnTo>
                        <a:lnTo>
                          <a:pt x="8094" y="18890"/>
                        </a:lnTo>
                        <a:lnTo>
                          <a:pt x="7591" y="17684"/>
                        </a:lnTo>
                        <a:lnTo>
                          <a:pt x="6031" y="18094"/>
                        </a:lnTo>
                        <a:lnTo>
                          <a:pt x="5182" y="14210"/>
                        </a:lnTo>
                        <a:lnTo>
                          <a:pt x="3518" y="11821"/>
                        </a:lnTo>
                        <a:lnTo>
                          <a:pt x="2409" y="12328"/>
                        </a:lnTo>
                        <a:lnTo>
                          <a:pt x="485" y="12111"/>
                        </a:lnTo>
                        <a:lnTo>
                          <a:pt x="0" y="11242"/>
                        </a:lnTo>
                        <a:lnTo>
                          <a:pt x="17" y="10688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77"/>
                  <p:cNvSpPr>
                    <a:spLocks/>
                  </p:cNvSpPr>
                  <p:nvPr/>
                </p:nvSpPr>
                <p:spPr bwMode="auto">
                  <a:xfrm>
                    <a:off x="2452" y="2904"/>
                    <a:ext cx="379" cy="35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000"/>
                      <a:gd name="T82" fmla="*/ 0 h 20000"/>
                      <a:gd name="T83" fmla="*/ 20000 w 20000"/>
                      <a:gd name="T84" fmla="*/ 20000 h 2000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000" h="20000">
                        <a:moveTo>
                          <a:pt x="85" y="11480"/>
                        </a:moveTo>
                        <a:lnTo>
                          <a:pt x="1501" y="10938"/>
                        </a:lnTo>
                        <a:lnTo>
                          <a:pt x="7653" y="3706"/>
                        </a:lnTo>
                        <a:lnTo>
                          <a:pt x="7844" y="249"/>
                        </a:lnTo>
                        <a:lnTo>
                          <a:pt x="10719" y="0"/>
                        </a:lnTo>
                        <a:lnTo>
                          <a:pt x="13023" y="2667"/>
                        </a:lnTo>
                        <a:lnTo>
                          <a:pt x="17844" y="1514"/>
                        </a:lnTo>
                        <a:lnTo>
                          <a:pt x="17928" y="2102"/>
                        </a:lnTo>
                        <a:lnTo>
                          <a:pt x="19450" y="6079"/>
                        </a:lnTo>
                        <a:lnTo>
                          <a:pt x="18668" y="8271"/>
                        </a:lnTo>
                        <a:lnTo>
                          <a:pt x="19979" y="10237"/>
                        </a:lnTo>
                        <a:lnTo>
                          <a:pt x="13996" y="13492"/>
                        </a:lnTo>
                        <a:lnTo>
                          <a:pt x="14080" y="13944"/>
                        </a:lnTo>
                        <a:lnTo>
                          <a:pt x="14503" y="17062"/>
                        </a:lnTo>
                        <a:lnTo>
                          <a:pt x="10529" y="18576"/>
                        </a:lnTo>
                        <a:lnTo>
                          <a:pt x="9556" y="17718"/>
                        </a:lnTo>
                        <a:lnTo>
                          <a:pt x="8964" y="19480"/>
                        </a:lnTo>
                        <a:lnTo>
                          <a:pt x="7801" y="18147"/>
                        </a:lnTo>
                        <a:lnTo>
                          <a:pt x="5899" y="19977"/>
                        </a:lnTo>
                        <a:lnTo>
                          <a:pt x="4778" y="19232"/>
                        </a:lnTo>
                        <a:lnTo>
                          <a:pt x="4884" y="17853"/>
                        </a:lnTo>
                        <a:lnTo>
                          <a:pt x="3552" y="18305"/>
                        </a:lnTo>
                        <a:lnTo>
                          <a:pt x="1480" y="16384"/>
                        </a:lnTo>
                        <a:lnTo>
                          <a:pt x="2283" y="15435"/>
                        </a:lnTo>
                        <a:lnTo>
                          <a:pt x="1247" y="15684"/>
                        </a:lnTo>
                        <a:lnTo>
                          <a:pt x="0" y="11638"/>
                        </a:lnTo>
                        <a:lnTo>
                          <a:pt x="85" y="1148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Freeform 78"/>
                  <p:cNvSpPr>
                    <a:spLocks/>
                  </p:cNvSpPr>
                  <p:nvPr/>
                </p:nvSpPr>
                <p:spPr bwMode="auto">
                  <a:xfrm>
                    <a:off x="2017" y="3502"/>
                    <a:ext cx="310" cy="40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000"/>
                      <a:gd name="T88" fmla="*/ 0 h 20000"/>
                      <a:gd name="T89" fmla="*/ 20000 w 20000"/>
                      <a:gd name="T90" fmla="*/ 20000 h 200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000" h="20000">
                        <a:moveTo>
                          <a:pt x="206" y="15925"/>
                        </a:moveTo>
                        <a:lnTo>
                          <a:pt x="3200" y="17106"/>
                        </a:lnTo>
                        <a:lnTo>
                          <a:pt x="5213" y="19331"/>
                        </a:lnTo>
                        <a:lnTo>
                          <a:pt x="10116" y="18622"/>
                        </a:lnTo>
                        <a:lnTo>
                          <a:pt x="12439" y="19980"/>
                        </a:lnTo>
                        <a:lnTo>
                          <a:pt x="13858" y="18996"/>
                        </a:lnTo>
                        <a:lnTo>
                          <a:pt x="16361" y="19606"/>
                        </a:lnTo>
                        <a:lnTo>
                          <a:pt x="15690" y="18799"/>
                        </a:lnTo>
                        <a:lnTo>
                          <a:pt x="15897" y="18465"/>
                        </a:lnTo>
                        <a:lnTo>
                          <a:pt x="16465" y="15728"/>
                        </a:lnTo>
                        <a:lnTo>
                          <a:pt x="18065" y="16161"/>
                        </a:lnTo>
                        <a:lnTo>
                          <a:pt x="19974" y="14035"/>
                        </a:lnTo>
                        <a:lnTo>
                          <a:pt x="19200" y="12500"/>
                        </a:lnTo>
                        <a:lnTo>
                          <a:pt x="17497" y="13031"/>
                        </a:lnTo>
                        <a:lnTo>
                          <a:pt x="18219" y="11634"/>
                        </a:lnTo>
                        <a:lnTo>
                          <a:pt x="16000" y="10354"/>
                        </a:lnTo>
                        <a:lnTo>
                          <a:pt x="19484" y="6654"/>
                        </a:lnTo>
                        <a:lnTo>
                          <a:pt x="13961" y="5768"/>
                        </a:lnTo>
                        <a:lnTo>
                          <a:pt x="13239" y="4803"/>
                        </a:lnTo>
                        <a:lnTo>
                          <a:pt x="10890" y="5118"/>
                        </a:lnTo>
                        <a:lnTo>
                          <a:pt x="9626" y="1969"/>
                        </a:lnTo>
                        <a:lnTo>
                          <a:pt x="7148" y="0"/>
                        </a:lnTo>
                        <a:lnTo>
                          <a:pt x="5497" y="433"/>
                        </a:lnTo>
                        <a:lnTo>
                          <a:pt x="6916" y="2894"/>
                        </a:lnTo>
                        <a:lnTo>
                          <a:pt x="5961" y="4075"/>
                        </a:lnTo>
                        <a:lnTo>
                          <a:pt x="7226" y="3465"/>
                        </a:lnTo>
                        <a:lnTo>
                          <a:pt x="7742" y="5610"/>
                        </a:lnTo>
                        <a:lnTo>
                          <a:pt x="0" y="14409"/>
                        </a:lnTo>
                        <a:lnTo>
                          <a:pt x="206" y="15925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79"/>
                  <p:cNvSpPr>
                    <a:spLocks/>
                  </p:cNvSpPr>
                  <p:nvPr/>
                </p:nvSpPr>
                <p:spPr bwMode="auto">
                  <a:xfrm>
                    <a:off x="2617" y="3267"/>
                    <a:ext cx="435" cy="35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55" y="5941"/>
                        </a:moveTo>
                        <a:lnTo>
                          <a:pt x="294" y="6712"/>
                        </a:lnTo>
                        <a:lnTo>
                          <a:pt x="697" y="9206"/>
                        </a:lnTo>
                        <a:lnTo>
                          <a:pt x="2367" y="11655"/>
                        </a:lnTo>
                        <a:lnTo>
                          <a:pt x="1761" y="12200"/>
                        </a:lnTo>
                        <a:lnTo>
                          <a:pt x="2716" y="12948"/>
                        </a:lnTo>
                        <a:lnTo>
                          <a:pt x="2073" y="13810"/>
                        </a:lnTo>
                        <a:lnTo>
                          <a:pt x="5284" y="17007"/>
                        </a:lnTo>
                        <a:lnTo>
                          <a:pt x="7193" y="17052"/>
                        </a:lnTo>
                        <a:lnTo>
                          <a:pt x="6936" y="18662"/>
                        </a:lnTo>
                        <a:lnTo>
                          <a:pt x="9523" y="19977"/>
                        </a:lnTo>
                        <a:lnTo>
                          <a:pt x="10202" y="18163"/>
                        </a:lnTo>
                        <a:lnTo>
                          <a:pt x="14661" y="19116"/>
                        </a:lnTo>
                        <a:lnTo>
                          <a:pt x="16147" y="17982"/>
                        </a:lnTo>
                        <a:lnTo>
                          <a:pt x="15376" y="15601"/>
                        </a:lnTo>
                        <a:lnTo>
                          <a:pt x="15835" y="13379"/>
                        </a:lnTo>
                        <a:lnTo>
                          <a:pt x="17303" y="14444"/>
                        </a:lnTo>
                        <a:lnTo>
                          <a:pt x="19982" y="12494"/>
                        </a:lnTo>
                        <a:lnTo>
                          <a:pt x="19450" y="11315"/>
                        </a:lnTo>
                        <a:lnTo>
                          <a:pt x="17193" y="11655"/>
                        </a:lnTo>
                        <a:lnTo>
                          <a:pt x="15523" y="10295"/>
                        </a:lnTo>
                        <a:lnTo>
                          <a:pt x="13706" y="4603"/>
                        </a:lnTo>
                        <a:lnTo>
                          <a:pt x="11376" y="1859"/>
                        </a:lnTo>
                        <a:lnTo>
                          <a:pt x="9358" y="1587"/>
                        </a:lnTo>
                        <a:lnTo>
                          <a:pt x="9982" y="1043"/>
                        </a:lnTo>
                        <a:lnTo>
                          <a:pt x="8844" y="0"/>
                        </a:lnTo>
                        <a:lnTo>
                          <a:pt x="6624" y="1088"/>
                        </a:lnTo>
                        <a:lnTo>
                          <a:pt x="5505" y="794"/>
                        </a:lnTo>
                        <a:lnTo>
                          <a:pt x="3505" y="2449"/>
                        </a:lnTo>
                        <a:lnTo>
                          <a:pt x="1798" y="1882"/>
                        </a:lnTo>
                        <a:lnTo>
                          <a:pt x="2440" y="3628"/>
                        </a:lnTo>
                        <a:lnTo>
                          <a:pt x="1229" y="5601"/>
                        </a:lnTo>
                        <a:lnTo>
                          <a:pt x="0" y="5692"/>
                        </a:lnTo>
                        <a:lnTo>
                          <a:pt x="55" y="5941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8" name="Freeform 80"/>
                  <p:cNvSpPr>
                    <a:spLocks/>
                  </p:cNvSpPr>
                  <p:nvPr/>
                </p:nvSpPr>
                <p:spPr bwMode="auto">
                  <a:xfrm>
                    <a:off x="2033" y="2418"/>
                    <a:ext cx="427" cy="39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0000"/>
                      <a:gd name="T97" fmla="*/ 0 h 20000"/>
                      <a:gd name="T98" fmla="*/ 20000 w 20000"/>
                      <a:gd name="T99" fmla="*/ 20000 h 200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0000" h="20000">
                        <a:moveTo>
                          <a:pt x="19" y="7988"/>
                        </a:moveTo>
                        <a:lnTo>
                          <a:pt x="1065" y="9859"/>
                        </a:lnTo>
                        <a:lnTo>
                          <a:pt x="355" y="10483"/>
                        </a:lnTo>
                        <a:lnTo>
                          <a:pt x="2897" y="13400"/>
                        </a:lnTo>
                        <a:lnTo>
                          <a:pt x="2168" y="17465"/>
                        </a:lnTo>
                        <a:lnTo>
                          <a:pt x="4355" y="17827"/>
                        </a:lnTo>
                        <a:lnTo>
                          <a:pt x="4374" y="18913"/>
                        </a:lnTo>
                        <a:lnTo>
                          <a:pt x="6093" y="19980"/>
                        </a:lnTo>
                        <a:lnTo>
                          <a:pt x="8019" y="19899"/>
                        </a:lnTo>
                        <a:lnTo>
                          <a:pt x="9981" y="17988"/>
                        </a:lnTo>
                        <a:lnTo>
                          <a:pt x="10037" y="15352"/>
                        </a:lnTo>
                        <a:lnTo>
                          <a:pt x="12430" y="14024"/>
                        </a:lnTo>
                        <a:lnTo>
                          <a:pt x="13738" y="10825"/>
                        </a:lnTo>
                        <a:lnTo>
                          <a:pt x="15421" y="9316"/>
                        </a:lnTo>
                        <a:lnTo>
                          <a:pt x="15720" y="8954"/>
                        </a:lnTo>
                        <a:lnTo>
                          <a:pt x="16673" y="7223"/>
                        </a:lnTo>
                        <a:lnTo>
                          <a:pt x="17607" y="7525"/>
                        </a:lnTo>
                        <a:lnTo>
                          <a:pt x="18093" y="4608"/>
                        </a:lnTo>
                        <a:lnTo>
                          <a:pt x="19981" y="3763"/>
                        </a:lnTo>
                        <a:lnTo>
                          <a:pt x="18187" y="2012"/>
                        </a:lnTo>
                        <a:lnTo>
                          <a:pt x="18393" y="302"/>
                        </a:lnTo>
                        <a:lnTo>
                          <a:pt x="16879" y="20"/>
                        </a:lnTo>
                        <a:lnTo>
                          <a:pt x="15178" y="1388"/>
                        </a:lnTo>
                        <a:lnTo>
                          <a:pt x="13794" y="0"/>
                        </a:lnTo>
                        <a:lnTo>
                          <a:pt x="12636" y="1811"/>
                        </a:lnTo>
                        <a:lnTo>
                          <a:pt x="9551" y="644"/>
                        </a:lnTo>
                        <a:lnTo>
                          <a:pt x="6280" y="1408"/>
                        </a:lnTo>
                        <a:lnTo>
                          <a:pt x="5234" y="3199"/>
                        </a:lnTo>
                        <a:lnTo>
                          <a:pt x="4318" y="7364"/>
                        </a:lnTo>
                        <a:lnTo>
                          <a:pt x="2710" y="6600"/>
                        </a:lnTo>
                        <a:lnTo>
                          <a:pt x="0" y="7626"/>
                        </a:lnTo>
                        <a:lnTo>
                          <a:pt x="19" y="7988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81"/>
                  <p:cNvSpPr>
                    <a:spLocks/>
                  </p:cNvSpPr>
                  <p:nvPr/>
                </p:nvSpPr>
                <p:spPr bwMode="auto">
                  <a:xfrm>
                    <a:off x="1795" y="2298"/>
                    <a:ext cx="368" cy="55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0000"/>
                      <a:gd name="T106" fmla="*/ 0 h 20000"/>
                      <a:gd name="T107" fmla="*/ 20000 w 20000"/>
                      <a:gd name="T108" fmla="*/ 20000 h 2000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0000" h="20000">
                        <a:moveTo>
                          <a:pt x="152" y="8674"/>
                        </a:moveTo>
                        <a:lnTo>
                          <a:pt x="2167" y="8846"/>
                        </a:lnTo>
                        <a:lnTo>
                          <a:pt x="1495" y="7914"/>
                        </a:lnTo>
                        <a:lnTo>
                          <a:pt x="2925" y="7369"/>
                        </a:lnTo>
                        <a:lnTo>
                          <a:pt x="2839" y="5692"/>
                        </a:lnTo>
                        <a:lnTo>
                          <a:pt x="3684" y="5577"/>
                        </a:lnTo>
                        <a:lnTo>
                          <a:pt x="1018" y="3025"/>
                        </a:lnTo>
                        <a:lnTo>
                          <a:pt x="2795" y="789"/>
                        </a:lnTo>
                        <a:lnTo>
                          <a:pt x="6046" y="0"/>
                        </a:lnTo>
                        <a:lnTo>
                          <a:pt x="5937" y="846"/>
                        </a:lnTo>
                        <a:lnTo>
                          <a:pt x="7541" y="502"/>
                        </a:lnTo>
                        <a:lnTo>
                          <a:pt x="8949" y="1104"/>
                        </a:lnTo>
                        <a:lnTo>
                          <a:pt x="10704" y="3728"/>
                        </a:lnTo>
                        <a:lnTo>
                          <a:pt x="16056" y="4703"/>
                        </a:lnTo>
                        <a:lnTo>
                          <a:pt x="18982" y="6581"/>
                        </a:lnTo>
                        <a:lnTo>
                          <a:pt x="17920" y="9548"/>
                        </a:lnTo>
                        <a:lnTo>
                          <a:pt x="16056" y="9004"/>
                        </a:lnTo>
                        <a:lnTo>
                          <a:pt x="12914" y="9735"/>
                        </a:lnTo>
                        <a:lnTo>
                          <a:pt x="12936" y="9993"/>
                        </a:lnTo>
                        <a:lnTo>
                          <a:pt x="14150" y="11326"/>
                        </a:lnTo>
                        <a:lnTo>
                          <a:pt x="13326" y="11771"/>
                        </a:lnTo>
                        <a:lnTo>
                          <a:pt x="16273" y="13849"/>
                        </a:lnTo>
                        <a:lnTo>
                          <a:pt x="15428" y="16746"/>
                        </a:lnTo>
                        <a:lnTo>
                          <a:pt x="17963" y="17004"/>
                        </a:lnTo>
                        <a:lnTo>
                          <a:pt x="17985" y="17778"/>
                        </a:lnTo>
                        <a:lnTo>
                          <a:pt x="19978" y="18538"/>
                        </a:lnTo>
                        <a:lnTo>
                          <a:pt x="19177" y="19986"/>
                        </a:lnTo>
                        <a:lnTo>
                          <a:pt x="13521" y="19111"/>
                        </a:lnTo>
                        <a:lnTo>
                          <a:pt x="13153" y="17190"/>
                        </a:lnTo>
                        <a:lnTo>
                          <a:pt x="10661" y="16717"/>
                        </a:lnTo>
                        <a:lnTo>
                          <a:pt x="10488" y="16043"/>
                        </a:lnTo>
                        <a:lnTo>
                          <a:pt x="8299" y="16201"/>
                        </a:lnTo>
                        <a:lnTo>
                          <a:pt x="6934" y="13749"/>
                        </a:lnTo>
                        <a:lnTo>
                          <a:pt x="0" y="10050"/>
                        </a:lnTo>
                        <a:lnTo>
                          <a:pt x="152" y="8674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0" name="Freeform 82"/>
                  <p:cNvSpPr>
                    <a:spLocks/>
                  </p:cNvSpPr>
                  <p:nvPr/>
                </p:nvSpPr>
                <p:spPr bwMode="auto">
                  <a:xfrm>
                    <a:off x="1930" y="1990"/>
                    <a:ext cx="313" cy="49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0000"/>
                      <a:gd name="T91" fmla="*/ 0 h 20000"/>
                      <a:gd name="T92" fmla="*/ 20000 w 20000"/>
                      <a:gd name="T93" fmla="*/ 20000 h 2000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0000" h="20000">
                        <a:moveTo>
                          <a:pt x="128" y="1840"/>
                        </a:moveTo>
                        <a:lnTo>
                          <a:pt x="5255" y="1759"/>
                        </a:lnTo>
                        <a:lnTo>
                          <a:pt x="7551" y="277"/>
                        </a:lnTo>
                        <a:lnTo>
                          <a:pt x="7985" y="782"/>
                        </a:lnTo>
                        <a:lnTo>
                          <a:pt x="13597" y="0"/>
                        </a:lnTo>
                        <a:lnTo>
                          <a:pt x="15026" y="831"/>
                        </a:lnTo>
                        <a:lnTo>
                          <a:pt x="15153" y="993"/>
                        </a:lnTo>
                        <a:lnTo>
                          <a:pt x="16199" y="4137"/>
                        </a:lnTo>
                        <a:lnTo>
                          <a:pt x="17347" y="4577"/>
                        </a:lnTo>
                        <a:lnTo>
                          <a:pt x="15842" y="5033"/>
                        </a:lnTo>
                        <a:lnTo>
                          <a:pt x="17321" y="6710"/>
                        </a:lnTo>
                        <a:lnTo>
                          <a:pt x="15153" y="8388"/>
                        </a:lnTo>
                        <a:lnTo>
                          <a:pt x="17194" y="9153"/>
                        </a:lnTo>
                        <a:lnTo>
                          <a:pt x="15612" y="11238"/>
                        </a:lnTo>
                        <a:lnTo>
                          <a:pt x="16505" y="13762"/>
                        </a:lnTo>
                        <a:lnTo>
                          <a:pt x="19515" y="13827"/>
                        </a:lnTo>
                        <a:lnTo>
                          <a:pt x="18189" y="16303"/>
                        </a:lnTo>
                        <a:lnTo>
                          <a:pt x="19974" y="16840"/>
                        </a:lnTo>
                        <a:lnTo>
                          <a:pt x="19592" y="17915"/>
                        </a:lnTo>
                        <a:lnTo>
                          <a:pt x="15128" y="18534"/>
                        </a:lnTo>
                        <a:lnTo>
                          <a:pt x="13699" y="19984"/>
                        </a:lnTo>
                        <a:lnTo>
                          <a:pt x="10255" y="17850"/>
                        </a:lnTo>
                        <a:lnTo>
                          <a:pt x="3954" y="16743"/>
                        </a:lnTo>
                        <a:lnTo>
                          <a:pt x="1888" y="13762"/>
                        </a:lnTo>
                        <a:lnTo>
                          <a:pt x="6046" y="12443"/>
                        </a:lnTo>
                        <a:lnTo>
                          <a:pt x="4158" y="12134"/>
                        </a:lnTo>
                        <a:lnTo>
                          <a:pt x="4974" y="9642"/>
                        </a:lnTo>
                        <a:lnTo>
                          <a:pt x="3495" y="4951"/>
                        </a:lnTo>
                        <a:lnTo>
                          <a:pt x="0" y="1971"/>
                        </a:lnTo>
                        <a:lnTo>
                          <a:pt x="128" y="184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83"/>
                  <p:cNvSpPr>
                    <a:spLocks/>
                  </p:cNvSpPr>
                  <p:nvPr/>
                </p:nvSpPr>
                <p:spPr bwMode="auto">
                  <a:xfrm>
                    <a:off x="2165" y="1968"/>
                    <a:ext cx="381" cy="48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000"/>
                      <a:gd name="T112" fmla="*/ 0 h 20000"/>
                      <a:gd name="T113" fmla="*/ 20000 w 20000"/>
                      <a:gd name="T114" fmla="*/ 20000 h 200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000" h="20000">
                        <a:moveTo>
                          <a:pt x="105" y="1924"/>
                        </a:moveTo>
                        <a:lnTo>
                          <a:pt x="966" y="5115"/>
                        </a:lnTo>
                        <a:lnTo>
                          <a:pt x="1912" y="5559"/>
                        </a:lnTo>
                        <a:lnTo>
                          <a:pt x="672" y="6020"/>
                        </a:lnTo>
                        <a:lnTo>
                          <a:pt x="1891" y="7697"/>
                        </a:lnTo>
                        <a:lnTo>
                          <a:pt x="105" y="9408"/>
                        </a:lnTo>
                        <a:lnTo>
                          <a:pt x="1786" y="10181"/>
                        </a:lnTo>
                        <a:lnTo>
                          <a:pt x="483" y="12286"/>
                        </a:lnTo>
                        <a:lnTo>
                          <a:pt x="1218" y="14819"/>
                        </a:lnTo>
                        <a:lnTo>
                          <a:pt x="3697" y="14885"/>
                        </a:lnTo>
                        <a:lnTo>
                          <a:pt x="2605" y="17385"/>
                        </a:lnTo>
                        <a:lnTo>
                          <a:pt x="4076" y="17944"/>
                        </a:lnTo>
                        <a:lnTo>
                          <a:pt x="3761" y="19030"/>
                        </a:lnTo>
                        <a:lnTo>
                          <a:pt x="7206" y="19984"/>
                        </a:lnTo>
                        <a:lnTo>
                          <a:pt x="8508" y="18503"/>
                        </a:lnTo>
                        <a:lnTo>
                          <a:pt x="10063" y="19622"/>
                        </a:lnTo>
                        <a:lnTo>
                          <a:pt x="11975" y="18520"/>
                        </a:lnTo>
                        <a:lnTo>
                          <a:pt x="13676" y="18734"/>
                        </a:lnTo>
                        <a:lnTo>
                          <a:pt x="13592" y="16941"/>
                        </a:lnTo>
                        <a:lnTo>
                          <a:pt x="19370" y="14359"/>
                        </a:lnTo>
                        <a:lnTo>
                          <a:pt x="19979" y="13470"/>
                        </a:lnTo>
                        <a:lnTo>
                          <a:pt x="18992" y="13191"/>
                        </a:lnTo>
                        <a:lnTo>
                          <a:pt x="19013" y="12220"/>
                        </a:lnTo>
                        <a:lnTo>
                          <a:pt x="15357" y="10510"/>
                        </a:lnTo>
                        <a:lnTo>
                          <a:pt x="14937" y="7928"/>
                        </a:lnTo>
                        <a:lnTo>
                          <a:pt x="14811" y="7747"/>
                        </a:lnTo>
                        <a:lnTo>
                          <a:pt x="12185" y="3668"/>
                        </a:lnTo>
                        <a:lnTo>
                          <a:pt x="10252" y="3125"/>
                        </a:lnTo>
                        <a:lnTo>
                          <a:pt x="10735" y="3964"/>
                        </a:lnTo>
                        <a:lnTo>
                          <a:pt x="6471" y="4293"/>
                        </a:lnTo>
                        <a:lnTo>
                          <a:pt x="6176" y="2138"/>
                        </a:lnTo>
                        <a:lnTo>
                          <a:pt x="4286" y="1924"/>
                        </a:lnTo>
                        <a:lnTo>
                          <a:pt x="4538" y="1020"/>
                        </a:lnTo>
                        <a:lnTo>
                          <a:pt x="2605" y="148"/>
                        </a:lnTo>
                        <a:lnTo>
                          <a:pt x="2521" y="0"/>
                        </a:lnTo>
                        <a:lnTo>
                          <a:pt x="0" y="1776"/>
                        </a:lnTo>
                        <a:lnTo>
                          <a:pt x="105" y="1924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2" name="Freeform 84"/>
                  <p:cNvSpPr>
                    <a:spLocks/>
                  </p:cNvSpPr>
                  <p:nvPr/>
                </p:nvSpPr>
                <p:spPr bwMode="auto">
                  <a:xfrm>
                    <a:off x="2535" y="2591"/>
                    <a:ext cx="395" cy="36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000"/>
                      <a:gd name="T79" fmla="*/ 0 h 20000"/>
                      <a:gd name="T80" fmla="*/ 20000 w 20000"/>
                      <a:gd name="T81" fmla="*/ 20000 h 2000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000" h="20000">
                        <a:moveTo>
                          <a:pt x="81" y="13267"/>
                        </a:moveTo>
                        <a:lnTo>
                          <a:pt x="2819" y="15061"/>
                        </a:lnTo>
                        <a:lnTo>
                          <a:pt x="2231" y="15615"/>
                        </a:lnTo>
                        <a:lnTo>
                          <a:pt x="3306" y="17586"/>
                        </a:lnTo>
                        <a:lnTo>
                          <a:pt x="6065" y="17342"/>
                        </a:lnTo>
                        <a:lnTo>
                          <a:pt x="8276" y="19978"/>
                        </a:lnTo>
                        <a:lnTo>
                          <a:pt x="12880" y="18848"/>
                        </a:lnTo>
                        <a:lnTo>
                          <a:pt x="13915" y="18627"/>
                        </a:lnTo>
                        <a:lnTo>
                          <a:pt x="13306" y="16921"/>
                        </a:lnTo>
                        <a:lnTo>
                          <a:pt x="14523" y="16301"/>
                        </a:lnTo>
                        <a:lnTo>
                          <a:pt x="15436" y="14241"/>
                        </a:lnTo>
                        <a:lnTo>
                          <a:pt x="14929" y="13023"/>
                        </a:lnTo>
                        <a:lnTo>
                          <a:pt x="17383" y="10233"/>
                        </a:lnTo>
                        <a:lnTo>
                          <a:pt x="17363" y="8461"/>
                        </a:lnTo>
                        <a:lnTo>
                          <a:pt x="19980" y="9302"/>
                        </a:lnTo>
                        <a:lnTo>
                          <a:pt x="19757" y="6910"/>
                        </a:lnTo>
                        <a:lnTo>
                          <a:pt x="19533" y="753"/>
                        </a:lnTo>
                        <a:lnTo>
                          <a:pt x="16105" y="2414"/>
                        </a:lnTo>
                        <a:lnTo>
                          <a:pt x="12819" y="0"/>
                        </a:lnTo>
                        <a:lnTo>
                          <a:pt x="10487" y="1484"/>
                        </a:lnTo>
                        <a:lnTo>
                          <a:pt x="649" y="7265"/>
                        </a:lnTo>
                        <a:lnTo>
                          <a:pt x="1602" y="8815"/>
                        </a:lnTo>
                        <a:lnTo>
                          <a:pt x="264" y="10321"/>
                        </a:lnTo>
                        <a:lnTo>
                          <a:pt x="811" y="12182"/>
                        </a:lnTo>
                        <a:lnTo>
                          <a:pt x="0" y="12868"/>
                        </a:lnTo>
                        <a:lnTo>
                          <a:pt x="81" y="13267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85"/>
                  <p:cNvSpPr>
                    <a:spLocks/>
                  </p:cNvSpPr>
                  <p:nvPr/>
                </p:nvSpPr>
                <p:spPr bwMode="auto">
                  <a:xfrm>
                    <a:off x="2592" y="2292"/>
                    <a:ext cx="368" cy="3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0000"/>
                      <a:gd name="T85" fmla="*/ 0 h 20000"/>
                      <a:gd name="T86" fmla="*/ 20000 w 20000"/>
                      <a:gd name="T87" fmla="*/ 20000 h 2000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0000" h="20000">
                        <a:moveTo>
                          <a:pt x="153" y="6270"/>
                        </a:moveTo>
                        <a:lnTo>
                          <a:pt x="1786" y="7786"/>
                        </a:lnTo>
                        <a:lnTo>
                          <a:pt x="3028" y="11632"/>
                        </a:lnTo>
                        <a:lnTo>
                          <a:pt x="1852" y="12844"/>
                        </a:lnTo>
                        <a:lnTo>
                          <a:pt x="3965" y="13240"/>
                        </a:lnTo>
                        <a:lnTo>
                          <a:pt x="3747" y="15198"/>
                        </a:lnTo>
                        <a:lnTo>
                          <a:pt x="6122" y="14755"/>
                        </a:lnTo>
                        <a:lnTo>
                          <a:pt x="7952" y="16573"/>
                        </a:lnTo>
                        <a:lnTo>
                          <a:pt x="8148" y="18998"/>
                        </a:lnTo>
                        <a:lnTo>
                          <a:pt x="10675" y="17436"/>
                        </a:lnTo>
                        <a:lnTo>
                          <a:pt x="14183" y="19977"/>
                        </a:lnTo>
                        <a:lnTo>
                          <a:pt x="17887" y="18205"/>
                        </a:lnTo>
                        <a:lnTo>
                          <a:pt x="16253" y="15897"/>
                        </a:lnTo>
                        <a:lnTo>
                          <a:pt x="16471" y="15641"/>
                        </a:lnTo>
                        <a:lnTo>
                          <a:pt x="19978" y="12261"/>
                        </a:lnTo>
                        <a:lnTo>
                          <a:pt x="19216" y="8159"/>
                        </a:lnTo>
                        <a:lnTo>
                          <a:pt x="17952" y="4732"/>
                        </a:lnTo>
                        <a:lnTo>
                          <a:pt x="15054" y="2984"/>
                        </a:lnTo>
                        <a:lnTo>
                          <a:pt x="14728" y="1212"/>
                        </a:lnTo>
                        <a:lnTo>
                          <a:pt x="14553" y="979"/>
                        </a:lnTo>
                        <a:lnTo>
                          <a:pt x="12854" y="909"/>
                        </a:lnTo>
                        <a:lnTo>
                          <a:pt x="6863" y="0"/>
                        </a:lnTo>
                        <a:lnTo>
                          <a:pt x="5664" y="1608"/>
                        </a:lnTo>
                        <a:lnTo>
                          <a:pt x="2397" y="653"/>
                        </a:lnTo>
                        <a:lnTo>
                          <a:pt x="763" y="2424"/>
                        </a:lnTo>
                        <a:lnTo>
                          <a:pt x="1002" y="4452"/>
                        </a:lnTo>
                        <a:lnTo>
                          <a:pt x="0" y="5758"/>
                        </a:lnTo>
                        <a:lnTo>
                          <a:pt x="153" y="627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4" name="Freeform 86"/>
                  <p:cNvSpPr>
                    <a:spLocks/>
                  </p:cNvSpPr>
                  <p:nvPr/>
                </p:nvSpPr>
                <p:spPr bwMode="auto">
                  <a:xfrm>
                    <a:off x="2362" y="2311"/>
                    <a:ext cx="381" cy="41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0000"/>
                      <a:gd name="T97" fmla="*/ 0 h 20000"/>
                      <a:gd name="T98" fmla="*/ 20000 w 20000"/>
                      <a:gd name="T99" fmla="*/ 20000 h 200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0000" h="20000">
                        <a:moveTo>
                          <a:pt x="337" y="13864"/>
                        </a:moveTo>
                        <a:lnTo>
                          <a:pt x="1411" y="12194"/>
                        </a:lnTo>
                        <a:lnTo>
                          <a:pt x="2463" y="12485"/>
                        </a:lnTo>
                        <a:lnTo>
                          <a:pt x="3011" y="9670"/>
                        </a:lnTo>
                        <a:lnTo>
                          <a:pt x="5137" y="8854"/>
                        </a:lnTo>
                        <a:lnTo>
                          <a:pt x="3116" y="7146"/>
                        </a:lnTo>
                        <a:lnTo>
                          <a:pt x="3347" y="5515"/>
                        </a:lnTo>
                        <a:lnTo>
                          <a:pt x="3263" y="3398"/>
                        </a:lnTo>
                        <a:lnTo>
                          <a:pt x="9074" y="330"/>
                        </a:lnTo>
                        <a:lnTo>
                          <a:pt x="11811" y="0"/>
                        </a:lnTo>
                        <a:lnTo>
                          <a:pt x="12842" y="1087"/>
                        </a:lnTo>
                        <a:lnTo>
                          <a:pt x="13053" y="2796"/>
                        </a:lnTo>
                        <a:lnTo>
                          <a:pt x="12105" y="3883"/>
                        </a:lnTo>
                        <a:lnTo>
                          <a:pt x="12232" y="4311"/>
                        </a:lnTo>
                        <a:lnTo>
                          <a:pt x="13832" y="5553"/>
                        </a:lnTo>
                        <a:lnTo>
                          <a:pt x="15011" y="8777"/>
                        </a:lnTo>
                        <a:lnTo>
                          <a:pt x="13874" y="9786"/>
                        </a:lnTo>
                        <a:lnTo>
                          <a:pt x="15916" y="10097"/>
                        </a:lnTo>
                        <a:lnTo>
                          <a:pt x="15726" y="11748"/>
                        </a:lnTo>
                        <a:lnTo>
                          <a:pt x="18021" y="11379"/>
                        </a:lnTo>
                        <a:lnTo>
                          <a:pt x="19768" y="12893"/>
                        </a:lnTo>
                        <a:lnTo>
                          <a:pt x="19979" y="14913"/>
                        </a:lnTo>
                        <a:lnTo>
                          <a:pt x="9768" y="19981"/>
                        </a:lnTo>
                        <a:lnTo>
                          <a:pt x="7537" y="19107"/>
                        </a:lnTo>
                        <a:lnTo>
                          <a:pt x="8358" y="18272"/>
                        </a:lnTo>
                        <a:lnTo>
                          <a:pt x="7116" y="18097"/>
                        </a:lnTo>
                        <a:lnTo>
                          <a:pt x="6147" y="16524"/>
                        </a:lnTo>
                        <a:lnTo>
                          <a:pt x="3684" y="16194"/>
                        </a:lnTo>
                        <a:lnTo>
                          <a:pt x="2779" y="17068"/>
                        </a:lnTo>
                        <a:lnTo>
                          <a:pt x="1726" y="14757"/>
                        </a:lnTo>
                        <a:lnTo>
                          <a:pt x="0" y="14194"/>
                        </a:lnTo>
                        <a:lnTo>
                          <a:pt x="337" y="13864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91" name="Freeform 87"/>
              <p:cNvSpPr>
                <a:spLocks/>
              </p:cNvSpPr>
              <p:nvPr/>
            </p:nvSpPr>
            <p:spPr bwMode="auto">
              <a:xfrm>
                <a:off x="1814" y="2793"/>
                <a:ext cx="23" cy="3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780"/>
                    </a:moveTo>
                    <a:lnTo>
                      <a:pt x="4912" y="0"/>
                    </a:lnTo>
                    <a:lnTo>
                      <a:pt x="19649" y="11868"/>
                    </a:lnTo>
                    <a:lnTo>
                      <a:pt x="0" y="1978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88"/>
            <p:cNvGrpSpPr>
              <a:grpSpLocks/>
            </p:cNvGrpSpPr>
            <p:nvPr/>
          </p:nvGrpSpPr>
          <p:grpSpPr bwMode="auto">
            <a:xfrm>
              <a:off x="3004" y="1265"/>
              <a:ext cx="842" cy="1001"/>
              <a:chOff x="3191" y="700"/>
              <a:chExt cx="1372" cy="1671"/>
            </a:xfrm>
          </p:grpSpPr>
          <p:grpSp>
            <p:nvGrpSpPr>
              <p:cNvPr id="18474" name="Group 89"/>
              <p:cNvGrpSpPr>
                <a:grpSpLocks/>
              </p:cNvGrpSpPr>
              <p:nvPr/>
            </p:nvGrpSpPr>
            <p:grpSpPr bwMode="auto">
              <a:xfrm>
                <a:off x="3191" y="700"/>
                <a:ext cx="1372" cy="1671"/>
                <a:chOff x="3191" y="700"/>
                <a:chExt cx="1372" cy="1671"/>
              </a:xfrm>
            </p:grpSpPr>
            <p:sp>
              <p:nvSpPr>
                <p:cNvPr id="18476" name="Freeform 90"/>
                <p:cNvSpPr>
                  <a:spLocks/>
                </p:cNvSpPr>
                <p:nvPr/>
              </p:nvSpPr>
              <p:spPr bwMode="auto">
                <a:xfrm>
                  <a:off x="3768" y="1387"/>
                  <a:ext cx="518" cy="304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000"/>
                    <a:gd name="T100" fmla="*/ 0 h 20000"/>
                    <a:gd name="T101" fmla="*/ 20000 w 20000"/>
                    <a:gd name="T102" fmla="*/ 20000 h 200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000" h="20000">
                      <a:moveTo>
                        <a:pt x="15" y="4783"/>
                      </a:moveTo>
                      <a:lnTo>
                        <a:pt x="3593" y="9251"/>
                      </a:lnTo>
                      <a:lnTo>
                        <a:pt x="2760" y="13141"/>
                      </a:lnTo>
                      <a:lnTo>
                        <a:pt x="5659" y="17451"/>
                      </a:lnTo>
                      <a:lnTo>
                        <a:pt x="8327" y="14586"/>
                      </a:lnTo>
                      <a:lnTo>
                        <a:pt x="9314" y="17162"/>
                      </a:lnTo>
                      <a:lnTo>
                        <a:pt x="11457" y="16583"/>
                      </a:lnTo>
                      <a:lnTo>
                        <a:pt x="11473" y="16610"/>
                      </a:lnTo>
                      <a:lnTo>
                        <a:pt x="12259" y="18134"/>
                      </a:lnTo>
                      <a:lnTo>
                        <a:pt x="13631" y="16426"/>
                      </a:lnTo>
                      <a:lnTo>
                        <a:pt x="16160" y="19974"/>
                      </a:lnTo>
                      <a:lnTo>
                        <a:pt x="16392" y="19816"/>
                      </a:lnTo>
                      <a:lnTo>
                        <a:pt x="17224" y="18896"/>
                      </a:lnTo>
                      <a:lnTo>
                        <a:pt x="17363" y="14954"/>
                      </a:lnTo>
                      <a:lnTo>
                        <a:pt x="19985" y="5650"/>
                      </a:lnTo>
                      <a:lnTo>
                        <a:pt x="18597" y="4547"/>
                      </a:lnTo>
                      <a:lnTo>
                        <a:pt x="18967" y="0"/>
                      </a:lnTo>
                      <a:lnTo>
                        <a:pt x="15297" y="3811"/>
                      </a:lnTo>
                      <a:lnTo>
                        <a:pt x="13585" y="1629"/>
                      </a:lnTo>
                      <a:lnTo>
                        <a:pt x="13045" y="3180"/>
                      </a:lnTo>
                      <a:lnTo>
                        <a:pt x="11210" y="3995"/>
                      </a:lnTo>
                      <a:lnTo>
                        <a:pt x="9915" y="2891"/>
                      </a:lnTo>
                      <a:lnTo>
                        <a:pt x="8327" y="3811"/>
                      </a:lnTo>
                      <a:lnTo>
                        <a:pt x="7941" y="5256"/>
                      </a:lnTo>
                      <a:lnTo>
                        <a:pt x="7633" y="4442"/>
                      </a:lnTo>
                      <a:lnTo>
                        <a:pt x="6307" y="5440"/>
                      </a:lnTo>
                      <a:lnTo>
                        <a:pt x="5875" y="3206"/>
                      </a:lnTo>
                      <a:lnTo>
                        <a:pt x="5089" y="3863"/>
                      </a:lnTo>
                      <a:lnTo>
                        <a:pt x="5520" y="1419"/>
                      </a:lnTo>
                      <a:lnTo>
                        <a:pt x="3963" y="1472"/>
                      </a:lnTo>
                      <a:lnTo>
                        <a:pt x="771" y="3679"/>
                      </a:lnTo>
                      <a:lnTo>
                        <a:pt x="0" y="4652"/>
                      </a:lnTo>
                      <a:lnTo>
                        <a:pt x="15" y="4783"/>
                      </a:lnTo>
                      <a:close/>
                    </a:path>
                  </a:pathLst>
                </a:custGeom>
                <a:solidFill>
                  <a:srgbClr val="EA5F00">
                    <a:alpha val="79999"/>
                  </a:srgb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77" name="Group 91"/>
                <p:cNvGrpSpPr>
                  <a:grpSpLocks/>
                </p:cNvGrpSpPr>
                <p:nvPr/>
              </p:nvGrpSpPr>
              <p:grpSpPr bwMode="auto">
                <a:xfrm>
                  <a:off x="3191" y="700"/>
                  <a:ext cx="1372" cy="1671"/>
                  <a:chOff x="3191" y="700"/>
                  <a:chExt cx="1372" cy="1671"/>
                </a:xfrm>
              </p:grpSpPr>
              <p:sp>
                <p:nvSpPr>
                  <p:cNvPr id="18478" name="Freeform 92"/>
                  <p:cNvSpPr>
                    <a:spLocks/>
                  </p:cNvSpPr>
                  <p:nvPr/>
                </p:nvSpPr>
                <p:spPr bwMode="auto">
                  <a:xfrm>
                    <a:off x="3371" y="700"/>
                    <a:ext cx="383" cy="39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0000"/>
                      <a:gd name="T85" fmla="*/ 0 h 20000"/>
                      <a:gd name="T86" fmla="*/ 20000 w 20000"/>
                      <a:gd name="T87" fmla="*/ 20000 h 2000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0000" h="20000">
                        <a:moveTo>
                          <a:pt x="21" y="11851"/>
                        </a:moveTo>
                        <a:lnTo>
                          <a:pt x="397" y="16318"/>
                        </a:lnTo>
                        <a:lnTo>
                          <a:pt x="2362" y="16419"/>
                        </a:lnTo>
                        <a:lnTo>
                          <a:pt x="6186" y="19215"/>
                        </a:lnTo>
                        <a:lnTo>
                          <a:pt x="7879" y="18652"/>
                        </a:lnTo>
                        <a:lnTo>
                          <a:pt x="9216" y="19980"/>
                        </a:lnTo>
                        <a:lnTo>
                          <a:pt x="13814" y="19779"/>
                        </a:lnTo>
                        <a:lnTo>
                          <a:pt x="15047" y="19054"/>
                        </a:lnTo>
                        <a:lnTo>
                          <a:pt x="15862" y="16499"/>
                        </a:lnTo>
                        <a:lnTo>
                          <a:pt x="15131" y="14044"/>
                        </a:lnTo>
                        <a:lnTo>
                          <a:pt x="15799" y="12334"/>
                        </a:lnTo>
                        <a:lnTo>
                          <a:pt x="18203" y="13119"/>
                        </a:lnTo>
                        <a:lnTo>
                          <a:pt x="19979" y="11469"/>
                        </a:lnTo>
                        <a:lnTo>
                          <a:pt x="18851" y="11590"/>
                        </a:lnTo>
                        <a:lnTo>
                          <a:pt x="18182" y="9879"/>
                        </a:lnTo>
                        <a:lnTo>
                          <a:pt x="16614" y="9879"/>
                        </a:lnTo>
                        <a:lnTo>
                          <a:pt x="14086" y="7686"/>
                        </a:lnTo>
                        <a:lnTo>
                          <a:pt x="12142" y="7928"/>
                        </a:lnTo>
                        <a:lnTo>
                          <a:pt x="12435" y="5252"/>
                        </a:lnTo>
                        <a:lnTo>
                          <a:pt x="11076" y="3763"/>
                        </a:lnTo>
                        <a:lnTo>
                          <a:pt x="12247" y="0"/>
                        </a:lnTo>
                        <a:lnTo>
                          <a:pt x="9655" y="1328"/>
                        </a:lnTo>
                        <a:lnTo>
                          <a:pt x="9572" y="3461"/>
                        </a:lnTo>
                        <a:lnTo>
                          <a:pt x="6040" y="4789"/>
                        </a:lnTo>
                        <a:lnTo>
                          <a:pt x="2863" y="4386"/>
                        </a:lnTo>
                        <a:lnTo>
                          <a:pt x="2947" y="9336"/>
                        </a:lnTo>
                        <a:lnTo>
                          <a:pt x="0" y="11610"/>
                        </a:lnTo>
                        <a:lnTo>
                          <a:pt x="21" y="11851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9" name="Freeform 93"/>
                  <p:cNvSpPr>
                    <a:spLocks/>
                  </p:cNvSpPr>
                  <p:nvPr/>
                </p:nvSpPr>
                <p:spPr bwMode="auto">
                  <a:xfrm>
                    <a:off x="3191" y="1322"/>
                    <a:ext cx="425" cy="34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0000"/>
                      <a:gd name="T97" fmla="*/ 0 h 20000"/>
                      <a:gd name="T98" fmla="*/ 20000 w 20000"/>
                      <a:gd name="T99" fmla="*/ 20000 h 200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0000" h="20000">
                        <a:moveTo>
                          <a:pt x="301" y="6729"/>
                        </a:moveTo>
                        <a:lnTo>
                          <a:pt x="376" y="8277"/>
                        </a:lnTo>
                        <a:lnTo>
                          <a:pt x="3289" y="11630"/>
                        </a:lnTo>
                        <a:lnTo>
                          <a:pt x="2632" y="13365"/>
                        </a:lnTo>
                        <a:lnTo>
                          <a:pt x="3872" y="14537"/>
                        </a:lnTo>
                        <a:lnTo>
                          <a:pt x="4906" y="13857"/>
                        </a:lnTo>
                        <a:lnTo>
                          <a:pt x="6316" y="18476"/>
                        </a:lnTo>
                        <a:lnTo>
                          <a:pt x="7124" y="18382"/>
                        </a:lnTo>
                        <a:lnTo>
                          <a:pt x="7011" y="19977"/>
                        </a:lnTo>
                        <a:lnTo>
                          <a:pt x="10019" y="19883"/>
                        </a:lnTo>
                        <a:lnTo>
                          <a:pt x="11128" y="18781"/>
                        </a:lnTo>
                        <a:lnTo>
                          <a:pt x="12406" y="19977"/>
                        </a:lnTo>
                        <a:lnTo>
                          <a:pt x="12726" y="19015"/>
                        </a:lnTo>
                        <a:lnTo>
                          <a:pt x="15959" y="18781"/>
                        </a:lnTo>
                        <a:lnTo>
                          <a:pt x="16316" y="17280"/>
                        </a:lnTo>
                        <a:lnTo>
                          <a:pt x="17951" y="17444"/>
                        </a:lnTo>
                        <a:lnTo>
                          <a:pt x="17312" y="15920"/>
                        </a:lnTo>
                        <a:lnTo>
                          <a:pt x="19680" y="15334"/>
                        </a:lnTo>
                        <a:lnTo>
                          <a:pt x="19981" y="11231"/>
                        </a:lnTo>
                        <a:lnTo>
                          <a:pt x="19643" y="9379"/>
                        </a:lnTo>
                        <a:lnTo>
                          <a:pt x="16842" y="6495"/>
                        </a:lnTo>
                        <a:lnTo>
                          <a:pt x="16767" y="6237"/>
                        </a:lnTo>
                        <a:lnTo>
                          <a:pt x="17237" y="4502"/>
                        </a:lnTo>
                        <a:lnTo>
                          <a:pt x="13684" y="3939"/>
                        </a:lnTo>
                        <a:lnTo>
                          <a:pt x="12481" y="2579"/>
                        </a:lnTo>
                        <a:lnTo>
                          <a:pt x="12293" y="0"/>
                        </a:lnTo>
                        <a:lnTo>
                          <a:pt x="9305" y="399"/>
                        </a:lnTo>
                        <a:lnTo>
                          <a:pt x="5921" y="5135"/>
                        </a:lnTo>
                        <a:lnTo>
                          <a:pt x="3496" y="4572"/>
                        </a:lnTo>
                        <a:lnTo>
                          <a:pt x="2274" y="2579"/>
                        </a:lnTo>
                        <a:lnTo>
                          <a:pt x="0" y="6049"/>
                        </a:lnTo>
                        <a:lnTo>
                          <a:pt x="301" y="6729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0" name="Freeform 94"/>
                  <p:cNvSpPr>
                    <a:spLocks/>
                  </p:cNvSpPr>
                  <p:nvPr/>
                </p:nvSpPr>
                <p:spPr bwMode="auto">
                  <a:xfrm>
                    <a:off x="3195" y="1025"/>
                    <a:ext cx="464" cy="38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000"/>
                      <a:gd name="T124" fmla="*/ 0 h 20000"/>
                      <a:gd name="T125" fmla="*/ 20000 w 20000"/>
                      <a:gd name="T126" fmla="*/ 20000 h 200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000" h="20000">
                        <a:moveTo>
                          <a:pt x="17" y="14600"/>
                        </a:moveTo>
                        <a:lnTo>
                          <a:pt x="828" y="15036"/>
                        </a:lnTo>
                        <a:lnTo>
                          <a:pt x="672" y="17300"/>
                        </a:lnTo>
                        <a:lnTo>
                          <a:pt x="1897" y="17715"/>
                        </a:lnTo>
                        <a:lnTo>
                          <a:pt x="3017" y="19460"/>
                        </a:lnTo>
                        <a:lnTo>
                          <a:pt x="5241" y="19979"/>
                        </a:lnTo>
                        <a:lnTo>
                          <a:pt x="8345" y="15784"/>
                        </a:lnTo>
                        <a:lnTo>
                          <a:pt x="11086" y="15410"/>
                        </a:lnTo>
                        <a:lnTo>
                          <a:pt x="11276" y="17715"/>
                        </a:lnTo>
                        <a:lnTo>
                          <a:pt x="12362" y="18920"/>
                        </a:lnTo>
                        <a:lnTo>
                          <a:pt x="15638" y="19418"/>
                        </a:lnTo>
                        <a:lnTo>
                          <a:pt x="17534" y="19086"/>
                        </a:lnTo>
                        <a:lnTo>
                          <a:pt x="16862" y="18069"/>
                        </a:lnTo>
                        <a:lnTo>
                          <a:pt x="17845" y="17072"/>
                        </a:lnTo>
                        <a:lnTo>
                          <a:pt x="17000" y="16366"/>
                        </a:lnTo>
                        <a:lnTo>
                          <a:pt x="19517" y="15971"/>
                        </a:lnTo>
                        <a:lnTo>
                          <a:pt x="19741" y="14746"/>
                        </a:lnTo>
                        <a:lnTo>
                          <a:pt x="18276" y="13188"/>
                        </a:lnTo>
                        <a:lnTo>
                          <a:pt x="18241" y="13022"/>
                        </a:lnTo>
                        <a:lnTo>
                          <a:pt x="18776" y="10696"/>
                        </a:lnTo>
                        <a:lnTo>
                          <a:pt x="19983" y="9969"/>
                        </a:lnTo>
                        <a:lnTo>
                          <a:pt x="19983" y="8494"/>
                        </a:lnTo>
                        <a:lnTo>
                          <a:pt x="19138" y="8370"/>
                        </a:lnTo>
                        <a:lnTo>
                          <a:pt x="18983" y="3572"/>
                        </a:lnTo>
                        <a:lnTo>
                          <a:pt x="15190" y="3780"/>
                        </a:lnTo>
                        <a:lnTo>
                          <a:pt x="14086" y="2409"/>
                        </a:lnTo>
                        <a:lnTo>
                          <a:pt x="12690" y="2991"/>
                        </a:lnTo>
                        <a:lnTo>
                          <a:pt x="9534" y="104"/>
                        </a:lnTo>
                        <a:lnTo>
                          <a:pt x="7914" y="0"/>
                        </a:lnTo>
                        <a:lnTo>
                          <a:pt x="7707" y="1059"/>
                        </a:lnTo>
                        <a:lnTo>
                          <a:pt x="6362" y="21"/>
                        </a:lnTo>
                        <a:lnTo>
                          <a:pt x="5483" y="1350"/>
                        </a:lnTo>
                        <a:lnTo>
                          <a:pt x="3017" y="2077"/>
                        </a:lnTo>
                        <a:lnTo>
                          <a:pt x="3103" y="4216"/>
                        </a:lnTo>
                        <a:lnTo>
                          <a:pt x="4276" y="5587"/>
                        </a:lnTo>
                        <a:lnTo>
                          <a:pt x="2741" y="5836"/>
                        </a:lnTo>
                        <a:lnTo>
                          <a:pt x="2224" y="8204"/>
                        </a:lnTo>
                        <a:lnTo>
                          <a:pt x="3414" y="8764"/>
                        </a:lnTo>
                        <a:lnTo>
                          <a:pt x="1017" y="12461"/>
                        </a:lnTo>
                        <a:lnTo>
                          <a:pt x="0" y="14413"/>
                        </a:lnTo>
                        <a:lnTo>
                          <a:pt x="17" y="1460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1" name="Freeform 95"/>
                  <p:cNvSpPr>
                    <a:spLocks/>
                  </p:cNvSpPr>
                  <p:nvPr/>
                </p:nvSpPr>
                <p:spPr bwMode="auto">
                  <a:xfrm>
                    <a:off x="3547" y="1333"/>
                    <a:ext cx="368" cy="47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87" y="4209"/>
                        </a:moveTo>
                        <a:lnTo>
                          <a:pt x="3326" y="6279"/>
                        </a:lnTo>
                        <a:lnTo>
                          <a:pt x="3717" y="7609"/>
                        </a:lnTo>
                        <a:lnTo>
                          <a:pt x="3370" y="10556"/>
                        </a:lnTo>
                        <a:lnTo>
                          <a:pt x="652" y="10993"/>
                        </a:lnTo>
                        <a:lnTo>
                          <a:pt x="1370" y="12071"/>
                        </a:lnTo>
                        <a:lnTo>
                          <a:pt x="3065" y="12593"/>
                        </a:lnTo>
                        <a:lnTo>
                          <a:pt x="3413" y="14024"/>
                        </a:lnTo>
                        <a:lnTo>
                          <a:pt x="4522" y="13906"/>
                        </a:lnTo>
                        <a:lnTo>
                          <a:pt x="6000" y="15724"/>
                        </a:lnTo>
                        <a:lnTo>
                          <a:pt x="4891" y="16465"/>
                        </a:lnTo>
                        <a:lnTo>
                          <a:pt x="5478" y="17879"/>
                        </a:lnTo>
                        <a:lnTo>
                          <a:pt x="6587" y="17660"/>
                        </a:lnTo>
                        <a:lnTo>
                          <a:pt x="8065" y="18737"/>
                        </a:lnTo>
                        <a:lnTo>
                          <a:pt x="8957" y="18165"/>
                        </a:lnTo>
                        <a:lnTo>
                          <a:pt x="10283" y="19983"/>
                        </a:lnTo>
                        <a:lnTo>
                          <a:pt x="12109" y="19461"/>
                        </a:lnTo>
                        <a:lnTo>
                          <a:pt x="12043" y="19209"/>
                        </a:lnTo>
                        <a:lnTo>
                          <a:pt x="12870" y="18148"/>
                        </a:lnTo>
                        <a:lnTo>
                          <a:pt x="17130" y="17845"/>
                        </a:lnTo>
                        <a:lnTo>
                          <a:pt x="16891" y="15556"/>
                        </a:lnTo>
                        <a:lnTo>
                          <a:pt x="19087" y="14899"/>
                        </a:lnTo>
                        <a:lnTo>
                          <a:pt x="19978" y="13451"/>
                        </a:lnTo>
                        <a:lnTo>
                          <a:pt x="15870" y="10690"/>
                        </a:lnTo>
                        <a:lnTo>
                          <a:pt x="17043" y="8199"/>
                        </a:lnTo>
                        <a:lnTo>
                          <a:pt x="12022" y="5320"/>
                        </a:lnTo>
                        <a:lnTo>
                          <a:pt x="11978" y="5253"/>
                        </a:lnTo>
                        <a:lnTo>
                          <a:pt x="13065" y="4613"/>
                        </a:lnTo>
                        <a:lnTo>
                          <a:pt x="6522" y="993"/>
                        </a:lnTo>
                        <a:lnTo>
                          <a:pt x="5826" y="1364"/>
                        </a:lnTo>
                        <a:lnTo>
                          <a:pt x="5435" y="0"/>
                        </a:lnTo>
                        <a:lnTo>
                          <a:pt x="2283" y="320"/>
                        </a:lnTo>
                        <a:lnTo>
                          <a:pt x="3326" y="875"/>
                        </a:lnTo>
                        <a:lnTo>
                          <a:pt x="2109" y="1700"/>
                        </a:lnTo>
                        <a:lnTo>
                          <a:pt x="2957" y="2508"/>
                        </a:lnTo>
                        <a:lnTo>
                          <a:pt x="565" y="2778"/>
                        </a:lnTo>
                        <a:lnTo>
                          <a:pt x="0" y="4024"/>
                        </a:lnTo>
                        <a:lnTo>
                          <a:pt x="87" y="4209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2" name="Freeform 96"/>
                  <p:cNvSpPr>
                    <a:spLocks/>
                  </p:cNvSpPr>
                  <p:nvPr/>
                </p:nvSpPr>
                <p:spPr bwMode="auto">
                  <a:xfrm>
                    <a:off x="4201" y="1140"/>
                    <a:ext cx="362" cy="41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0000"/>
                      <a:gd name="T79" fmla="*/ 0 h 20000"/>
                      <a:gd name="T80" fmla="*/ 20000 w 20000"/>
                      <a:gd name="T81" fmla="*/ 20000 h 2000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0000" h="20000">
                        <a:moveTo>
                          <a:pt x="0" y="3356"/>
                        </a:moveTo>
                        <a:lnTo>
                          <a:pt x="1279" y="2751"/>
                        </a:lnTo>
                        <a:lnTo>
                          <a:pt x="1918" y="332"/>
                        </a:lnTo>
                        <a:lnTo>
                          <a:pt x="2756" y="1678"/>
                        </a:lnTo>
                        <a:lnTo>
                          <a:pt x="5865" y="2829"/>
                        </a:lnTo>
                        <a:lnTo>
                          <a:pt x="9261" y="2888"/>
                        </a:lnTo>
                        <a:lnTo>
                          <a:pt x="10673" y="390"/>
                        </a:lnTo>
                        <a:lnTo>
                          <a:pt x="15259" y="0"/>
                        </a:lnTo>
                        <a:lnTo>
                          <a:pt x="19978" y="1659"/>
                        </a:lnTo>
                        <a:lnTo>
                          <a:pt x="18258" y="4956"/>
                        </a:lnTo>
                        <a:lnTo>
                          <a:pt x="14355" y="8741"/>
                        </a:lnTo>
                        <a:lnTo>
                          <a:pt x="13297" y="15512"/>
                        </a:lnTo>
                        <a:lnTo>
                          <a:pt x="10827" y="19980"/>
                        </a:lnTo>
                        <a:lnTo>
                          <a:pt x="4697" y="16215"/>
                        </a:lnTo>
                        <a:lnTo>
                          <a:pt x="2690" y="15415"/>
                        </a:lnTo>
                        <a:lnTo>
                          <a:pt x="3241" y="12020"/>
                        </a:lnTo>
                        <a:lnTo>
                          <a:pt x="2404" y="11629"/>
                        </a:lnTo>
                        <a:lnTo>
                          <a:pt x="5138" y="10634"/>
                        </a:lnTo>
                        <a:lnTo>
                          <a:pt x="5865" y="8839"/>
                        </a:lnTo>
                        <a:lnTo>
                          <a:pt x="4895" y="8215"/>
                        </a:lnTo>
                        <a:lnTo>
                          <a:pt x="5954" y="6595"/>
                        </a:lnTo>
                        <a:lnTo>
                          <a:pt x="3837" y="4995"/>
                        </a:lnTo>
                        <a:lnTo>
                          <a:pt x="2249" y="6322"/>
                        </a:lnTo>
                        <a:lnTo>
                          <a:pt x="2381" y="4722"/>
                        </a:lnTo>
                        <a:lnTo>
                          <a:pt x="0" y="3551"/>
                        </a:lnTo>
                        <a:lnTo>
                          <a:pt x="0" y="3356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3" name="Freeform 97"/>
                  <p:cNvSpPr>
                    <a:spLocks/>
                  </p:cNvSpPr>
                  <p:nvPr/>
                </p:nvSpPr>
                <p:spPr bwMode="auto">
                  <a:xfrm>
                    <a:off x="4193" y="1473"/>
                    <a:ext cx="222" cy="37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00"/>
                      <a:gd name="T52" fmla="*/ 0 h 20000"/>
                      <a:gd name="T53" fmla="*/ 20000 w 20000"/>
                      <a:gd name="T54" fmla="*/ 20000 h 2000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00" h="20000">
                        <a:moveTo>
                          <a:pt x="252" y="11715"/>
                        </a:moveTo>
                        <a:lnTo>
                          <a:pt x="5216" y="13674"/>
                        </a:lnTo>
                        <a:lnTo>
                          <a:pt x="4640" y="16486"/>
                        </a:lnTo>
                        <a:lnTo>
                          <a:pt x="6547" y="16443"/>
                        </a:lnTo>
                        <a:lnTo>
                          <a:pt x="8237" y="18594"/>
                        </a:lnTo>
                        <a:lnTo>
                          <a:pt x="9964" y="18701"/>
                        </a:lnTo>
                        <a:lnTo>
                          <a:pt x="9353" y="19979"/>
                        </a:lnTo>
                        <a:lnTo>
                          <a:pt x="15000" y="19936"/>
                        </a:lnTo>
                        <a:lnTo>
                          <a:pt x="19892" y="16379"/>
                        </a:lnTo>
                        <a:lnTo>
                          <a:pt x="17662" y="13759"/>
                        </a:lnTo>
                        <a:lnTo>
                          <a:pt x="19964" y="7412"/>
                        </a:lnTo>
                        <a:lnTo>
                          <a:pt x="18417" y="4089"/>
                        </a:lnTo>
                        <a:lnTo>
                          <a:pt x="8381" y="0"/>
                        </a:lnTo>
                        <a:lnTo>
                          <a:pt x="2266" y="7540"/>
                        </a:lnTo>
                        <a:lnTo>
                          <a:pt x="1942" y="10735"/>
                        </a:lnTo>
                        <a:lnTo>
                          <a:pt x="0" y="11480"/>
                        </a:lnTo>
                        <a:lnTo>
                          <a:pt x="252" y="11715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4" name="Freeform 98"/>
                  <p:cNvSpPr>
                    <a:spLocks/>
                  </p:cNvSpPr>
                  <p:nvPr/>
                </p:nvSpPr>
                <p:spPr bwMode="auto">
                  <a:xfrm>
                    <a:off x="3771" y="949"/>
                    <a:ext cx="489" cy="52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w 20000"/>
                      <a:gd name="T83" fmla="*/ 0 h 2000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000"/>
                      <a:gd name="T127" fmla="*/ 0 h 20000"/>
                      <a:gd name="T128" fmla="*/ 20000 w 20000"/>
                      <a:gd name="T129" fmla="*/ 20000 h 2000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000" h="20000">
                        <a:moveTo>
                          <a:pt x="16" y="2730"/>
                        </a:moveTo>
                        <a:lnTo>
                          <a:pt x="654" y="2469"/>
                        </a:lnTo>
                        <a:lnTo>
                          <a:pt x="310" y="1196"/>
                        </a:lnTo>
                        <a:lnTo>
                          <a:pt x="3644" y="0"/>
                        </a:lnTo>
                        <a:lnTo>
                          <a:pt x="5033" y="1074"/>
                        </a:lnTo>
                        <a:lnTo>
                          <a:pt x="5098" y="1319"/>
                        </a:lnTo>
                        <a:lnTo>
                          <a:pt x="6797" y="5138"/>
                        </a:lnTo>
                        <a:lnTo>
                          <a:pt x="6520" y="7423"/>
                        </a:lnTo>
                        <a:lnTo>
                          <a:pt x="5686" y="7776"/>
                        </a:lnTo>
                        <a:lnTo>
                          <a:pt x="7092" y="9601"/>
                        </a:lnTo>
                        <a:lnTo>
                          <a:pt x="10196" y="10460"/>
                        </a:lnTo>
                        <a:lnTo>
                          <a:pt x="9951" y="11641"/>
                        </a:lnTo>
                        <a:lnTo>
                          <a:pt x="10915" y="12699"/>
                        </a:lnTo>
                        <a:lnTo>
                          <a:pt x="13235" y="13037"/>
                        </a:lnTo>
                        <a:lnTo>
                          <a:pt x="14542" y="14448"/>
                        </a:lnTo>
                        <a:lnTo>
                          <a:pt x="18578" y="15276"/>
                        </a:lnTo>
                        <a:lnTo>
                          <a:pt x="19363" y="16488"/>
                        </a:lnTo>
                        <a:lnTo>
                          <a:pt x="19984" y="16794"/>
                        </a:lnTo>
                        <a:lnTo>
                          <a:pt x="16095" y="19034"/>
                        </a:lnTo>
                        <a:lnTo>
                          <a:pt x="14281" y="17745"/>
                        </a:lnTo>
                        <a:lnTo>
                          <a:pt x="13709" y="18666"/>
                        </a:lnTo>
                        <a:lnTo>
                          <a:pt x="11765" y="19126"/>
                        </a:lnTo>
                        <a:lnTo>
                          <a:pt x="10392" y="18497"/>
                        </a:lnTo>
                        <a:lnTo>
                          <a:pt x="8709" y="19034"/>
                        </a:lnTo>
                        <a:lnTo>
                          <a:pt x="8301" y="19877"/>
                        </a:lnTo>
                        <a:lnTo>
                          <a:pt x="7974" y="19402"/>
                        </a:lnTo>
                        <a:lnTo>
                          <a:pt x="6569" y="19985"/>
                        </a:lnTo>
                        <a:lnTo>
                          <a:pt x="6111" y="18681"/>
                        </a:lnTo>
                        <a:lnTo>
                          <a:pt x="5278" y="19049"/>
                        </a:lnTo>
                        <a:lnTo>
                          <a:pt x="5735" y="17623"/>
                        </a:lnTo>
                        <a:lnTo>
                          <a:pt x="4085" y="17669"/>
                        </a:lnTo>
                        <a:lnTo>
                          <a:pt x="3513" y="16365"/>
                        </a:lnTo>
                        <a:lnTo>
                          <a:pt x="4477" y="15506"/>
                        </a:lnTo>
                        <a:lnTo>
                          <a:pt x="3954" y="15567"/>
                        </a:lnTo>
                        <a:lnTo>
                          <a:pt x="3431" y="13543"/>
                        </a:lnTo>
                        <a:lnTo>
                          <a:pt x="4820" y="8558"/>
                        </a:lnTo>
                        <a:lnTo>
                          <a:pt x="3301" y="6028"/>
                        </a:lnTo>
                        <a:lnTo>
                          <a:pt x="3758" y="4356"/>
                        </a:lnTo>
                        <a:lnTo>
                          <a:pt x="3252" y="2699"/>
                        </a:lnTo>
                        <a:lnTo>
                          <a:pt x="2108" y="2147"/>
                        </a:lnTo>
                        <a:lnTo>
                          <a:pt x="0" y="2761"/>
                        </a:lnTo>
                        <a:lnTo>
                          <a:pt x="16" y="2730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5" name="Freeform 99"/>
                  <p:cNvSpPr>
                    <a:spLocks/>
                  </p:cNvSpPr>
                  <p:nvPr/>
                </p:nvSpPr>
                <p:spPr bwMode="auto">
                  <a:xfrm>
                    <a:off x="3618" y="929"/>
                    <a:ext cx="271" cy="51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000"/>
                      <a:gd name="T100" fmla="*/ 0 h 20000"/>
                      <a:gd name="T101" fmla="*/ 20000 w 20000"/>
                      <a:gd name="T102" fmla="*/ 20000 h 200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000" h="20000">
                        <a:moveTo>
                          <a:pt x="88" y="13624"/>
                        </a:moveTo>
                        <a:lnTo>
                          <a:pt x="2566" y="14790"/>
                        </a:lnTo>
                        <a:lnTo>
                          <a:pt x="2183" y="15708"/>
                        </a:lnTo>
                        <a:lnTo>
                          <a:pt x="2684" y="16967"/>
                        </a:lnTo>
                        <a:lnTo>
                          <a:pt x="3658" y="16625"/>
                        </a:lnTo>
                        <a:lnTo>
                          <a:pt x="12537" y="19984"/>
                        </a:lnTo>
                        <a:lnTo>
                          <a:pt x="18643" y="18678"/>
                        </a:lnTo>
                        <a:lnTo>
                          <a:pt x="17611" y="17372"/>
                        </a:lnTo>
                        <a:lnTo>
                          <a:pt x="19351" y="16485"/>
                        </a:lnTo>
                        <a:lnTo>
                          <a:pt x="18407" y="16547"/>
                        </a:lnTo>
                        <a:lnTo>
                          <a:pt x="17463" y="14495"/>
                        </a:lnTo>
                        <a:lnTo>
                          <a:pt x="19971" y="9456"/>
                        </a:lnTo>
                        <a:lnTo>
                          <a:pt x="17227" y="6890"/>
                        </a:lnTo>
                        <a:lnTo>
                          <a:pt x="18053" y="5194"/>
                        </a:lnTo>
                        <a:lnTo>
                          <a:pt x="17139" y="3515"/>
                        </a:lnTo>
                        <a:lnTo>
                          <a:pt x="15074" y="2955"/>
                        </a:lnTo>
                        <a:lnTo>
                          <a:pt x="11268" y="3577"/>
                        </a:lnTo>
                        <a:lnTo>
                          <a:pt x="11298" y="3530"/>
                        </a:lnTo>
                        <a:lnTo>
                          <a:pt x="12448" y="3281"/>
                        </a:lnTo>
                        <a:lnTo>
                          <a:pt x="11829" y="1991"/>
                        </a:lnTo>
                        <a:lnTo>
                          <a:pt x="9971" y="0"/>
                        </a:lnTo>
                        <a:lnTo>
                          <a:pt x="7463" y="1275"/>
                        </a:lnTo>
                        <a:lnTo>
                          <a:pt x="4100" y="669"/>
                        </a:lnTo>
                        <a:lnTo>
                          <a:pt x="3127" y="1991"/>
                        </a:lnTo>
                        <a:lnTo>
                          <a:pt x="4159" y="3888"/>
                        </a:lnTo>
                        <a:lnTo>
                          <a:pt x="3009" y="5863"/>
                        </a:lnTo>
                        <a:lnTo>
                          <a:pt x="1268" y="6423"/>
                        </a:lnTo>
                        <a:lnTo>
                          <a:pt x="1534" y="10016"/>
                        </a:lnTo>
                        <a:lnTo>
                          <a:pt x="2979" y="10109"/>
                        </a:lnTo>
                        <a:lnTo>
                          <a:pt x="2979" y="11213"/>
                        </a:lnTo>
                        <a:lnTo>
                          <a:pt x="914" y="11757"/>
                        </a:lnTo>
                        <a:lnTo>
                          <a:pt x="0" y="13499"/>
                        </a:lnTo>
                        <a:lnTo>
                          <a:pt x="88" y="13624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6" name="Freeform 100"/>
                  <p:cNvSpPr>
                    <a:spLocks/>
                  </p:cNvSpPr>
                  <p:nvPr/>
                </p:nvSpPr>
                <p:spPr bwMode="auto">
                  <a:xfrm>
                    <a:off x="3894" y="968"/>
                    <a:ext cx="501" cy="41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000"/>
                      <a:gd name="T124" fmla="*/ 0 h 20000"/>
                      <a:gd name="T125" fmla="*/ 20000 w 20000"/>
                      <a:gd name="T126" fmla="*/ 20000 h 200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000" h="20000">
                        <a:moveTo>
                          <a:pt x="64" y="739"/>
                        </a:moveTo>
                        <a:lnTo>
                          <a:pt x="1722" y="5584"/>
                        </a:lnTo>
                        <a:lnTo>
                          <a:pt x="1451" y="8482"/>
                        </a:lnTo>
                        <a:lnTo>
                          <a:pt x="638" y="8930"/>
                        </a:lnTo>
                        <a:lnTo>
                          <a:pt x="2010" y="11226"/>
                        </a:lnTo>
                        <a:lnTo>
                          <a:pt x="5040" y="12335"/>
                        </a:lnTo>
                        <a:lnTo>
                          <a:pt x="4801" y="13813"/>
                        </a:lnTo>
                        <a:lnTo>
                          <a:pt x="5758" y="15156"/>
                        </a:lnTo>
                        <a:lnTo>
                          <a:pt x="8006" y="15603"/>
                        </a:lnTo>
                        <a:lnTo>
                          <a:pt x="9298" y="17374"/>
                        </a:lnTo>
                        <a:lnTo>
                          <a:pt x="13222" y="18424"/>
                        </a:lnTo>
                        <a:lnTo>
                          <a:pt x="13987" y="19981"/>
                        </a:lnTo>
                        <a:lnTo>
                          <a:pt x="15965" y="18988"/>
                        </a:lnTo>
                        <a:lnTo>
                          <a:pt x="16507" y="17198"/>
                        </a:lnTo>
                        <a:lnTo>
                          <a:pt x="15789" y="16576"/>
                        </a:lnTo>
                        <a:lnTo>
                          <a:pt x="16571" y="14942"/>
                        </a:lnTo>
                        <a:lnTo>
                          <a:pt x="15024" y="13346"/>
                        </a:lnTo>
                        <a:lnTo>
                          <a:pt x="13892" y="14689"/>
                        </a:lnTo>
                        <a:lnTo>
                          <a:pt x="13971" y="13093"/>
                        </a:lnTo>
                        <a:lnTo>
                          <a:pt x="12249" y="11907"/>
                        </a:lnTo>
                        <a:lnTo>
                          <a:pt x="12249" y="11732"/>
                        </a:lnTo>
                        <a:lnTo>
                          <a:pt x="13174" y="11128"/>
                        </a:lnTo>
                        <a:lnTo>
                          <a:pt x="13652" y="8716"/>
                        </a:lnTo>
                        <a:lnTo>
                          <a:pt x="14242" y="10058"/>
                        </a:lnTo>
                        <a:lnTo>
                          <a:pt x="16507" y="11206"/>
                        </a:lnTo>
                        <a:lnTo>
                          <a:pt x="18947" y="11265"/>
                        </a:lnTo>
                        <a:lnTo>
                          <a:pt x="19984" y="8774"/>
                        </a:lnTo>
                        <a:lnTo>
                          <a:pt x="17624" y="6187"/>
                        </a:lnTo>
                        <a:lnTo>
                          <a:pt x="15981" y="7646"/>
                        </a:lnTo>
                        <a:lnTo>
                          <a:pt x="13732" y="6984"/>
                        </a:lnTo>
                        <a:lnTo>
                          <a:pt x="13270" y="7802"/>
                        </a:lnTo>
                        <a:lnTo>
                          <a:pt x="12982" y="6265"/>
                        </a:lnTo>
                        <a:lnTo>
                          <a:pt x="11786" y="5623"/>
                        </a:lnTo>
                        <a:lnTo>
                          <a:pt x="10797" y="5914"/>
                        </a:lnTo>
                        <a:lnTo>
                          <a:pt x="10766" y="7179"/>
                        </a:lnTo>
                        <a:lnTo>
                          <a:pt x="9633" y="6907"/>
                        </a:lnTo>
                        <a:lnTo>
                          <a:pt x="6443" y="817"/>
                        </a:lnTo>
                        <a:lnTo>
                          <a:pt x="3413" y="0"/>
                        </a:lnTo>
                        <a:lnTo>
                          <a:pt x="1659" y="1362"/>
                        </a:lnTo>
                        <a:lnTo>
                          <a:pt x="0" y="428"/>
                        </a:lnTo>
                        <a:lnTo>
                          <a:pt x="64" y="739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7" name="Freeform 101"/>
                  <p:cNvSpPr>
                    <a:spLocks/>
                  </p:cNvSpPr>
                  <p:nvPr/>
                </p:nvSpPr>
                <p:spPr bwMode="auto">
                  <a:xfrm>
                    <a:off x="3870" y="1796"/>
                    <a:ext cx="397" cy="44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00"/>
                      <a:gd name="T76" fmla="*/ 0 h 20000"/>
                      <a:gd name="T77" fmla="*/ 20000 w 20000"/>
                      <a:gd name="T78" fmla="*/ 20000 h 2000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00" h="20000">
                        <a:moveTo>
                          <a:pt x="141" y="6307"/>
                        </a:moveTo>
                        <a:lnTo>
                          <a:pt x="7859" y="3360"/>
                        </a:lnTo>
                        <a:lnTo>
                          <a:pt x="9071" y="1545"/>
                        </a:lnTo>
                        <a:lnTo>
                          <a:pt x="12343" y="1671"/>
                        </a:lnTo>
                        <a:lnTo>
                          <a:pt x="13859" y="0"/>
                        </a:lnTo>
                        <a:lnTo>
                          <a:pt x="16000" y="216"/>
                        </a:lnTo>
                        <a:lnTo>
                          <a:pt x="18101" y="1042"/>
                        </a:lnTo>
                        <a:lnTo>
                          <a:pt x="17414" y="1420"/>
                        </a:lnTo>
                        <a:lnTo>
                          <a:pt x="18101" y="2606"/>
                        </a:lnTo>
                        <a:lnTo>
                          <a:pt x="17333" y="4151"/>
                        </a:lnTo>
                        <a:lnTo>
                          <a:pt x="19980" y="4259"/>
                        </a:lnTo>
                        <a:lnTo>
                          <a:pt x="14970" y="10332"/>
                        </a:lnTo>
                        <a:lnTo>
                          <a:pt x="11051" y="12650"/>
                        </a:lnTo>
                        <a:lnTo>
                          <a:pt x="11273" y="15885"/>
                        </a:lnTo>
                        <a:lnTo>
                          <a:pt x="6929" y="19982"/>
                        </a:lnTo>
                        <a:lnTo>
                          <a:pt x="5596" y="19066"/>
                        </a:lnTo>
                        <a:lnTo>
                          <a:pt x="5919" y="17466"/>
                        </a:lnTo>
                        <a:lnTo>
                          <a:pt x="7798" y="15723"/>
                        </a:lnTo>
                        <a:lnTo>
                          <a:pt x="5051" y="14286"/>
                        </a:lnTo>
                        <a:lnTo>
                          <a:pt x="3333" y="11177"/>
                        </a:lnTo>
                        <a:lnTo>
                          <a:pt x="1677" y="10584"/>
                        </a:lnTo>
                        <a:lnTo>
                          <a:pt x="848" y="11177"/>
                        </a:lnTo>
                        <a:lnTo>
                          <a:pt x="1899" y="8805"/>
                        </a:lnTo>
                        <a:lnTo>
                          <a:pt x="0" y="6379"/>
                        </a:lnTo>
                        <a:lnTo>
                          <a:pt x="141" y="6307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8" name="Freeform 102"/>
                  <p:cNvSpPr>
                    <a:spLocks/>
                  </p:cNvSpPr>
                  <p:nvPr/>
                </p:nvSpPr>
                <p:spPr bwMode="auto">
                  <a:xfrm>
                    <a:off x="3742" y="1924"/>
                    <a:ext cx="284" cy="44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0000"/>
                      <a:gd name="T91" fmla="*/ 0 h 20000"/>
                      <a:gd name="T92" fmla="*/ 20000 w 20000"/>
                      <a:gd name="T93" fmla="*/ 20000 h 2000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0000" h="20000">
                        <a:moveTo>
                          <a:pt x="113" y="6917"/>
                        </a:moveTo>
                        <a:lnTo>
                          <a:pt x="0" y="6327"/>
                        </a:lnTo>
                        <a:lnTo>
                          <a:pt x="3752" y="3074"/>
                        </a:lnTo>
                        <a:lnTo>
                          <a:pt x="5275" y="0"/>
                        </a:lnTo>
                        <a:lnTo>
                          <a:pt x="6601" y="912"/>
                        </a:lnTo>
                        <a:lnTo>
                          <a:pt x="9083" y="626"/>
                        </a:lnTo>
                        <a:lnTo>
                          <a:pt x="11735" y="3021"/>
                        </a:lnTo>
                        <a:lnTo>
                          <a:pt x="10240" y="5380"/>
                        </a:lnTo>
                        <a:lnTo>
                          <a:pt x="11425" y="4808"/>
                        </a:lnTo>
                        <a:lnTo>
                          <a:pt x="13738" y="5380"/>
                        </a:lnTo>
                        <a:lnTo>
                          <a:pt x="16135" y="8490"/>
                        </a:lnTo>
                        <a:lnTo>
                          <a:pt x="19972" y="9902"/>
                        </a:lnTo>
                        <a:lnTo>
                          <a:pt x="17348" y="11635"/>
                        </a:lnTo>
                        <a:lnTo>
                          <a:pt x="16897" y="13226"/>
                        </a:lnTo>
                        <a:lnTo>
                          <a:pt x="18759" y="14138"/>
                        </a:lnTo>
                        <a:lnTo>
                          <a:pt x="17348" y="16854"/>
                        </a:lnTo>
                        <a:lnTo>
                          <a:pt x="13427" y="19839"/>
                        </a:lnTo>
                        <a:lnTo>
                          <a:pt x="10522" y="19929"/>
                        </a:lnTo>
                        <a:lnTo>
                          <a:pt x="8660" y="18517"/>
                        </a:lnTo>
                        <a:lnTo>
                          <a:pt x="5924" y="19982"/>
                        </a:lnTo>
                        <a:lnTo>
                          <a:pt x="4062" y="18463"/>
                        </a:lnTo>
                        <a:lnTo>
                          <a:pt x="3526" y="19071"/>
                        </a:lnTo>
                        <a:lnTo>
                          <a:pt x="1608" y="16533"/>
                        </a:lnTo>
                        <a:lnTo>
                          <a:pt x="3724" y="15889"/>
                        </a:lnTo>
                        <a:lnTo>
                          <a:pt x="2454" y="14352"/>
                        </a:lnTo>
                        <a:lnTo>
                          <a:pt x="4147" y="12815"/>
                        </a:lnTo>
                        <a:lnTo>
                          <a:pt x="1636" y="9634"/>
                        </a:lnTo>
                        <a:lnTo>
                          <a:pt x="4401" y="8686"/>
                        </a:lnTo>
                        <a:lnTo>
                          <a:pt x="0" y="7042"/>
                        </a:lnTo>
                        <a:lnTo>
                          <a:pt x="113" y="6917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Freeform 103"/>
                  <p:cNvSpPr>
                    <a:spLocks/>
                  </p:cNvSpPr>
                  <p:nvPr/>
                </p:nvSpPr>
                <p:spPr bwMode="auto">
                  <a:xfrm>
                    <a:off x="3769" y="1609"/>
                    <a:ext cx="419" cy="33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0000"/>
                      <a:gd name="T91" fmla="*/ 0 h 20000"/>
                      <a:gd name="T92" fmla="*/ 20000 w 20000"/>
                      <a:gd name="T93" fmla="*/ 20000 h 2000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0000" h="20000">
                        <a:moveTo>
                          <a:pt x="57" y="11082"/>
                        </a:moveTo>
                        <a:lnTo>
                          <a:pt x="1565" y="11177"/>
                        </a:lnTo>
                        <a:lnTo>
                          <a:pt x="1641" y="13056"/>
                        </a:lnTo>
                        <a:lnTo>
                          <a:pt x="172" y="14649"/>
                        </a:lnTo>
                        <a:lnTo>
                          <a:pt x="1851" y="16504"/>
                        </a:lnTo>
                        <a:lnTo>
                          <a:pt x="2290" y="18763"/>
                        </a:lnTo>
                        <a:lnTo>
                          <a:pt x="3187" y="19976"/>
                        </a:lnTo>
                        <a:lnTo>
                          <a:pt x="4847" y="19596"/>
                        </a:lnTo>
                        <a:lnTo>
                          <a:pt x="4981" y="19477"/>
                        </a:lnTo>
                        <a:lnTo>
                          <a:pt x="12271" y="15577"/>
                        </a:lnTo>
                        <a:lnTo>
                          <a:pt x="13435" y="13175"/>
                        </a:lnTo>
                        <a:lnTo>
                          <a:pt x="16508" y="13341"/>
                        </a:lnTo>
                        <a:lnTo>
                          <a:pt x="17939" y="11130"/>
                        </a:lnTo>
                        <a:lnTo>
                          <a:pt x="19981" y="11415"/>
                        </a:lnTo>
                        <a:lnTo>
                          <a:pt x="19179" y="6873"/>
                        </a:lnTo>
                        <a:lnTo>
                          <a:pt x="19103" y="6635"/>
                        </a:lnTo>
                        <a:lnTo>
                          <a:pt x="19943" y="4875"/>
                        </a:lnTo>
                        <a:lnTo>
                          <a:pt x="16813" y="1665"/>
                        </a:lnTo>
                        <a:lnTo>
                          <a:pt x="15115" y="3210"/>
                        </a:lnTo>
                        <a:lnTo>
                          <a:pt x="14141" y="1831"/>
                        </a:lnTo>
                        <a:lnTo>
                          <a:pt x="14122" y="1784"/>
                        </a:lnTo>
                        <a:lnTo>
                          <a:pt x="11469" y="2331"/>
                        </a:lnTo>
                        <a:lnTo>
                          <a:pt x="10248" y="0"/>
                        </a:lnTo>
                        <a:lnTo>
                          <a:pt x="6966" y="2592"/>
                        </a:lnTo>
                        <a:lnTo>
                          <a:pt x="6183" y="4637"/>
                        </a:lnTo>
                        <a:lnTo>
                          <a:pt x="4256" y="5565"/>
                        </a:lnTo>
                        <a:lnTo>
                          <a:pt x="4466" y="8799"/>
                        </a:lnTo>
                        <a:lnTo>
                          <a:pt x="725" y="9227"/>
                        </a:lnTo>
                        <a:lnTo>
                          <a:pt x="0" y="10725"/>
                        </a:lnTo>
                        <a:lnTo>
                          <a:pt x="57" y="11082"/>
                        </a:lnTo>
                        <a:close/>
                      </a:path>
                    </a:pathLst>
                  </a:custGeom>
                  <a:solidFill>
                    <a:srgbClr val="EA5F00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75" name="Freeform 104"/>
              <p:cNvSpPr>
                <a:spLocks/>
              </p:cNvSpPr>
              <p:nvPr/>
            </p:nvSpPr>
            <p:spPr bwMode="auto">
              <a:xfrm>
                <a:off x="4169" y="1689"/>
                <a:ext cx="116" cy="16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00"/>
                  <a:gd name="T46" fmla="*/ 0 h 20000"/>
                  <a:gd name="T47" fmla="*/ 20000 w 20000"/>
                  <a:gd name="T48" fmla="*/ 20000 h 200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00" h="20000">
                    <a:moveTo>
                      <a:pt x="277" y="4327"/>
                    </a:moveTo>
                    <a:lnTo>
                      <a:pt x="3183" y="13510"/>
                    </a:lnTo>
                    <a:lnTo>
                      <a:pt x="10311" y="15721"/>
                    </a:lnTo>
                    <a:lnTo>
                      <a:pt x="8028" y="16779"/>
                    </a:lnTo>
                    <a:lnTo>
                      <a:pt x="10311" y="19952"/>
                    </a:lnTo>
                    <a:lnTo>
                      <a:pt x="12457" y="16779"/>
                    </a:lnTo>
                    <a:lnTo>
                      <a:pt x="19931" y="16058"/>
                    </a:lnTo>
                    <a:lnTo>
                      <a:pt x="16678" y="11202"/>
                    </a:lnTo>
                    <a:lnTo>
                      <a:pt x="13010" y="11250"/>
                    </a:lnTo>
                    <a:lnTo>
                      <a:pt x="14118" y="4904"/>
                    </a:lnTo>
                    <a:lnTo>
                      <a:pt x="4567" y="529"/>
                    </a:lnTo>
                    <a:lnTo>
                      <a:pt x="4083" y="0"/>
                    </a:lnTo>
                    <a:lnTo>
                      <a:pt x="3045" y="240"/>
                    </a:lnTo>
                    <a:lnTo>
                      <a:pt x="0" y="3798"/>
                    </a:lnTo>
                    <a:lnTo>
                      <a:pt x="277" y="4327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105"/>
            <p:cNvGrpSpPr>
              <a:grpSpLocks/>
            </p:cNvGrpSpPr>
            <p:nvPr/>
          </p:nvGrpSpPr>
          <p:grpSpPr bwMode="auto">
            <a:xfrm>
              <a:off x="2756" y="1723"/>
              <a:ext cx="955" cy="1099"/>
              <a:chOff x="2789" y="1463"/>
              <a:chExt cx="1555" cy="1835"/>
            </a:xfrm>
          </p:grpSpPr>
          <p:sp>
            <p:nvSpPr>
              <p:cNvPr id="18458" name="Freeform 106"/>
              <p:cNvSpPr>
                <a:spLocks/>
              </p:cNvSpPr>
              <p:nvPr/>
            </p:nvSpPr>
            <p:spPr bwMode="auto">
              <a:xfrm>
                <a:off x="2859" y="2149"/>
                <a:ext cx="516" cy="37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124" y="8765"/>
                    </a:moveTo>
                    <a:lnTo>
                      <a:pt x="357" y="10376"/>
                    </a:lnTo>
                    <a:lnTo>
                      <a:pt x="2419" y="11987"/>
                    </a:lnTo>
                    <a:lnTo>
                      <a:pt x="3318" y="15145"/>
                    </a:lnTo>
                    <a:lnTo>
                      <a:pt x="4093" y="15618"/>
                    </a:lnTo>
                    <a:lnTo>
                      <a:pt x="5271" y="13298"/>
                    </a:lnTo>
                    <a:lnTo>
                      <a:pt x="6124" y="13792"/>
                    </a:lnTo>
                    <a:lnTo>
                      <a:pt x="6326" y="12803"/>
                    </a:lnTo>
                    <a:lnTo>
                      <a:pt x="7488" y="12653"/>
                    </a:lnTo>
                    <a:lnTo>
                      <a:pt x="8031" y="15639"/>
                    </a:lnTo>
                    <a:lnTo>
                      <a:pt x="10434" y="16971"/>
                    </a:lnTo>
                    <a:lnTo>
                      <a:pt x="13597" y="16971"/>
                    </a:lnTo>
                    <a:lnTo>
                      <a:pt x="13783" y="18217"/>
                    </a:lnTo>
                    <a:lnTo>
                      <a:pt x="15209" y="17916"/>
                    </a:lnTo>
                    <a:lnTo>
                      <a:pt x="16419" y="19979"/>
                    </a:lnTo>
                    <a:lnTo>
                      <a:pt x="16450" y="19807"/>
                    </a:lnTo>
                    <a:lnTo>
                      <a:pt x="17953" y="18690"/>
                    </a:lnTo>
                    <a:lnTo>
                      <a:pt x="17349" y="13212"/>
                    </a:lnTo>
                    <a:lnTo>
                      <a:pt x="18806" y="12052"/>
                    </a:lnTo>
                    <a:lnTo>
                      <a:pt x="19984" y="10934"/>
                    </a:lnTo>
                    <a:lnTo>
                      <a:pt x="19984" y="8185"/>
                    </a:lnTo>
                    <a:lnTo>
                      <a:pt x="16930" y="5951"/>
                    </a:lnTo>
                    <a:lnTo>
                      <a:pt x="15581" y="1267"/>
                    </a:lnTo>
                    <a:lnTo>
                      <a:pt x="15690" y="1160"/>
                    </a:lnTo>
                    <a:lnTo>
                      <a:pt x="13705" y="3416"/>
                    </a:lnTo>
                    <a:lnTo>
                      <a:pt x="12915" y="1847"/>
                    </a:lnTo>
                    <a:lnTo>
                      <a:pt x="10698" y="2771"/>
                    </a:lnTo>
                    <a:lnTo>
                      <a:pt x="8744" y="0"/>
                    </a:lnTo>
                    <a:lnTo>
                      <a:pt x="7411" y="107"/>
                    </a:lnTo>
                    <a:lnTo>
                      <a:pt x="6698" y="1568"/>
                    </a:lnTo>
                    <a:lnTo>
                      <a:pt x="5054" y="1267"/>
                    </a:lnTo>
                    <a:lnTo>
                      <a:pt x="3519" y="3072"/>
                    </a:lnTo>
                    <a:lnTo>
                      <a:pt x="4000" y="5585"/>
                    </a:lnTo>
                    <a:lnTo>
                      <a:pt x="1147" y="6359"/>
                    </a:lnTo>
                    <a:lnTo>
                      <a:pt x="0" y="8528"/>
                    </a:lnTo>
                    <a:lnTo>
                      <a:pt x="124" y="8765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107"/>
              <p:cNvSpPr>
                <a:spLocks/>
              </p:cNvSpPr>
              <p:nvPr/>
            </p:nvSpPr>
            <p:spPr bwMode="auto">
              <a:xfrm>
                <a:off x="2789" y="2715"/>
                <a:ext cx="395" cy="37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81" y="12181"/>
                    </a:moveTo>
                    <a:lnTo>
                      <a:pt x="1557" y="15983"/>
                    </a:lnTo>
                    <a:lnTo>
                      <a:pt x="789" y="18078"/>
                    </a:lnTo>
                    <a:lnTo>
                      <a:pt x="2042" y="19978"/>
                    </a:lnTo>
                    <a:lnTo>
                      <a:pt x="3842" y="18877"/>
                    </a:lnTo>
                    <a:lnTo>
                      <a:pt x="6309" y="19266"/>
                    </a:lnTo>
                    <a:lnTo>
                      <a:pt x="8291" y="14773"/>
                    </a:lnTo>
                    <a:lnTo>
                      <a:pt x="10334" y="12678"/>
                    </a:lnTo>
                    <a:lnTo>
                      <a:pt x="10799" y="14471"/>
                    </a:lnTo>
                    <a:lnTo>
                      <a:pt x="12214" y="14212"/>
                    </a:lnTo>
                    <a:lnTo>
                      <a:pt x="13387" y="16393"/>
                    </a:lnTo>
                    <a:lnTo>
                      <a:pt x="14034" y="19503"/>
                    </a:lnTo>
                    <a:lnTo>
                      <a:pt x="14196" y="19179"/>
                    </a:lnTo>
                    <a:lnTo>
                      <a:pt x="15956" y="13974"/>
                    </a:lnTo>
                    <a:lnTo>
                      <a:pt x="17189" y="14384"/>
                    </a:lnTo>
                    <a:lnTo>
                      <a:pt x="18038" y="12700"/>
                    </a:lnTo>
                    <a:lnTo>
                      <a:pt x="19980" y="12009"/>
                    </a:lnTo>
                    <a:lnTo>
                      <a:pt x="18766" y="8963"/>
                    </a:lnTo>
                    <a:lnTo>
                      <a:pt x="19778" y="8877"/>
                    </a:lnTo>
                    <a:lnTo>
                      <a:pt x="17796" y="4946"/>
                    </a:lnTo>
                    <a:lnTo>
                      <a:pt x="15652" y="4536"/>
                    </a:lnTo>
                    <a:lnTo>
                      <a:pt x="15693" y="4255"/>
                    </a:lnTo>
                    <a:lnTo>
                      <a:pt x="16057" y="3110"/>
                    </a:lnTo>
                    <a:lnTo>
                      <a:pt x="14540" y="4536"/>
                    </a:lnTo>
                    <a:lnTo>
                      <a:pt x="12599" y="2333"/>
                    </a:lnTo>
                    <a:lnTo>
                      <a:pt x="9949" y="2289"/>
                    </a:lnTo>
                    <a:lnTo>
                      <a:pt x="9585" y="1037"/>
                    </a:lnTo>
                    <a:lnTo>
                      <a:pt x="6855" y="0"/>
                    </a:lnTo>
                    <a:lnTo>
                      <a:pt x="7078" y="2333"/>
                    </a:lnTo>
                    <a:lnTo>
                      <a:pt x="4469" y="1512"/>
                    </a:lnTo>
                    <a:lnTo>
                      <a:pt x="4489" y="3218"/>
                    </a:lnTo>
                    <a:lnTo>
                      <a:pt x="2042" y="5961"/>
                    </a:lnTo>
                    <a:lnTo>
                      <a:pt x="2548" y="7149"/>
                    </a:lnTo>
                    <a:lnTo>
                      <a:pt x="1638" y="9158"/>
                    </a:lnTo>
                    <a:lnTo>
                      <a:pt x="445" y="9762"/>
                    </a:lnTo>
                    <a:lnTo>
                      <a:pt x="1031" y="11425"/>
                    </a:lnTo>
                    <a:lnTo>
                      <a:pt x="0" y="11620"/>
                    </a:lnTo>
                    <a:lnTo>
                      <a:pt x="81" y="12181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108"/>
              <p:cNvSpPr>
                <a:spLocks/>
              </p:cNvSpPr>
              <p:nvPr/>
            </p:nvSpPr>
            <p:spPr bwMode="auto">
              <a:xfrm>
                <a:off x="3098" y="2742"/>
                <a:ext cx="429" cy="29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00"/>
                  <a:gd name="T88" fmla="*/ 0 h 20000"/>
                  <a:gd name="T89" fmla="*/ 20000 w 20000"/>
                  <a:gd name="T90" fmla="*/ 20000 h 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00" h="20000">
                    <a:moveTo>
                      <a:pt x="56" y="3579"/>
                    </a:moveTo>
                    <a:lnTo>
                      <a:pt x="373" y="2131"/>
                    </a:lnTo>
                    <a:lnTo>
                      <a:pt x="3862" y="0"/>
                    </a:lnTo>
                    <a:lnTo>
                      <a:pt x="5840" y="0"/>
                    </a:lnTo>
                    <a:lnTo>
                      <a:pt x="7649" y="2514"/>
                    </a:lnTo>
                    <a:lnTo>
                      <a:pt x="8489" y="1202"/>
                    </a:lnTo>
                    <a:lnTo>
                      <a:pt x="11567" y="2022"/>
                    </a:lnTo>
                    <a:lnTo>
                      <a:pt x="13974" y="2459"/>
                    </a:lnTo>
                    <a:lnTo>
                      <a:pt x="15466" y="847"/>
                    </a:lnTo>
                    <a:lnTo>
                      <a:pt x="17761" y="1503"/>
                    </a:lnTo>
                    <a:lnTo>
                      <a:pt x="17985" y="4126"/>
                    </a:lnTo>
                    <a:lnTo>
                      <a:pt x="19981" y="5464"/>
                    </a:lnTo>
                    <a:lnTo>
                      <a:pt x="19496" y="8852"/>
                    </a:lnTo>
                    <a:lnTo>
                      <a:pt x="18377" y="8197"/>
                    </a:lnTo>
                    <a:lnTo>
                      <a:pt x="18489" y="11284"/>
                    </a:lnTo>
                    <a:lnTo>
                      <a:pt x="17295" y="11803"/>
                    </a:lnTo>
                    <a:lnTo>
                      <a:pt x="17407" y="13279"/>
                    </a:lnTo>
                    <a:lnTo>
                      <a:pt x="16287" y="13443"/>
                    </a:lnTo>
                    <a:lnTo>
                      <a:pt x="15299" y="16093"/>
                    </a:lnTo>
                    <a:lnTo>
                      <a:pt x="13507" y="16284"/>
                    </a:lnTo>
                    <a:lnTo>
                      <a:pt x="11138" y="19973"/>
                    </a:lnTo>
                    <a:lnTo>
                      <a:pt x="8022" y="16038"/>
                    </a:lnTo>
                    <a:lnTo>
                      <a:pt x="5616" y="18169"/>
                    </a:lnTo>
                    <a:lnTo>
                      <a:pt x="3993" y="13388"/>
                    </a:lnTo>
                    <a:lnTo>
                      <a:pt x="2892" y="9536"/>
                    </a:lnTo>
                    <a:lnTo>
                      <a:pt x="3806" y="9399"/>
                    </a:lnTo>
                    <a:lnTo>
                      <a:pt x="1978" y="4454"/>
                    </a:lnTo>
                    <a:lnTo>
                      <a:pt x="0" y="3934"/>
                    </a:lnTo>
                    <a:lnTo>
                      <a:pt x="56" y="3579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109"/>
              <p:cNvSpPr>
                <a:spLocks/>
              </p:cNvSpPr>
              <p:nvPr/>
            </p:nvSpPr>
            <p:spPr bwMode="auto">
              <a:xfrm>
                <a:off x="2890" y="2385"/>
                <a:ext cx="483" cy="41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00"/>
                  <a:gd name="T94" fmla="*/ 0 h 20000"/>
                  <a:gd name="T95" fmla="*/ 20000 w 20000"/>
                  <a:gd name="T96" fmla="*/ 20000 h 200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00" h="20000">
                    <a:moveTo>
                      <a:pt x="182" y="8428"/>
                    </a:moveTo>
                    <a:lnTo>
                      <a:pt x="2831" y="5632"/>
                    </a:lnTo>
                    <a:lnTo>
                      <a:pt x="2252" y="2237"/>
                    </a:lnTo>
                    <a:lnTo>
                      <a:pt x="3079" y="2642"/>
                    </a:lnTo>
                    <a:lnTo>
                      <a:pt x="4338" y="579"/>
                    </a:lnTo>
                    <a:lnTo>
                      <a:pt x="5248" y="1003"/>
                    </a:lnTo>
                    <a:lnTo>
                      <a:pt x="5464" y="135"/>
                    </a:lnTo>
                    <a:lnTo>
                      <a:pt x="6705" y="0"/>
                    </a:lnTo>
                    <a:lnTo>
                      <a:pt x="7285" y="2681"/>
                    </a:lnTo>
                    <a:lnTo>
                      <a:pt x="9851" y="3857"/>
                    </a:lnTo>
                    <a:lnTo>
                      <a:pt x="13228" y="3857"/>
                    </a:lnTo>
                    <a:lnTo>
                      <a:pt x="13427" y="4976"/>
                    </a:lnTo>
                    <a:lnTo>
                      <a:pt x="14950" y="4725"/>
                    </a:lnTo>
                    <a:lnTo>
                      <a:pt x="16242" y="6557"/>
                    </a:lnTo>
                    <a:lnTo>
                      <a:pt x="17036" y="7502"/>
                    </a:lnTo>
                    <a:lnTo>
                      <a:pt x="16275" y="9527"/>
                    </a:lnTo>
                    <a:lnTo>
                      <a:pt x="19983" y="15718"/>
                    </a:lnTo>
                    <a:lnTo>
                      <a:pt x="18891" y="18631"/>
                    </a:lnTo>
                    <a:lnTo>
                      <a:pt x="16142" y="18052"/>
                    </a:lnTo>
                    <a:lnTo>
                      <a:pt x="15414" y="18959"/>
                    </a:lnTo>
                    <a:lnTo>
                      <a:pt x="13808" y="17203"/>
                    </a:lnTo>
                    <a:lnTo>
                      <a:pt x="12053" y="17203"/>
                    </a:lnTo>
                    <a:lnTo>
                      <a:pt x="8957" y="18708"/>
                    </a:lnTo>
                    <a:lnTo>
                      <a:pt x="7699" y="19981"/>
                    </a:lnTo>
                    <a:lnTo>
                      <a:pt x="6126" y="17994"/>
                    </a:lnTo>
                    <a:lnTo>
                      <a:pt x="3957" y="17975"/>
                    </a:lnTo>
                    <a:lnTo>
                      <a:pt x="3659" y="16856"/>
                    </a:lnTo>
                    <a:lnTo>
                      <a:pt x="1424" y="15931"/>
                    </a:lnTo>
                    <a:lnTo>
                      <a:pt x="1242" y="10550"/>
                    </a:lnTo>
                    <a:lnTo>
                      <a:pt x="0" y="8640"/>
                    </a:lnTo>
                    <a:lnTo>
                      <a:pt x="182" y="8428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110"/>
              <p:cNvSpPr>
                <a:spLocks/>
              </p:cNvSpPr>
              <p:nvPr/>
            </p:nvSpPr>
            <p:spPr bwMode="auto">
              <a:xfrm>
                <a:off x="3596" y="2265"/>
                <a:ext cx="425" cy="38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00"/>
                  <a:gd name="T88" fmla="*/ 0 h 20000"/>
                  <a:gd name="T89" fmla="*/ 20000 w 20000"/>
                  <a:gd name="T90" fmla="*/ 20000 h 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00" h="20000">
                    <a:moveTo>
                      <a:pt x="0" y="12995"/>
                    </a:moveTo>
                    <a:lnTo>
                      <a:pt x="1994" y="13803"/>
                    </a:lnTo>
                    <a:lnTo>
                      <a:pt x="2634" y="15959"/>
                    </a:lnTo>
                    <a:lnTo>
                      <a:pt x="5268" y="15751"/>
                    </a:lnTo>
                    <a:lnTo>
                      <a:pt x="7300" y="16560"/>
                    </a:lnTo>
                    <a:lnTo>
                      <a:pt x="8862" y="14114"/>
                    </a:lnTo>
                    <a:lnTo>
                      <a:pt x="12813" y="19979"/>
                    </a:lnTo>
                    <a:lnTo>
                      <a:pt x="14751" y="17575"/>
                    </a:lnTo>
                    <a:lnTo>
                      <a:pt x="15466" y="12684"/>
                    </a:lnTo>
                    <a:lnTo>
                      <a:pt x="15183" y="10570"/>
                    </a:lnTo>
                    <a:lnTo>
                      <a:pt x="15014" y="10342"/>
                    </a:lnTo>
                    <a:lnTo>
                      <a:pt x="15259" y="9016"/>
                    </a:lnTo>
                    <a:lnTo>
                      <a:pt x="17084" y="8290"/>
                    </a:lnTo>
                    <a:lnTo>
                      <a:pt x="17310" y="6425"/>
                    </a:lnTo>
                    <a:lnTo>
                      <a:pt x="19398" y="5513"/>
                    </a:lnTo>
                    <a:lnTo>
                      <a:pt x="19981" y="2798"/>
                    </a:lnTo>
                    <a:lnTo>
                      <a:pt x="18438" y="1865"/>
                    </a:lnTo>
                    <a:lnTo>
                      <a:pt x="15823" y="5326"/>
                    </a:lnTo>
                    <a:lnTo>
                      <a:pt x="13866" y="5430"/>
                    </a:lnTo>
                    <a:lnTo>
                      <a:pt x="12625" y="3793"/>
                    </a:lnTo>
                    <a:lnTo>
                      <a:pt x="10818" y="5492"/>
                    </a:lnTo>
                    <a:lnTo>
                      <a:pt x="9577" y="3731"/>
                    </a:lnTo>
                    <a:lnTo>
                      <a:pt x="9219" y="4435"/>
                    </a:lnTo>
                    <a:lnTo>
                      <a:pt x="7921" y="1513"/>
                    </a:lnTo>
                    <a:lnTo>
                      <a:pt x="5908" y="0"/>
                    </a:lnTo>
                    <a:lnTo>
                      <a:pt x="4309" y="788"/>
                    </a:lnTo>
                    <a:lnTo>
                      <a:pt x="2653" y="145"/>
                    </a:lnTo>
                    <a:lnTo>
                      <a:pt x="527" y="7689"/>
                    </a:lnTo>
                    <a:lnTo>
                      <a:pt x="0" y="12995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111"/>
              <p:cNvSpPr>
                <a:spLocks/>
              </p:cNvSpPr>
              <p:nvPr/>
            </p:nvSpPr>
            <p:spPr bwMode="auto">
              <a:xfrm>
                <a:off x="3338" y="2764"/>
                <a:ext cx="314" cy="47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178" y="12171"/>
                    </a:moveTo>
                    <a:lnTo>
                      <a:pt x="2774" y="16463"/>
                    </a:lnTo>
                    <a:lnTo>
                      <a:pt x="4224" y="17502"/>
                    </a:lnTo>
                    <a:lnTo>
                      <a:pt x="3893" y="19061"/>
                    </a:lnTo>
                    <a:lnTo>
                      <a:pt x="5344" y="18692"/>
                    </a:lnTo>
                    <a:lnTo>
                      <a:pt x="8015" y="19983"/>
                    </a:lnTo>
                    <a:lnTo>
                      <a:pt x="9338" y="18642"/>
                    </a:lnTo>
                    <a:lnTo>
                      <a:pt x="10433" y="18441"/>
                    </a:lnTo>
                    <a:lnTo>
                      <a:pt x="11501" y="19564"/>
                    </a:lnTo>
                    <a:lnTo>
                      <a:pt x="12774" y="18558"/>
                    </a:lnTo>
                    <a:lnTo>
                      <a:pt x="15573" y="19681"/>
                    </a:lnTo>
                    <a:lnTo>
                      <a:pt x="15674" y="19598"/>
                    </a:lnTo>
                    <a:lnTo>
                      <a:pt x="15674" y="18692"/>
                    </a:lnTo>
                    <a:lnTo>
                      <a:pt x="15547" y="18575"/>
                    </a:lnTo>
                    <a:lnTo>
                      <a:pt x="15573" y="18256"/>
                    </a:lnTo>
                    <a:lnTo>
                      <a:pt x="16463" y="14468"/>
                    </a:lnTo>
                    <a:lnTo>
                      <a:pt x="18041" y="12808"/>
                    </a:lnTo>
                    <a:lnTo>
                      <a:pt x="17659" y="10729"/>
                    </a:lnTo>
                    <a:lnTo>
                      <a:pt x="19975" y="7661"/>
                    </a:lnTo>
                    <a:lnTo>
                      <a:pt x="18041" y="1190"/>
                    </a:lnTo>
                    <a:lnTo>
                      <a:pt x="17201" y="0"/>
                    </a:lnTo>
                    <a:lnTo>
                      <a:pt x="14453" y="989"/>
                    </a:lnTo>
                    <a:lnTo>
                      <a:pt x="13995" y="2179"/>
                    </a:lnTo>
                    <a:lnTo>
                      <a:pt x="12061" y="2431"/>
                    </a:lnTo>
                    <a:lnTo>
                      <a:pt x="11399" y="4510"/>
                    </a:lnTo>
                    <a:lnTo>
                      <a:pt x="9873" y="4107"/>
                    </a:lnTo>
                    <a:lnTo>
                      <a:pt x="10025" y="6002"/>
                    </a:lnTo>
                    <a:lnTo>
                      <a:pt x="8397" y="6320"/>
                    </a:lnTo>
                    <a:lnTo>
                      <a:pt x="8550" y="7209"/>
                    </a:lnTo>
                    <a:lnTo>
                      <a:pt x="7023" y="7326"/>
                    </a:lnTo>
                    <a:lnTo>
                      <a:pt x="5674" y="8952"/>
                    </a:lnTo>
                    <a:lnTo>
                      <a:pt x="3232" y="9070"/>
                    </a:lnTo>
                    <a:lnTo>
                      <a:pt x="0" y="11316"/>
                    </a:lnTo>
                    <a:lnTo>
                      <a:pt x="0" y="11953"/>
                    </a:lnTo>
                    <a:lnTo>
                      <a:pt x="178" y="12171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112"/>
              <p:cNvSpPr>
                <a:spLocks/>
              </p:cNvSpPr>
              <p:nvPr/>
            </p:nvSpPr>
            <p:spPr bwMode="auto">
              <a:xfrm>
                <a:off x="3582" y="2772"/>
                <a:ext cx="354" cy="5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23" y="16271"/>
                    </a:moveTo>
                    <a:lnTo>
                      <a:pt x="814" y="12831"/>
                    </a:lnTo>
                    <a:lnTo>
                      <a:pt x="2215" y="11324"/>
                    </a:lnTo>
                    <a:lnTo>
                      <a:pt x="1876" y="9437"/>
                    </a:lnTo>
                    <a:lnTo>
                      <a:pt x="3932" y="6651"/>
                    </a:lnTo>
                    <a:lnTo>
                      <a:pt x="2215" y="776"/>
                    </a:lnTo>
                    <a:lnTo>
                      <a:pt x="5808" y="0"/>
                    </a:lnTo>
                    <a:lnTo>
                      <a:pt x="6960" y="959"/>
                    </a:lnTo>
                    <a:lnTo>
                      <a:pt x="8000" y="731"/>
                    </a:lnTo>
                    <a:lnTo>
                      <a:pt x="7751" y="1537"/>
                    </a:lnTo>
                    <a:lnTo>
                      <a:pt x="9107" y="2009"/>
                    </a:lnTo>
                    <a:lnTo>
                      <a:pt x="8045" y="4353"/>
                    </a:lnTo>
                    <a:lnTo>
                      <a:pt x="12429" y="4932"/>
                    </a:lnTo>
                    <a:lnTo>
                      <a:pt x="14215" y="4155"/>
                    </a:lnTo>
                    <a:lnTo>
                      <a:pt x="13853" y="8767"/>
                    </a:lnTo>
                    <a:lnTo>
                      <a:pt x="19977" y="10198"/>
                    </a:lnTo>
                    <a:lnTo>
                      <a:pt x="19661" y="11096"/>
                    </a:lnTo>
                    <a:lnTo>
                      <a:pt x="17107" y="11172"/>
                    </a:lnTo>
                    <a:lnTo>
                      <a:pt x="16407" y="12892"/>
                    </a:lnTo>
                    <a:lnTo>
                      <a:pt x="17627" y="13577"/>
                    </a:lnTo>
                    <a:lnTo>
                      <a:pt x="16655" y="14170"/>
                    </a:lnTo>
                    <a:lnTo>
                      <a:pt x="14079" y="13729"/>
                    </a:lnTo>
                    <a:lnTo>
                      <a:pt x="14780" y="14855"/>
                    </a:lnTo>
                    <a:lnTo>
                      <a:pt x="13424" y="14947"/>
                    </a:lnTo>
                    <a:lnTo>
                      <a:pt x="13740" y="15175"/>
                    </a:lnTo>
                    <a:lnTo>
                      <a:pt x="14870" y="16301"/>
                    </a:lnTo>
                    <a:lnTo>
                      <a:pt x="17107" y="16317"/>
                    </a:lnTo>
                    <a:lnTo>
                      <a:pt x="18215" y="18676"/>
                    </a:lnTo>
                    <a:lnTo>
                      <a:pt x="18215" y="19361"/>
                    </a:lnTo>
                    <a:lnTo>
                      <a:pt x="16452" y="18737"/>
                    </a:lnTo>
                    <a:lnTo>
                      <a:pt x="15051" y="19985"/>
                    </a:lnTo>
                    <a:lnTo>
                      <a:pt x="12542" y="18387"/>
                    </a:lnTo>
                    <a:lnTo>
                      <a:pt x="9153" y="18295"/>
                    </a:lnTo>
                    <a:lnTo>
                      <a:pt x="9107" y="16834"/>
                    </a:lnTo>
                    <a:lnTo>
                      <a:pt x="3164" y="18326"/>
                    </a:lnTo>
                    <a:lnTo>
                      <a:pt x="2802" y="17093"/>
                    </a:lnTo>
                    <a:lnTo>
                      <a:pt x="113" y="16667"/>
                    </a:lnTo>
                    <a:lnTo>
                      <a:pt x="0" y="16560"/>
                    </a:lnTo>
                    <a:lnTo>
                      <a:pt x="23" y="16271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113"/>
              <p:cNvSpPr>
                <a:spLocks/>
              </p:cNvSpPr>
              <p:nvPr/>
            </p:nvSpPr>
            <p:spPr bwMode="auto">
              <a:xfrm>
                <a:off x="3604" y="2537"/>
                <a:ext cx="499" cy="50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16" y="8283"/>
                    </a:moveTo>
                    <a:lnTo>
                      <a:pt x="144" y="8998"/>
                    </a:lnTo>
                    <a:lnTo>
                      <a:pt x="688" y="10143"/>
                    </a:lnTo>
                    <a:lnTo>
                      <a:pt x="3232" y="9332"/>
                    </a:lnTo>
                    <a:lnTo>
                      <a:pt x="4048" y="10334"/>
                    </a:lnTo>
                    <a:lnTo>
                      <a:pt x="4784" y="10095"/>
                    </a:lnTo>
                    <a:lnTo>
                      <a:pt x="4608" y="10938"/>
                    </a:lnTo>
                    <a:lnTo>
                      <a:pt x="5568" y="11415"/>
                    </a:lnTo>
                    <a:lnTo>
                      <a:pt x="4816" y="13879"/>
                    </a:lnTo>
                    <a:lnTo>
                      <a:pt x="7920" y="14483"/>
                    </a:lnTo>
                    <a:lnTo>
                      <a:pt x="9200" y="13672"/>
                    </a:lnTo>
                    <a:lnTo>
                      <a:pt x="8928" y="18474"/>
                    </a:lnTo>
                    <a:lnTo>
                      <a:pt x="13264" y="19984"/>
                    </a:lnTo>
                    <a:lnTo>
                      <a:pt x="15760" y="17663"/>
                    </a:lnTo>
                    <a:lnTo>
                      <a:pt x="19984" y="17154"/>
                    </a:lnTo>
                    <a:lnTo>
                      <a:pt x="19360" y="14658"/>
                    </a:lnTo>
                    <a:lnTo>
                      <a:pt x="17952" y="14531"/>
                    </a:lnTo>
                    <a:lnTo>
                      <a:pt x="18560" y="12560"/>
                    </a:lnTo>
                    <a:lnTo>
                      <a:pt x="17184" y="12178"/>
                    </a:lnTo>
                    <a:lnTo>
                      <a:pt x="16880" y="9905"/>
                    </a:lnTo>
                    <a:lnTo>
                      <a:pt x="17616" y="8776"/>
                    </a:lnTo>
                    <a:lnTo>
                      <a:pt x="16720" y="7329"/>
                    </a:lnTo>
                    <a:lnTo>
                      <a:pt x="14768" y="6518"/>
                    </a:lnTo>
                    <a:lnTo>
                      <a:pt x="13936" y="8251"/>
                    </a:lnTo>
                    <a:lnTo>
                      <a:pt x="12096" y="7504"/>
                    </a:lnTo>
                    <a:lnTo>
                      <a:pt x="10576" y="4626"/>
                    </a:lnTo>
                    <a:lnTo>
                      <a:pt x="10592" y="4499"/>
                    </a:lnTo>
                    <a:lnTo>
                      <a:pt x="7232" y="0"/>
                    </a:lnTo>
                    <a:lnTo>
                      <a:pt x="5904" y="1876"/>
                    </a:lnTo>
                    <a:lnTo>
                      <a:pt x="4176" y="1256"/>
                    </a:lnTo>
                    <a:lnTo>
                      <a:pt x="3680" y="1860"/>
                    </a:lnTo>
                    <a:lnTo>
                      <a:pt x="4928" y="2989"/>
                    </a:lnTo>
                    <a:lnTo>
                      <a:pt x="3440" y="4690"/>
                    </a:lnTo>
                    <a:lnTo>
                      <a:pt x="416" y="5215"/>
                    </a:lnTo>
                    <a:lnTo>
                      <a:pt x="1536" y="6184"/>
                    </a:lnTo>
                    <a:lnTo>
                      <a:pt x="176" y="7377"/>
                    </a:lnTo>
                    <a:lnTo>
                      <a:pt x="0" y="7997"/>
                    </a:lnTo>
                    <a:lnTo>
                      <a:pt x="16" y="8283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114"/>
              <p:cNvSpPr>
                <a:spLocks/>
              </p:cNvSpPr>
              <p:nvPr/>
            </p:nvSpPr>
            <p:spPr bwMode="auto">
              <a:xfrm>
                <a:off x="3283" y="2374"/>
                <a:ext cx="326" cy="44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000"/>
                  <a:gd name="T112" fmla="*/ 0 h 20000"/>
                  <a:gd name="T113" fmla="*/ 20000 w 20000"/>
                  <a:gd name="T114" fmla="*/ 20000 h 20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000" h="20000">
                    <a:moveTo>
                      <a:pt x="74" y="6435"/>
                    </a:moveTo>
                    <a:lnTo>
                      <a:pt x="2454" y="5508"/>
                    </a:lnTo>
                    <a:lnTo>
                      <a:pt x="1497" y="963"/>
                    </a:lnTo>
                    <a:lnTo>
                      <a:pt x="3804" y="0"/>
                    </a:lnTo>
                    <a:lnTo>
                      <a:pt x="3706" y="1194"/>
                    </a:lnTo>
                    <a:lnTo>
                      <a:pt x="5374" y="2032"/>
                    </a:lnTo>
                    <a:lnTo>
                      <a:pt x="7583" y="1480"/>
                    </a:lnTo>
                    <a:lnTo>
                      <a:pt x="10896" y="2228"/>
                    </a:lnTo>
                    <a:lnTo>
                      <a:pt x="12736" y="963"/>
                    </a:lnTo>
                    <a:lnTo>
                      <a:pt x="13767" y="1961"/>
                    </a:lnTo>
                    <a:lnTo>
                      <a:pt x="11509" y="2727"/>
                    </a:lnTo>
                    <a:lnTo>
                      <a:pt x="10307" y="4367"/>
                    </a:lnTo>
                    <a:lnTo>
                      <a:pt x="11460" y="5009"/>
                    </a:lnTo>
                    <a:lnTo>
                      <a:pt x="10307" y="5348"/>
                    </a:lnTo>
                    <a:lnTo>
                      <a:pt x="10331" y="5544"/>
                    </a:lnTo>
                    <a:lnTo>
                      <a:pt x="13080" y="7986"/>
                    </a:lnTo>
                    <a:lnTo>
                      <a:pt x="12613" y="11515"/>
                    </a:lnTo>
                    <a:lnTo>
                      <a:pt x="14552" y="13173"/>
                    </a:lnTo>
                    <a:lnTo>
                      <a:pt x="18577" y="13636"/>
                    </a:lnTo>
                    <a:lnTo>
                      <a:pt x="17816" y="14866"/>
                    </a:lnTo>
                    <a:lnTo>
                      <a:pt x="19975" y="15561"/>
                    </a:lnTo>
                    <a:lnTo>
                      <a:pt x="19706" y="16257"/>
                    </a:lnTo>
                    <a:lnTo>
                      <a:pt x="19730" y="16578"/>
                    </a:lnTo>
                    <a:lnTo>
                      <a:pt x="19926" y="17380"/>
                    </a:lnTo>
                    <a:lnTo>
                      <a:pt x="17301" y="18449"/>
                    </a:lnTo>
                    <a:lnTo>
                      <a:pt x="16859" y="19715"/>
                    </a:lnTo>
                    <a:lnTo>
                      <a:pt x="14994" y="19982"/>
                    </a:lnTo>
                    <a:lnTo>
                      <a:pt x="12368" y="19091"/>
                    </a:lnTo>
                    <a:lnTo>
                      <a:pt x="12074" y="17380"/>
                    </a:lnTo>
                    <a:lnTo>
                      <a:pt x="9031" y="16952"/>
                    </a:lnTo>
                    <a:lnTo>
                      <a:pt x="7092" y="18004"/>
                    </a:lnTo>
                    <a:lnTo>
                      <a:pt x="3926" y="17718"/>
                    </a:lnTo>
                    <a:lnTo>
                      <a:pt x="5546" y="15045"/>
                    </a:lnTo>
                    <a:lnTo>
                      <a:pt x="74" y="9305"/>
                    </a:lnTo>
                    <a:lnTo>
                      <a:pt x="1178" y="7433"/>
                    </a:lnTo>
                    <a:lnTo>
                      <a:pt x="0" y="6578"/>
                    </a:lnTo>
                    <a:lnTo>
                      <a:pt x="74" y="6435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115"/>
              <p:cNvSpPr>
                <a:spLocks/>
              </p:cNvSpPr>
              <p:nvPr/>
            </p:nvSpPr>
            <p:spPr bwMode="auto">
              <a:xfrm>
                <a:off x="3451" y="2358"/>
                <a:ext cx="277" cy="36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29" y="7667"/>
                    </a:moveTo>
                    <a:lnTo>
                      <a:pt x="3261" y="10668"/>
                    </a:lnTo>
                    <a:lnTo>
                      <a:pt x="2713" y="14984"/>
                    </a:lnTo>
                    <a:lnTo>
                      <a:pt x="5022" y="17021"/>
                    </a:lnTo>
                    <a:lnTo>
                      <a:pt x="9755" y="17612"/>
                    </a:lnTo>
                    <a:lnTo>
                      <a:pt x="8860" y="19124"/>
                    </a:lnTo>
                    <a:lnTo>
                      <a:pt x="11371" y="19978"/>
                    </a:lnTo>
                    <a:lnTo>
                      <a:pt x="13824" y="18313"/>
                    </a:lnTo>
                    <a:lnTo>
                      <a:pt x="11804" y="16999"/>
                    </a:lnTo>
                    <a:lnTo>
                      <a:pt x="17287" y="16254"/>
                    </a:lnTo>
                    <a:lnTo>
                      <a:pt x="19971" y="13932"/>
                    </a:lnTo>
                    <a:lnTo>
                      <a:pt x="17720" y="12377"/>
                    </a:lnTo>
                    <a:lnTo>
                      <a:pt x="18615" y="11544"/>
                    </a:lnTo>
                    <a:lnTo>
                      <a:pt x="14574" y="11763"/>
                    </a:lnTo>
                    <a:lnTo>
                      <a:pt x="13593" y="9485"/>
                    </a:lnTo>
                    <a:lnTo>
                      <a:pt x="10534" y="8631"/>
                    </a:lnTo>
                    <a:lnTo>
                      <a:pt x="11342" y="3023"/>
                    </a:lnTo>
                    <a:lnTo>
                      <a:pt x="10130" y="2848"/>
                    </a:lnTo>
                    <a:lnTo>
                      <a:pt x="9235" y="0"/>
                    </a:lnTo>
                    <a:lnTo>
                      <a:pt x="7879" y="964"/>
                    </a:lnTo>
                    <a:lnTo>
                      <a:pt x="3723" y="175"/>
                    </a:lnTo>
                    <a:lnTo>
                      <a:pt x="2886" y="2037"/>
                    </a:lnTo>
                    <a:lnTo>
                      <a:pt x="4069" y="3264"/>
                    </a:lnTo>
                    <a:lnTo>
                      <a:pt x="1443" y="4206"/>
                    </a:lnTo>
                    <a:lnTo>
                      <a:pt x="0" y="6221"/>
                    </a:lnTo>
                    <a:lnTo>
                      <a:pt x="1356" y="7010"/>
                    </a:lnTo>
                    <a:lnTo>
                      <a:pt x="0" y="7426"/>
                    </a:lnTo>
                    <a:lnTo>
                      <a:pt x="29" y="7667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116"/>
              <p:cNvSpPr>
                <a:spLocks/>
              </p:cNvSpPr>
              <p:nvPr/>
            </p:nvSpPr>
            <p:spPr bwMode="auto">
              <a:xfrm>
                <a:off x="3868" y="2510"/>
                <a:ext cx="476" cy="37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00"/>
                  <a:gd name="T94" fmla="*/ 0 h 20000"/>
                  <a:gd name="T95" fmla="*/ 20000 w 20000"/>
                  <a:gd name="T96" fmla="*/ 20000 h 200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00" h="20000">
                    <a:moveTo>
                      <a:pt x="17" y="7508"/>
                    </a:moveTo>
                    <a:lnTo>
                      <a:pt x="1763" y="5027"/>
                    </a:lnTo>
                    <a:lnTo>
                      <a:pt x="2401" y="0"/>
                    </a:lnTo>
                    <a:lnTo>
                      <a:pt x="4635" y="4235"/>
                    </a:lnTo>
                    <a:lnTo>
                      <a:pt x="6717" y="3936"/>
                    </a:lnTo>
                    <a:lnTo>
                      <a:pt x="7993" y="5647"/>
                    </a:lnTo>
                    <a:lnTo>
                      <a:pt x="8883" y="5326"/>
                    </a:lnTo>
                    <a:lnTo>
                      <a:pt x="10999" y="364"/>
                    </a:lnTo>
                    <a:lnTo>
                      <a:pt x="13417" y="4321"/>
                    </a:lnTo>
                    <a:lnTo>
                      <a:pt x="14727" y="3102"/>
                    </a:lnTo>
                    <a:lnTo>
                      <a:pt x="15432" y="5091"/>
                    </a:lnTo>
                    <a:lnTo>
                      <a:pt x="17431" y="6139"/>
                    </a:lnTo>
                    <a:lnTo>
                      <a:pt x="17531" y="9241"/>
                    </a:lnTo>
                    <a:lnTo>
                      <a:pt x="19983" y="11337"/>
                    </a:lnTo>
                    <a:lnTo>
                      <a:pt x="18690" y="15807"/>
                    </a:lnTo>
                    <a:lnTo>
                      <a:pt x="17313" y="16086"/>
                    </a:lnTo>
                    <a:lnTo>
                      <a:pt x="16071" y="17861"/>
                    </a:lnTo>
                    <a:lnTo>
                      <a:pt x="14912" y="17305"/>
                    </a:lnTo>
                    <a:lnTo>
                      <a:pt x="13132" y="18524"/>
                    </a:lnTo>
                    <a:lnTo>
                      <a:pt x="11620" y="18674"/>
                    </a:lnTo>
                    <a:lnTo>
                      <a:pt x="10898" y="19979"/>
                    </a:lnTo>
                    <a:lnTo>
                      <a:pt x="8380" y="18353"/>
                    </a:lnTo>
                    <a:lnTo>
                      <a:pt x="6935" y="17840"/>
                    </a:lnTo>
                    <a:lnTo>
                      <a:pt x="6616" y="14781"/>
                    </a:lnTo>
                    <a:lnTo>
                      <a:pt x="7389" y="13262"/>
                    </a:lnTo>
                    <a:lnTo>
                      <a:pt x="6465" y="11337"/>
                    </a:lnTo>
                    <a:lnTo>
                      <a:pt x="4400" y="10246"/>
                    </a:lnTo>
                    <a:lnTo>
                      <a:pt x="3526" y="12578"/>
                    </a:lnTo>
                    <a:lnTo>
                      <a:pt x="1612" y="11572"/>
                    </a:lnTo>
                    <a:lnTo>
                      <a:pt x="0" y="7679"/>
                    </a:lnTo>
                    <a:lnTo>
                      <a:pt x="17" y="7508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117"/>
              <p:cNvSpPr>
                <a:spLocks/>
              </p:cNvSpPr>
              <p:nvPr/>
            </p:nvSpPr>
            <p:spPr bwMode="auto">
              <a:xfrm>
                <a:off x="3915" y="2304"/>
                <a:ext cx="375" cy="31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00"/>
                  <a:gd name="T88" fmla="*/ 0 h 20000"/>
                  <a:gd name="T89" fmla="*/ 20000 w 20000"/>
                  <a:gd name="T90" fmla="*/ 20000 h 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00" h="20000">
                    <a:moveTo>
                      <a:pt x="192" y="10590"/>
                    </a:moveTo>
                    <a:lnTo>
                      <a:pt x="512" y="13205"/>
                    </a:lnTo>
                    <a:lnTo>
                      <a:pt x="3348" y="18282"/>
                    </a:lnTo>
                    <a:lnTo>
                      <a:pt x="5991" y="17923"/>
                    </a:lnTo>
                    <a:lnTo>
                      <a:pt x="7633" y="19974"/>
                    </a:lnTo>
                    <a:lnTo>
                      <a:pt x="8742" y="19590"/>
                    </a:lnTo>
                    <a:lnTo>
                      <a:pt x="11450" y="13667"/>
                    </a:lnTo>
                    <a:lnTo>
                      <a:pt x="14520" y="18385"/>
                    </a:lnTo>
                    <a:lnTo>
                      <a:pt x="16183" y="16923"/>
                    </a:lnTo>
                    <a:lnTo>
                      <a:pt x="16418" y="15282"/>
                    </a:lnTo>
                    <a:lnTo>
                      <a:pt x="18401" y="14897"/>
                    </a:lnTo>
                    <a:lnTo>
                      <a:pt x="19979" y="12667"/>
                    </a:lnTo>
                    <a:lnTo>
                      <a:pt x="18145" y="8923"/>
                    </a:lnTo>
                    <a:lnTo>
                      <a:pt x="17036" y="9333"/>
                    </a:lnTo>
                    <a:lnTo>
                      <a:pt x="17420" y="7333"/>
                    </a:lnTo>
                    <a:lnTo>
                      <a:pt x="15778" y="6974"/>
                    </a:lnTo>
                    <a:lnTo>
                      <a:pt x="16738" y="2974"/>
                    </a:lnTo>
                    <a:lnTo>
                      <a:pt x="15203" y="1308"/>
                    </a:lnTo>
                    <a:lnTo>
                      <a:pt x="15629" y="77"/>
                    </a:lnTo>
                    <a:lnTo>
                      <a:pt x="10959" y="0"/>
                    </a:lnTo>
                    <a:lnTo>
                      <a:pt x="9041" y="1769"/>
                    </a:lnTo>
                    <a:lnTo>
                      <a:pt x="8038" y="974"/>
                    </a:lnTo>
                    <a:lnTo>
                      <a:pt x="6802" y="3590"/>
                    </a:lnTo>
                    <a:lnTo>
                      <a:pt x="7783" y="4974"/>
                    </a:lnTo>
                    <a:lnTo>
                      <a:pt x="5224" y="7333"/>
                    </a:lnTo>
                    <a:lnTo>
                      <a:pt x="2345" y="7769"/>
                    </a:lnTo>
                    <a:lnTo>
                      <a:pt x="277" y="8667"/>
                    </a:lnTo>
                    <a:lnTo>
                      <a:pt x="0" y="10308"/>
                    </a:lnTo>
                    <a:lnTo>
                      <a:pt x="192" y="1059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118"/>
              <p:cNvSpPr>
                <a:spLocks/>
              </p:cNvSpPr>
              <p:nvPr/>
            </p:nvSpPr>
            <p:spPr bwMode="auto">
              <a:xfrm>
                <a:off x="3391" y="1617"/>
                <a:ext cx="426" cy="48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75" y="11266"/>
                    </a:moveTo>
                    <a:lnTo>
                      <a:pt x="525" y="12303"/>
                    </a:lnTo>
                    <a:lnTo>
                      <a:pt x="975" y="14030"/>
                    </a:lnTo>
                    <a:lnTo>
                      <a:pt x="2287" y="14605"/>
                    </a:lnTo>
                    <a:lnTo>
                      <a:pt x="2024" y="15526"/>
                    </a:lnTo>
                    <a:lnTo>
                      <a:pt x="6785" y="17944"/>
                    </a:lnTo>
                    <a:lnTo>
                      <a:pt x="8679" y="19984"/>
                    </a:lnTo>
                    <a:lnTo>
                      <a:pt x="11771" y="18734"/>
                    </a:lnTo>
                    <a:lnTo>
                      <a:pt x="16476" y="18454"/>
                    </a:lnTo>
                    <a:lnTo>
                      <a:pt x="18969" y="15461"/>
                    </a:lnTo>
                    <a:lnTo>
                      <a:pt x="19981" y="12632"/>
                    </a:lnTo>
                    <a:lnTo>
                      <a:pt x="19550" y="11086"/>
                    </a:lnTo>
                    <a:lnTo>
                      <a:pt x="17901" y="9803"/>
                    </a:lnTo>
                    <a:lnTo>
                      <a:pt x="19344" y="8701"/>
                    </a:lnTo>
                    <a:lnTo>
                      <a:pt x="19269" y="7385"/>
                    </a:lnTo>
                    <a:lnTo>
                      <a:pt x="17788" y="7319"/>
                    </a:lnTo>
                    <a:lnTo>
                      <a:pt x="16214" y="7829"/>
                    </a:lnTo>
                    <a:lnTo>
                      <a:pt x="15052" y="6069"/>
                    </a:lnTo>
                    <a:lnTo>
                      <a:pt x="14302" y="6612"/>
                    </a:lnTo>
                    <a:lnTo>
                      <a:pt x="13008" y="5576"/>
                    </a:lnTo>
                    <a:lnTo>
                      <a:pt x="12052" y="5773"/>
                    </a:lnTo>
                    <a:lnTo>
                      <a:pt x="11546" y="4408"/>
                    </a:lnTo>
                    <a:lnTo>
                      <a:pt x="12502" y="3668"/>
                    </a:lnTo>
                    <a:lnTo>
                      <a:pt x="11246" y="1908"/>
                    </a:lnTo>
                    <a:lnTo>
                      <a:pt x="10291" y="2007"/>
                    </a:lnTo>
                    <a:lnTo>
                      <a:pt x="9991" y="625"/>
                    </a:lnTo>
                    <a:lnTo>
                      <a:pt x="8529" y="115"/>
                    </a:lnTo>
                    <a:lnTo>
                      <a:pt x="6879" y="0"/>
                    </a:lnTo>
                    <a:lnTo>
                      <a:pt x="6523" y="1036"/>
                    </a:lnTo>
                    <a:lnTo>
                      <a:pt x="3299" y="1217"/>
                    </a:lnTo>
                    <a:lnTo>
                      <a:pt x="2999" y="1875"/>
                    </a:lnTo>
                    <a:lnTo>
                      <a:pt x="2399" y="2714"/>
                    </a:lnTo>
                    <a:lnTo>
                      <a:pt x="3449" y="3273"/>
                    </a:lnTo>
                    <a:lnTo>
                      <a:pt x="3524" y="4852"/>
                    </a:lnTo>
                    <a:lnTo>
                      <a:pt x="2324" y="5428"/>
                    </a:lnTo>
                    <a:lnTo>
                      <a:pt x="2849" y="6151"/>
                    </a:lnTo>
                    <a:lnTo>
                      <a:pt x="2062" y="6283"/>
                    </a:lnTo>
                    <a:lnTo>
                      <a:pt x="0" y="11102"/>
                    </a:lnTo>
                    <a:lnTo>
                      <a:pt x="75" y="1126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119"/>
              <p:cNvSpPr>
                <a:spLocks/>
              </p:cNvSpPr>
              <p:nvPr/>
            </p:nvSpPr>
            <p:spPr bwMode="auto">
              <a:xfrm>
                <a:off x="3034" y="1810"/>
                <a:ext cx="406" cy="40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77" y="752"/>
                    </a:moveTo>
                    <a:lnTo>
                      <a:pt x="1890" y="337"/>
                    </a:lnTo>
                    <a:lnTo>
                      <a:pt x="3780" y="0"/>
                    </a:lnTo>
                    <a:lnTo>
                      <a:pt x="4606" y="1446"/>
                    </a:lnTo>
                    <a:lnTo>
                      <a:pt x="4626" y="1446"/>
                    </a:lnTo>
                    <a:lnTo>
                      <a:pt x="7185" y="2535"/>
                    </a:lnTo>
                    <a:lnTo>
                      <a:pt x="7874" y="1683"/>
                    </a:lnTo>
                    <a:lnTo>
                      <a:pt x="9213" y="1980"/>
                    </a:lnTo>
                    <a:lnTo>
                      <a:pt x="9350" y="554"/>
                    </a:lnTo>
                    <a:lnTo>
                      <a:pt x="12776" y="4020"/>
                    </a:lnTo>
                    <a:lnTo>
                      <a:pt x="14094" y="4376"/>
                    </a:lnTo>
                    <a:lnTo>
                      <a:pt x="14803" y="3347"/>
                    </a:lnTo>
                    <a:lnTo>
                      <a:pt x="14724" y="4653"/>
                    </a:lnTo>
                    <a:lnTo>
                      <a:pt x="16004" y="4238"/>
                    </a:lnTo>
                    <a:lnTo>
                      <a:pt x="16693" y="5842"/>
                    </a:lnTo>
                    <a:lnTo>
                      <a:pt x="18110" y="5267"/>
                    </a:lnTo>
                    <a:lnTo>
                      <a:pt x="18602" y="7347"/>
                    </a:lnTo>
                    <a:lnTo>
                      <a:pt x="19980" y="8040"/>
                    </a:lnTo>
                    <a:lnTo>
                      <a:pt x="19685" y="9168"/>
                    </a:lnTo>
                    <a:lnTo>
                      <a:pt x="19252" y="9287"/>
                    </a:lnTo>
                    <a:lnTo>
                      <a:pt x="18307" y="9406"/>
                    </a:lnTo>
                    <a:lnTo>
                      <a:pt x="18386" y="9802"/>
                    </a:lnTo>
                    <a:lnTo>
                      <a:pt x="17343" y="10059"/>
                    </a:lnTo>
                    <a:lnTo>
                      <a:pt x="17717" y="11267"/>
                    </a:lnTo>
                    <a:lnTo>
                      <a:pt x="16614" y="12970"/>
                    </a:lnTo>
                    <a:lnTo>
                      <a:pt x="18110" y="15465"/>
                    </a:lnTo>
                    <a:lnTo>
                      <a:pt x="17638" y="16911"/>
                    </a:lnTo>
                    <a:lnTo>
                      <a:pt x="14035" y="18832"/>
                    </a:lnTo>
                    <a:lnTo>
                      <a:pt x="11319" y="17901"/>
                    </a:lnTo>
                    <a:lnTo>
                      <a:pt x="8799" y="19980"/>
                    </a:lnTo>
                    <a:lnTo>
                      <a:pt x="7795" y="18535"/>
                    </a:lnTo>
                    <a:lnTo>
                      <a:pt x="4980" y="19386"/>
                    </a:lnTo>
                    <a:lnTo>
                      <a:pt x="2480" y="16832"/>
                    </a:lnTo>
                    <a:lnTo>
                      <a:pt x="3268" y="11822"/>
                    </a:lnTo>
                    <a:lnTo>
                      <a:pt x="1929" y="7010"/>
                    </a:lnTo>
                    <a:lnTo>
                      <a:pt x="295" y="5406"/>
                    </a:lnTo>
                    <a:lnTo>
                      <a:pt x="1280" y="3228"/>
                    </a:lnTo>
                    <a:lnTo>
                      <a:pt x="394" y="1366"/>
                    </a:lnTo>
                    <a:lnTo>
                      <a:pt x="0" y="792"/>
                    </a:lnTo>
                    <a:lnTo>
                      <a:pt x="177" y="752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120"/>
              <p:cNvSpPr>
                <a:spLocks/>
              </p:cNvSpPr>
              <p:nvPr/>
            </p:nvSpPr>
            <p:spPr bwMode="auto">
              <a:xfrm>
                <a:off x="3261" y="1995"/>
                <a:ext cx="544" cy="4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00"/>
                  <a:gd name="T124" fmla="*/ 0 h 20000"/>
                  <a:gd name="T125" fmla="*/ 20000 w 20000"/>
                  <a:gd name="T126" fmla="*/ 20000 h 200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00" h="20000">
                    <a:moveTo>
                      <a:pt x="103" y="8205"/>
                    </a:moveTo>
                    <a:lnTo>
                      <a:pt x="2132" y="9079"/>
                    </a:lnTo>
                    <a:lnTo>
                      <a:pt x="4824" y="7293"/>
                    </a:lnTo>
                    <a:lnTo>
                      <a:pt x="5176" y="5935"/>
                    </a:lnTo>
                    <a:lnTo>
                      <a:pt x="4059" y="3572"/>
                    </a:lnTo>
                    <a:lnTo>
                      <a:pt x="4882" y="1972"/>
                    </a:lnTo>
                    <a:lnTo>
                      <a:pt x="4603" y="856"/>
                    </a:lnTo>
                    <a:lnTo>
                      <a:pt x="5382" y="595"/>
                    </a:lnTo>
                    <a:lnTo>
                      <a:pt x="6029" y="130"/>
                    </a:lnTo>
                    <a:lnTo>
                      <a:pt x="6353" y="0"/>
                    </a:lnTo>
                    <a:lnTo>
                      <a:pt x="10088" y="2735"/>
                    </a:lnTo>
                    <a:lnTo>
                      <a:pt x="11574" y="5023"/>
                    </a:lnTo>
                    <a:lnTo>
                      <a:pt x="14000" y="3628"/>
                    </a:lnTo>
                    <a:lnTo>
                      <a:pt x="17691" y="3312"/>
                    </a:lnTo>
                    <a:lnTo>
                      <a:pt x="17750" y="3926"/>
                    </a:lnTo>
                    <a:lnTo>
                      <a:pt x="17691" y="4056"/>
                    </a:lnTo>
                    <a:lnTo>
                      <a:pt x="19985" y="5749"/>
                    </a:lnTo>
                    <a:lnTo>
                      <a:pt x="18529" y="6753"/>
                    </a:lnTo>
                    <a:lnTo>
                      <a:pt x="19838" y="10065"/>
                    </a:lnTo>
                    <a:lnTo>
                      <a:pt x="18971" y="11665"/>
                    </a:lnTo>
                    <a:lnTo>
                      <a:pt x="19618" y="13265"/>
                    </a:lnTo>
                    <a:lnTo>
                      <a:pt x="18515" y="13935"/>
                    </a:lnTo>
                    <a:lnTo>
                      <a:pt x="16926" y="12595"/>
                    </a:lnTo>
                    <a:lnTo>
                      <a:pt x="15691" y="13284"/>
                    </a:lnTo>
                    <a:lnTo>
                      <a:pt x="14397" y="12707"/>
                    </a:lnTo>
                    <a:lnTo>
                      <a:pt x="12735" y="19498"/>
                    </a:lnTo>
                    <a:lnTo>
                      <a:pt x="12132" y="19349"/>
                    </a:lnTo>
                    <a:lnTo>
                      <a:pt x="11676" y="16930"/>
                    </a:lnTo>
                    <a:lnTo>
                      <a:pt x="10985" y="17749"/>
                    </a:lnTo>
                    <a:lnTo>
                      <a:pt x="8868" y="17079"/>
                    </a:lnTo>
                    <a:lnTo>
                      <a:pt x="8426" y="18642"/>
                    </a:lnTo>
                    <a:lnTo>
                      <a:pt x="7324" y="19981"/>
                    </a:lnTo>
                    <a:lnTo>
                      <a:pt x="5338" y="19200"/>
                    </a:lnTo>
                    <a:lnTo>
                      <a:pt x="4015" y="19777"/>
                    </a:lnTo>
                    <a:lnTo>
                      <a:pt x="3000" y="18902"/>
                    </a:lnTo>
                    <a:lnTo>
                      <a:pt x="3074" y="17656"/>
                    </a:lnTo>
                    <a:lnTo>
                      <a:pt x="4176" y="16670"/>
                    </a:lnTo>
                    <a:lnTo>
                      <a:pt x="4176" y="14288"/>
                    </a:lnTo>
                    <a:lnTo>
                      <a:pt x="1279" y="12372"/>
                    </a:lnTo>
                    <a:lnTo>
                      <a:pt x="0" y="8316"/>
                    </a:lnTo>
                    <a:lnTo>
                      <a:pt x="103" y="8205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121"/>
              <p:cNvSpPr>
                <a:spLocks/>
              </p:cNvSpPr>
              <p:nvPr/>
            </p:nvSpPr>
            <p:spPr bwMode="auto">
              <a:xfrm>
                <a:off x="3035" y="1463"/>
                <a:ext cx="431" cy="46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00"/>
                  <a:gd name="T133" fmla="*/ 0 h 20000"/>
                  <a:gd name="T134" fmla="*/ 20000 w 20000"/>
                  <a:gd name="T135" fmla="*/ 20000 h 200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00" h="20000">
                    <a:moveTo>
                      <a:pt x="56" y="12496"/>
                    </a:moveTo>
                    <a:lnTo>
                      <a:pt x="1724" y="15215"/>
                    </a:lnTo>
                    <a:lnTo>
                      <a:pt x="3522" y="14905"/>
                    </a:lnTo>
                    <a:lnTo>
                      <a:pt x="4282" y="16162"/>
                    </a:lnTo>
                    <a:lnTo>
                      <a:pt x="4319" y="16162"/>
                    </a:lnTo>
                    <a:lnTo>
                      <a:pt x="6710" y="17108"/>
                    </a:lnTo>
                    <a:lnTo>
                      <a:pt x="7359" y="16368"/>
                    </a:lnTo>
                    <a:lnTo>
                      <a:pt x="8638" y="16627"/>
                    </a:lnTo>
                    <a:lnTo>
                      <a:pt x="8749" y="15387"/>
                    </a:lnTo>
                    <a:lnTo>
                      <a:pt x="11974" y="18399"/>
                    </a:lnTo>
                    <a:lnTo>
                      <a:pt x="13216" y="18709"/>
                    </a:lnTo>
                    <a:lnTo>
                      <a:pt x="13883" y="17831"/>
                    </a:lnTo>
                    <a:lnTo>
                      <a:pt x="13809" y="18950"/>
                    </a:lnTo>
                    <a:lnTo>
                      <a:pt x="15014" y="18589"/>
                    </a:lnTo>
                    <a:lnTo>
                      <a:pt x="15663" y="19983"/>
                    </a:lnTo>
                    <a:lnTo>
                      <a:pt x="17016" y="19484"/>
                    </a:lnTo>
                    <a:lnTo>
                      <a:pt x="16552" y="18399"/>
                    </a:lnTo>
                    <a:lnTo>
                      <a:pt x="16478" y="18244"/>
                    </a:lnTo>
                    <a:lnTo>
                      <a:pt x="18536" y="13201"/>
                    </a:lnTo>
                    <a:lnTo>
                      <a:pt x="19296" y="13064"/>
                    </a:lnTo>
                    <a:lnTo>
                      <a:pt x="18777" y="12289"/>
                    </a:lnTo>
                    <a:lnTo>
                      <a:pt x="19981" y="11687"/>
                    </a:lnTo>
                    <a:lnTo>
                      <a:pt x="19907" y="10052"/>
                    </a:lnTo>
                    <a:lnTo>
                      <a:pt x="18851" y="9466"/>
                    </a:lnTo>
                    <a:lnTo>
                      <a:pt x="19444" y="8589"/>
                    </a:lnTo>
                    <a:lnTo>
                      <a:pt x="18184" y="7711"/>
                    </a:lnTo>
                    <a:lnTo>
                      <a:pt x="17090" y="8520"/>
                    </a:lnTo>
                    <a:lnTo>
                      <a:pt x="14106" y="8589"/>
                    </a:lnTo>
                    <a:lnTo>
                      <a:pt x="14235" y="7435"/>
                    </a:lnTo>
                    <a:lnTo>
                      <a:pt x="13438" y="7504"/>
                    </a:lnTo>
                    <a:lnTo>
                      <a:pt x="12048" y="4096"/>
                    </a:lnTo>
                    <a:lnTo>
                      <a:pt x="11029" y="4613"/>
                    </a:lnTo>
                    <a:lnTo>
                      <a:pt x="9805" y="3752"/>
                    </a:lnTo>
                    <a:lnTo>
                      <a:pt x="10454" y="2478"/>
                    </a:lnTo>
                    <a:lnTo>
                      <a:pt x="7581" y="0"/>
                    </a:lnTo>
                    <a:lnTo>
                      <a:pt x="2743" y="620"/>
                    </a:lnTo>
                    <a:lnTo>
                      <a:pt x="2743" y="2547"/>
                    </a:lnTo>
                    <a:lnTo>
                      <a:pt x="1297" y="4148"/>
                    </a:lnTo>
                    <a:lnTo>
                      <a:pt x="2447" y="4682"/>
                    </a:lnTo>
                    <a:lnTo>
                      <a:pt x="3763" y="7797"/>
                    </a:lnTo>
                    <a:lnTo>
                      <a:pt x="2169" y="9191"/>
                    </a:lnTo>
                    <a:lnTo>
                      <a:pt x="2298" y="11222"/>
                    </a:lnTo>
                    <a:lnTo>
                      <a:pt x="0" y="12289"/>
                    </a:lnTo>
                    <a:lnTo>
                      <a:pt x="56" y="1249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Nos </a:t>
            </a:r>
            <a:r>
              <a:rPr lang="fr-FR" sz="2800" b="1">
                <a:solidFill>
                  <a:srgbClr val="4F81BD"/>
                </a:solidFill>
                <a:latin typeface="Calibri" pitchFamily="34" charset="0"/>
              </a:rPr>
              <a:t>pilotes</a:t>
            </a: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 en Région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Plus Proche de nos Clients »</a:t>
            </a:r>
          </a:p>
        </p:txBody>
      </p:sp>
      <p:sp>
        <p:nvSpPr>
          <p:cNvPr id="19582" name="Freeform 126"/>
          <p:cNvSpPr>
            <a:spLocks/>
          </p:cNvSpPr>
          <p:nvPr/>
        </p:nvSpPr>
        <p:spPr bwMode="auto">
          <a:xfrm rot="-246884">
            <a:off x="2771775" y="2276475"/>
            <a:ext cx="1789113" cy="2881313"/>
          </a:xfrm>
          <a:custGeom>
            <a:avLst/>
            <a:gdLst>
              <a:gd name="T0" fmla="*/ 0 w 1127"/>
              <a:gd name="T1" fmla="*/ 0 h 1950"/>
              <a:gd name="T2" fmla="*/ 1512888 w 1127"/>
              <a:gd name="T3" fmla="*/ 536368 h 1950"/>
              <a:gd name="T4" fmla="*/ 1657351 w 1127"/>
              <a:gd name="T5" fmla="*/ 2881313 h 1950"/>
              <a:gd name="T6" fmla="*/ 0 60000 65536"/>
              <a:gd name="T7" fmla="*/ 0 60000 65536"/>
              <a:gd name="T8" fmla="*/ 0 60000 65536"/>
              <a:gd name="T9" fmla="*/ 0 w 1127"/>
              <a:gd name="T10" fmla="*/ 0 h 1950"/>
              <a:gd name="T11" fmla="*/ 1127 w 1127"/>
              <a:gd name="T12" fmla="*/ 1950 h 1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" h="1950">
                <a:moveTo>
                  <a:pt x="0" y="0"/>
                </a:moveTo>
                <a:cubicBezTo>
                  <a:pt x="389" y="19"/>
                  <a:pt x="779" y="38"/>
                  <a:pt x="953" y="363"/>
                </a:cubicBezTo>
                <a:cubicBezTo>
                  <a:pt x="1127" y="688"/>
                  <a:pt x="1085" y="1319"/>
                  <a:pt x="1044" y="1950"/>
                </a:cubicBezTo>
              </a:path>
            </a:pathLst>
          </a:custGeom>
          <a:noFill/>
          <a:ln w="57150" cmpd="sng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83" name="Group 127"/>
          <p:cNvGrpSpPr>
            <a:grpSpLocks/>
          </p:cNvGrpSpPr>
          <p:nvPr/>
        </p:nvGrpSpPr>
        <p:grpSpPr bwMode="auto">
          <a:xfrm>
            <a:off x="611188" y="3141663"/>
            <a:ext cx="3384550" cy="1368425"/>
            <a:chOff x="385" y="1162"/>
            <a:chExt cx="2132" cy="862"/>
          </a:xfrm>
        </p:grpSpPr>
        <p:sp>
          <p:nvSpPr>
            <p:cNvPr id="18446" name="AutoShape 128"/>
            <p:cNvSpPr>
              <a:spLocks noChangeArrowheads="1"/>
            </p:cNvSpPr>
            <p:nvPr/>
          </p:nvSpPr>
          <p:spPr bwMode="auto">
            <a:xfrm>
              <a:off x="385" y="1162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4F81BD"/>
                  </a:solidFill>
                  <a:latin typeface="Arial Black" pitchFamily="34" charset="0"/>
                </a:rPr>
                <a:t>Région Atlantic</a:t>
              </a:r>
            </a:p>
            <a:p>
              <a:r>
                <a:rPr lang="fr-FR" sz="1600" b="1" i="1">
                  <a:latin typeface="Calibri" pitchFamily="34" charset="0"/>
                </a:rPr>
                <a:t>Vincent Devesronnières</a:t>
              </a:r>
            </a:p>
            <a:p>
              <a:r>
                <a:rPr lang="fr-FR" sz="1600" i="1">
                  <a:latin typeface="Calibri" pitchFamily="34" charset="0"/>
                </a:rPr>
                <a:t>251 Clients</a:t>
              </a:r>
            </a:p>
            <a:p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MAAF, MMA, GMF, MACIF,</a:t>
              </a:r>
            </a:p>
            <a:p>
              <a:r>
                <a:rPr lang="fr-FR" sz="1000" i="1">
                  <a:latin typeface="Calibri" pitchFamily="34" charset="0"/>
                </a:rPr>
                <a:t>MATMUT, CBP, …..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8447" name="Picture 1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9" y="1661"/>
              <a:ext cx="498" cy="2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4" y="1252"/>
              <a:ext cx="482" cy="499"/>
            </a:xfrm>
            <a:prstGeom prst="rect">
              <a:avLst/>
            </a:prstGeom>
            <a:solidFill>
              <a:srgbClr val="EA5F00"/>
            </a:solidFill>
            <a:ln w="57150">
              <a:noFill/>
              <a:miter lim="800000"/>
              <a:headEnd/>
              <a:tailEnd/>
            </a:ln>
          </p:spPr>
        </p:pic>
      </p:grpSp>
      <p:grpSp>
        <p:nvGrpSpPr>
          <p:cNvPr id="19587" name="Group 131"/>
          <p:cNvGrpSpPr>
            <a:grpSpLocks/>
          </p:cNvGrpSpPr>
          <p:nvPr/>
        </p:nvGrpSpPr>
        <p:grpSpPr bwMode="auto">
          <a:xfrm>
            <a:off x="5076825" y="1844675"/>
            <a:ext cx="3384550" cy="1368425"/>
            <a:chOff x="385" y="2115"/>
            <a:chExt cx="2132" cy="862"/>
          </a:xfrm>
        </p:grpSpPr>
        <p:sp>
          <p:nvSpPr>
            <p:cNvPr id="18443" name="AutoShape 132"/>
            <p:cNvSpPr>
              <a:spLocks noChangeArrowheads="1"/>
            </p:cNvSpPr>
            <p:nvPr/>
          </p:nvSpPr>
          <p:spPr bwMode="auto">
            <a:xfrm>
              <a:off x="385" y="2115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4F81BD"/>
                  </a:solidFill>
                  <a:latin typeface="Arial Black" pitchFamily="34" charset="0"/>
                </a:rPr>
                <a:t>Région Nord Est</a:t>
              </a:r>
            </a:p>
            <a:p>
              <a:r>
                <a:rPr lang="fr-FR" sz="1600" b="1" i="1">
                  <a:latin typeface="Calibri" pitchFamily="34" charset="0"/>
                </a:rPr>
                <a:t>Louis Coelho</a:t>
              </a:r>
            </a:p>
            <a:p>
              <a:r>
                <a:rPr lang="fr-FR" sz="1600" i="1">
                  <a:latin typeface="Calibri" pitchFamily="34" charset="0"/>
                </a:rPr>
                <a:t>454 Clients</a:t>
              </a:r>
            </a:p>
            <a:p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AUCHAN, Decathlon, Casino, </a:t>
              </a:r>
            </a:p>
            <a:p>
              <a:r>
                <a:rPr lang="fr-FR" sz="1000" i="1">
                  <a:latin typeface="Calibri" pitchFamily="34" charset="0"/>
                </a:rPr>
                <a:t>Probtp, St Microelectronics …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8444" name="Picture 1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0" y="2614"/>
              <a:ext cx="54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3" y="2184"/>
              <a:ext cx="49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91" name="Group 135"/>
          <p:cNvGrpSpPr>
            <a:grpSpLocks/>
          </p:cNvGrpSpPr>
          <p:nvPr/>
        </p:nvGrpSpPr>
        <p:grpSpPr bwMode="auto">
          <a:xfrm>
            <a:off x="5076825" y="5157788"/>
            <a:ext cx="3384550" cy="1368425"/>
            <a:chOff x="385" y="3067"/>
            <a:chExt cx="2132" cy="862"/>
          </a:xfrm>
        </p:grpSpPr>
        <p:sp>
          <p:nvSpPr>
            <p:cNvPr id="18440" name="AutoShape 136"/>
            <p:cNvSpPr>
              <a:spLocks noChangeArrowheads="1"/>
            </p:cNvSpPr>
            <p:nvPr/>
          </p:nvSpPr>
          <p:spPr bwMode="auto">
            <a:xfrm>
              <a:off x="385" y="3067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>
                  <a:solidFill>
                    <a:srgbClr val="4F81BD"/>
                  </a:solidFill>
                  <a:latin typeface="Arial Black" pitchFamily="34" charset="0"/>
                </a:rPr>
                <a:t>Mid Market</a:t>
              </a:r>
            </a:p>
            <a:p>
              <a:r>
                <a:rPr lang="fr-FR" sz="1600" b="1" i="1">
                  <a:latin typeface="Calibri" pitchFamily="34" charset="0"/>
                </a:rPr>
                <a:t>Olivier Duval</a:t>
              </a:r>
            </a:p>
            <a:p>
              <a:r>
                <a:rPr lang="fr-FR" sz="1400" i="1">
                  <a:latin typeface="Calibri" pitchFamily="34" charset="0"/>
                </a:rPr>
                <a:t>44000 Clients</a:t>
              </a:r>
            </a:p>
            <a:p>
              <a:r>
                <a:rPr lang="fr-FR" sz="1400" i="1">
                  <a:latin typeface="Calibri" pitchFamily="34" charset="0"/>
                </a:rPr>
                <a:t>700 Clients Top Accounts</a:t>
              </a:r>
            </a:p>
            <a:p>
              <a:r>
                <a:rPr lang="fr-FR" sz="1400" i="1">
                  <a:latin typeface="Calibri" pitchFamily="34" charset="0"/>
                </a:rPr>
                <a:t>400 MSP, 50 ISVs</a:t>
              </a:r>
              <a:endParaRPr lang="fr-FR" sz="1600" i="1">
                <a:latin typeface="Calibri" pitchFamily="34" charset="0"/>
              </a:endParaRPr>
            </a:p>
            <a:p>
              <a:endParaRPr lang="fr-FR" sz="1000" i="1">
                <a:latin typeface="Calibri" pitchFamily="34" charset="0"/>
              </a:endParaRPr>
            </a:p>
          </p:txBody>
        </p:sp>
        <p:pic>
          <p:nvPicPr>
            <p:cNvPr id="18441" name="Picture 13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55" y="3422"/>
              <a:ext cx="49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98" y="3158"/>
              <a:ext cx="42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596" name="Freeform 140"/>
          <p:cNvSpPr>
            <a:spLocks/>
          </p:cNvSpPr>
          <p:nvPr/>
        </p:nvSpPr>
        <p:spPr bwMode="auto">
          <a:xfrm rot="431930">
            <a:off x="4500563" y="4724400"/>
            <a:ext cx="2016125" cy="1800225"/>
          </a:xfrm>
          <a:custGeom>
            <a:avLst/>
            <a:gdLst>
              <a:gd name="T0" fmla="*/ 0 w 1270"/>
              <a:gd name="T1" fmla="*/ 1800225 h 1134"/>
              <a:gd name="T2" fmla="*/ 576262 w 1270"/>
              <a:gd name="T3" fmla="*/ 287337 h 1134"/>
              <a:gd name="T4" fmla="*/ 2016125 w 1270"/>
              <a:gd name="T5" fmla="*/ 71437 h 1134"/>
              <a:gd name="T6" fmla="*/ 0 60000 65536"/>
              <a:gd name="T7" fmla="*/ 0 60000 65536"/>
              <a:gd name="T8" fmla="*/ 0 60000 65536"/>
              <a:gd name="T9" fmla="*/ 0 w 1270"/>
              <a:gd name="T10" fmla="*/ 0 h 1134"/>
              <a:gd name="T11" fmla="*/ 1270 w 127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1134">
                <a:moveTo>
                  <a:pt x="0" y="1134"/>
                </a:moveTo>
                <a:cubicBezTo>
                  <a:pt x="75" y="748"/>
                  <a:pt x="151" y="362"/>
                  <a:pt x="363" y="181"/>
                </a:cubicBezTo>
                <a:cubicBezTo>
                  <a:pt x="575" y="0"/>
                  <a:pt x="922" y="22"/>
                  <a:pt x="1270" y="45"/>
                </a:cubicBezTo>
              </a:path>
            </a:pathLst>
          </a:custGeom>
          <a:noFill/>
          <a:ln w="57150" cmpd="sng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2" grpId="0" animBg="1"/>
      <p:bldP spid="195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Nos </a:t>
            </a:r>
            <a:r>
              <a:rPr lang="fr-FR" sz="2800" b="1">
                <a:solidFill>
                  <a:srgbClr val="4F81BD"/>
                </a:solidFill>
                <a:latin typeface="Calibri" pitchFamily="34" charset="0"/>
              </a:rPr>
              <a:t>4 mousquetaires</a:t>
            </a: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 Parisiens !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Organisés par métiers »</a:t>
            </a:r>
          </a:p>
        </p:txBody>
      </p:sp>
      <p:grpSp>
        <p:nvGrpSpPr>
          <p:cNvPr id="34989" name="Group 173"/>
          <p:cNvGrpSpPr>
            <a:grpSpLocks/>
          </p:cNvGrpSpPr>
          <p:nvPr/>
        </p:nvGrpSpPr>
        <p:grpSpPr bwMode="auto">
          <a:xfrm>
            <a:off x="3635375" y="3213100"/>
            <a:ext cx="2160588" cy="1584325"/>
            <a:chOff x="2290" y="2024"/>
            <a:chExt cx="1361" cy="998"/>
          </a:xfrm>
        </p:grpSpPr>
        <p:grpSp>
          <p:nvGrpSpPr>
            <p:cNvPr id="19475" name="Group 19"/>
            <p:cNvGrpSpPr>
              <a:grpSpLocks/>
            </p:cNvGrpSpPr>
            <p:nvPr/>
          </p:nvGrpSpPr>
          <p:grpSpPr bwMode="auto">
            <a:xfrm>
              <a:off x="2741" y="2233"/>
              <a:ext cx="288" cy="286"/>
              <a:chOff x="2840" y="1195"/>
              <a:chExt cx="126" cy="138"/>
            </a:xfrm>
          </p:grpSpPr>
          <p:sp>
            <p:nvSpPr>
              <p:cNvPr id="19482" name="Freeform 20"/>
              <p:cNvSpPr>
                <a:spLocks/>
              </p:cNvSpPr>
              <p:nvPr/>
            </p:nvSpPr>
            <p:spPr bwMode="auto">
              <a:xfrm>
                <a:off x="2840" y="1219"/>
                <a:ext cx="50" cy="8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159" y="10950"/>
                    </a:moveTo>
                    <a:lnTo>
                      <a:pt x="8254" y="16923"/>
                    </a:lnTo>
                    <a:lnTo>
                      <a:pt x="18889" y="19910"/>
                    </a:lnTo>
                    <a:lnTo>
                      <a:pt x="17619" y="19005"/>
                    </a:lnTo>
                    <a:lnTo>
                      <a:pt x="18730" y="18009"/>
                    </a:lnTo>
                    <a:lnTo>
                      <a:pt x="19841" y="13213"/>
                    </a:lnTo>
                    <a:lnTo>
                      <a:pt x="8730" y="9774"/>
                    </a:lnTo>
                    <a:lnTo>
                      <a:pt x="8254" y="8778"/>
                    </a:lnTo>
                    <a:lnTo>
                      <a:pt x="19206" y="4796"/>
                    </a:lnTo>
                    <a:lnTo>
                      <a:pt x="16032" y="0"/>
                    </a:lnTo>
                    <a:lnTo>
                      <a:pt x="6032" y="3801"/>
                    </a:lnTo>
                    <a:lnTo>
                      <a:pt x="0" y="10950"/>
                    </a:lnTo>
                    <a:lnTo>
                      <a:pt x="159" y="10950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21"/>
              <p:cNvSpPr>
                <a:spLocks/>
              </p:cNvSpPr>
              <p:nvPr/>
            </p:nvSpPr>
            <p:spPr bwMode="auto">
              <a:xfrm>
                <a:off x="2879" y="1195"/>
                <a:ext cx="87" cy="8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276" y="5346"/>
                    </a:moveTo>
                    <a:lnTo>
                      <a:pt x="276" y="5622"/>
                    </a:lnTo>
                    <a:lnTo>
                      <a:pt x="2120" y="10415"/>
                    </a:lnTo>
                    <a:lnTo>
                      <a:pt x="8479" y="15760"/>
                    </a:lnTo>
                    <a:lnTo>
                      <a:pt x="19908" y="19908"/>
                    </a:lnTo>
                    <a:lnTo>
                      <a:pt x="17512" y="0"/>
                    </a:lnTo>
                    <a:lnTo>
                      <a:pt x="11152" y="5069"/>
                    </a:lnTo>
                    <a:lnTo>
                      <a:pt x="0" y="4700"/>
                    </a:lnTo>
                    <a:lnTo>
                      <a:pt x="276" y="5346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22"/>
              <p:cNvSpPr>
                <a:spLocks/>
              </p:cNvSpPr>
              <p:nvPr/>
            </p:nvSpPr>
            <p:spPr bwMode="auto">
              <a:xfrm>
                <a:off x="2885" y="1264"/>
                <a:ext cx="81" cy="6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690" y="10349"/>
                    </a:moveTo>
                    <a:lnTo>
                      <a:pt x="1281" y="4070"/>
                    </a:lnTo>
                    <a:lnTo>
                      <a:pt x="10443" y="3953"/>
                    </a:lnTo>
                    <a:lnTo>
                      <a:pt x="7685" y="0"/>
                    </a:lnTo>
                    <a:lnTo>
                      <a:pt x="19901" y="5116"/>
                    </a:lnTo>
                    <a:lnTo>
                      <a:pt x="18719" y="19884"/>
                    </a:lnTo>
                    <a:lnTo>
                      <a:pt x="788" y="12674"/>
                    </a:lnTo>
                    <a:lnTo>
                      <a:pt x="0" y="11512"/>
                    </a:lnTo>
                    <a:lnTo>
                      <a:pt x="690" y="10349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3"/>
            <p:cNvGrpSpPr>
              <a:grpSpLocks/>
            </p:cNvGrpSpPr>
            <p:nvPr/>
          </p:nvGrpSpPr>
          <p:grpSpPr bwMode="auto">
            <a:xfrm>
              <a:off x="2290" y="2024"/>
              <a:ext cx="1361" cy="998"/>
              <a:chOff x="2642" y="1094"/>
              <a:chExt cx="597" cy="482"/>
            </a:xfrm>
          </p:grpSpPr>
          <p:sp>
            <p:nvSpPr>
              <p:cNvPr id="19477" name="Freeform 24"/>
              <p:cNvSpPr>
                <a:spLocks/>
              </p:cNvSpPr>
              <p:nvPr/>
            </p:nvSpPr>
            <p:spPr bwMode="auto">
              <a:xfrm>
                <a:off x="2907" y="1150"/>
                <a:ext cx="332" cy="4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72" y="16068"/>
                    </a:moveTo>
                    <a:lnTo>
                      <a:pt x="2238" y="18476"/>
                    </a:lnTo>
                    <a:lnTo>
                      <a:pt x="1059" y="19981"/>
                    </a:lnTo>
                    <a:lnTo>
                      <a:pt x="9386" y="19210"/>
                    </a:lnTo>
                    <a:lnTo>
                      <a:pt x="11264" y="17460"/>
                    </a:lnTo>
                    <a:lnTo>
                      <a:pt x="11264" y="15372"/>
                    </a:lnTo>
                    <a:lnTo>
                      <a:pt x="17545" y="14675"/>
                    </a:lnTo>
                    <a:lnTo>
                      <a:pt x="17449" y="13434"/>
                    </a:lnTo>
                    <a:lnTo>
                      <a:pt x="17064" y="12907"/>
                    </a:lnTo>
                    <a:lnTo>
                      <a:pt x="19976" y="10122"/>
                    </a:lnTo>
                    <a:lnTo>
                      <a:pt x="18243" y="9746"/>
                    </a:lnTo>
                    <a:lnTo>
                      <a:pt x="18484" y="7695"/>
                    </a:lnTo>
                    <a:lnTo>
                      <a:pt x="17353" y="7319"/>
                    </a:lnTo>
                    <a:lnTo>
                      <a:pt x="17304" y="7131"/>
                    </a:lnTo>
                    <a:lnTo>
                      <a:pt x="18748" y="5362"/>
                    </a:lnTo>
                    <a:lnTo>
                      <a:pt x="15018" y="3594"/>
                    </a:lnTo>
                    <a:lnTo>
                      <a:pt x="13261" y="1976"/>
                    </a:lnTo>
                    <a:lnTo>
                      <a:pt x="13261" y="357"/>
                    </a:lnTo>
                    <a:lnTo>
                      <a:pt x="11841" y="0"/>
                    </a:lnTo>
                    <a:lnTo>
                      <a:pt x="10301" y="865"/>
                    </a:lnTo>
                    <a:lnTo>
                      <a:pt x="3562" y="677"/>
                    </a:lnTo>
                    <a:lnTo>
                      <a:pt x="2912" y="2107"/>
                    </a:lnTo>
                    <a:lnTo>
                      <a:pt x="3538" y="6152"/>
                    </a:lnTo>
                    <a:lnTo>
                      <a:pt x="3225" y="8523"/>
                    </a:lnTo>
                    <a:lnTo>
                      <a:pt x="1805" y="12041"/>
                    </a:lnTo>
                    <a:lnTo>
                      <a:pt x="2455" y="14337"/>
                    </a:lnTo>
                    <a:lnTo>
                      <a:pt x="0" y="15767"/>
                    </a:lnTo>
                    <a:lnTo>
                      <a:pt x="72" y="16068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25"/>
              <p:cNvSpPr>
                <a:spLocks/>
              </p:cNvSpPr>
              <p:nvPr/>
            </p:nvSpPr>
            <p:spPr bwMode="auto">
              <a:xfrm>
                <a:off x="2642" y="1160"/>
                <a:ext cx="220" cy="27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00"/>
                  <a:gd name="T82" fmla="*/ 0 h 20000"/>
                  <a:gd name="T83" fmla="*/ 20000 w 20000"/>
                  <a:gd name="T84" fmla="*/ 20000 h 200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00" h="20000">
                    <a:moveTo>
                      <a:pt x="109" y="708"/>
                    </a:moveTo>
                    <a:lnTo>
                      <a:pt x="4299" y="0"/>
                    </a:lnTo>
                    <a:lnTo>
                      <a:pt x="4444" y="265"/>
                    </a:lnTo>
                    <a:lnTo>
                      <a:pt x="8051" y="708"/>
                    </a:lnTo>
                    <a:lnTo>
                      <a:pt x="8270" y="708"/>
                    </a:lnTo>
                    <a:lnTo>
                      <a:pt x="8780" y="885"/>
                    </a:lnTo>
                    <a:lnTo>
                      <a:pt x="8816" y="885"/>
                    </a:lnTo>
                    <a:lnTo>
                      <a:pt x="15046" y="2891"/>
                    </a:lnTo>
                    <a:lnTo>
                      <a:pt x="17341" y="2271"/>
                    </a:lnTo>
                    <a:lnTo>
                      <a:pt x="19417" y="5634"/>
                    </a:lnTo>
                    <a:lnTo>
                      <a:pt x="18033" y="7965"/>
                    </a:lnTo>
                    <a:lnTo>
                      <a:pt x="18106" y="7965"/>
                    </a:lnTo>
                    <a:lnTo>
                      <a:pt x="19964" y="9912"/>
                    </a:lnTo>
                    <a:lnTo>
                      <a:pt x="14208" y="13687"/>
                    </a:lnTo>
                    <a:lnTo>
                      <a:pt x="15483" y="14838"/>
                    </a:lnTo>
                    <a:lnTo>
                      <a:pt x="14317" y="16814"/>
                    </a:lnTo>
                    <a:lnTo>
                      <a:pt x="12350" y="16637"/>
                    </a:lnTo>
                    <a:lnTo>
                      <a:pt x="13479" y="17552"/>
                    </a:lnTo>
                    <a:lnTo>
                      <a:pt x="11658" y="19617"/>
                    </a:lnTo>
                    <a:lnTo>
                      <a:pt x="11913" y="19971"/>
                    </a:lnTo>
                    <a:lnTo>
                      <a:pt x="8889" y="19558"/>
                    </a:lnTo>
                    <a:lnTo>
                      <a:pt x="8270" y="16814"/>
                    </a:lnTo>
                    <a:lnTo>
                      <a:pt x="3570" y="13186"/>
                    </a:lnTo>
                    <a:lnTo>
                      <a:pt x="3643" y="7670"/>
                    </a:lnTo>
                    <a:lnTo>
                      <a:pt x="1384" y="4454"/>
                    </a:lnTo>
                    <a:lnTo>
                      <a:pt x="0" y="914"/>
                    </a:lnTo>
                    <a:lnTo>
                      <a:pt x="109" y="708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26"/>
              <p:cNvSpPr>
                <a:spLocks/>
              </p:cNvSpPr>
              <p:nvPr/>
            </p:nvSpPr>
            <p:spPr bwMode="auto">
              <a:xfrm>
                <a:off x="2770" y="1294"/>
                <a:ext cx="191" cy="21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00"/>
                  <a:gd name="T55" fmla="*/ 0 h 20000"/>
                  <a:gd name="T56" fmla="*/ 20000 w 20000"/>
                  <a:gd name="T57" fmla="*/ 20000 h 2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00" h="20000">
                    <a:moveTo>
                      <a:pt x="293" y="12892"/>
                    </a:moveTo>
                    <a:lnTo>
                      <a:pt x="2134" y="19962"/>
                    </a:lnTo>
                    <a:lnTo>
                      <a:pt x="8661" y="17694"/>
                    </a:lnTo>
                    <a:lnTo>
                      <a:pt x="9791" y="19433"/>
                    </a:lnTo>
                    <a:lnTo>
                      <a:pt x="14435" y="18715"/>
                    </a:lnTo>
                    <a:lnTo>
                      <a:pt x="14310" y="18110"/>
                    </a:lnTo>
                    <a:lnTo>
                      <a:pt x="18577" y="15198"/>
                    </a:lnTo>
                    <a:lnTo>
                      <a:pt x="17448" y="10624"/>
                    </a:lnTo>
                    <a:lnTo>
                      <a:pt x="19958" y="3554"/>
                    </a:lnTo>
                    <a:lnTo>
                      <a:pt x="12343" y="1210"/>
                    </a:lnTo>
                    <a:lnTo>
                      <a:pt x="9540" y="0"/>
                    </a:lnTo>
                    <a:lnTo>
                      <a:pt x="2929" y="4839"/>
                    </a:lnTo>
                    <a:lnTo>
                      <a:pt x="4393" y="6314"/>
                    </a:lnTo>
                    <a:lnTo>
                      <a:pt x="3054" y="8847"/>
                    </a:lnTo>
                    <a:lnTo>
                      <a:pt x="795" y="8582"/>
                    </a:lnTo>
                    <a:lnTo>
                      <a:pt x="2092" y="9754"/>
                    </a:lnTo>
                    <a:lnTo>
                      <a:pt x="0" y="12401"/>
                    </a:lnTo>
                    <a:lnTo>
                      <a:pt x="293" y="12892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27"/>
              <p:cNvSpPr>
                <a:spLocks/>
              </p:cNvSpPr>
              <p:nvPr/>
            </p:nvSpPr>
            <p:spPr bwMode="auto">
              <a:xfrm>
                <a:off x="2689" y="1094"/>
                <a:ext cx="277" cy="14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115" y="9719"/>
                    </a:moveTo>
                    <a:lnTo>
                      <a:pt x="2944" y="10562"/>
                    </a:lnTo>
                    <a:lnTo>
                      <a:pt x="3146" y="10562"/>
                    </a:lnTo>
                    <a:lnTo>
                      <a:pt x="3521" y="10843"/>
                    </a:lnTo>
                    <a:lnTo>
                      <a:pt x="3579" y="10843"/>
                    </a:lnTo>
                    <a:lnTo>
                      <a:pt x="8514" y="14719"/>
                    </a:lnTo>
                    <a:lnTo>
                      <a:pt x="10332" y="13483"/>
                    </a:lnTo>
                    <a:lnTo>
                      <a:pt x="11948" y="19944"/>
                    </a:lnTo>
                    <a:lnTo>
                      <a:pt x="13795" y="17584"/>
                    </a:lnTo>
                    <a:lnTo>
                      <a:pt x="13795" y="17416"/>
                    </a:lnTo>
                    <a:lnTo>
                      <a:pt x="13709" y="17079"/>
                    </a:lnTo>
                    <a:lnTo>
                      <a:pt x="17201" y="17303"/>
                    </a:lnTo>
                    <a:lnTo>
                      <a:pt x="19192" y="14213"/>
                    </a:lnTo>
                    <a:lnTo>
                      <a:pt x="19971" y="9944"/>
                    </a:lnTo>
                    <a:lnTo>
                      <a:pt x="14401" y="3371"/>
                    </a:lnTo>
                    <a:lnTo>
                      <a:pt x="12381" y="5281"/>
                    </a:lnTo>
                    <a:lnTo>
                      <a:pt x="9668" y="1910"/>
                    </a:lnTo>
                    <a:lnTo>
                      <a:pt x="5714" y="4551"/>
                    </a:lnTo>
                    <a:lnTo>
                      <a:pt x="2713" y="3315"/>
                    </a:lnTo>
                    <a:lnTo>
                      <a:pt x="2049" y="0"/>
                    </a:lnTo>
                    <a:lnTo>
                      <a:pt x="0" y="9213"/>
                    </a:lnTo>
                    <a:lnTo>
                      <a:pt x="115" y="9719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28"/>
              <p:cNvSpPr>
                <a:spLocks/>
              </p:cNvSpPr>
              <p:nvPr/>
            </p:nvSpPr>
            <p:spPr bwMode="auto">
              <a:xfrm>
                <a:off x="2861" y="1241"/>
                <a:ext cx="67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59" y="11702"/>
                    </a:moveTo>
                    <a:lnTo>
                      <a:pt x="8743" y="19787"/>
                    </a:lnTo>
                    <a:lnTo>
                      <a:pt x="19880" y="19362"/>
                    </a:lnTo>
                    <a:lnTo>
                      <a:pt x="16407" y="12340"/>
                    </a:lnTo>
                    <a:lnTo>
                      <a:pt x="8263" y="0"/>
                    </a:lnTo>
                    <a:lnTo>
                      <a:pt x="0" y="9362"/>
                    </a:lnTo>
                    <a:lnTo>
                      <a:pt x="359" y="11702"/>
                    </a:lnTo>
                    <a:close/>
                  </a:path>
                </a:pathLst>
              </a:custGeom>
              <a:solidFill>
                <a:srgbClr val="EA5F00">
                  <a:alpha val="7999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965" name="Group 149"/>
          <p:cNvGrpSpPr>
            <a:grpSpLocks/>
          </p:cNvGrpSpPr>
          <p:nvPr/>
        </p:nvGrpSpPr>
        <p:grpSpPr bwMode="auto">
          <a:xfrm>
            <a:off x="323850" y="1844675"/>
            <a:ext cx="3384550" cy="1368425"/>
            <a:chOff x="204" y="1162"/>
            <a:chExt cx="2132" cy="862"/>
          </a:xfrm>
        </p:grpSpPr>
        <p:sp>
          <p:nvSpPr>
            <p:cNvPr id="19472" name="AutoShape 112"/>
            <p:cNvSpPr>
              <a:spLocks noChangeArrowheads="1"/>
            </p:cNvSpPr>
            <p:nvPr/>
          </p:nvSpPr>
          <p:spPr bwMode="auto">
            <a:xfrm>
              <a:off x="204" y="1162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Banque &amp; Assurances</a:t>
              </a:r>
            </a:p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CSI</a:t>
              </a:r>
            </a:p>
            <a:p>
              <a:r>
                <a:rPr lang="fr-FR" sz="1600" b="1" i="1">
                  <a:latin typeface="Calibri" pitchFamily="34" charset="0"/>
                </a:rPr>
                <a:t>Pierre Chaffardon</a:t>
              </a:r>
            </a:p>
            <a:p>
              <a:r>
                <a:rPr lang="fr-FR" sz="1600" i="1">
                  <a:latin typeface="Calibri" pitchFamily="34" charset="0"/>
                </a:rPr>
                <a:t>+110 Clients</a:t>
              </a:r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Societe Generale, Groupama, CDC,</a:t>
              </a:r>
            </a:p>
            <a:p>
              <a:r>
                <a:rPr lang="fr-FR" sz="1000" i="1">
                  <a:latin typeface="Calibri" pitchFamily="34" charset="0"/>
                </a:rPr>
                <a:t>MASCF, SMABTP, BDF, OSEO…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9473" name="Picture 1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56202">
              <a:off x="1610" y="1480"/>
              <a:ext cx="40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1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253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966" name="Group 150"/>
          <p:cNvGrpSpPr>
            <a:grpSpLocks/>
          </p:cNvGrpSpPr>
          <p:nvPr/>
        </p:nvGrpSpPr>
        <p:grpSpPr bwMode="auto">
          <a:xfrm>
            <a:off x="5076825" y="1844675"/>
            <a:ext cx="3384550" cy="1368425"/>
            <a:chOff x="3198" y="1162"/>
            <a:chExt cx="2132" cy="862"/>
          </a:xfrm>
        </p:grpSpPr>
        <p:sp>
          <p:nvSpPr>
            <p:cNvPr id="19469" name="AutoShape 116"/>
            <p:cNvSpPr>
              <a:spLocks noChangeArrowheads="1"/>
            </p:cNvSpPr>
            <p:nvPr/>
          </p:nvSpPr>
          <p:spPr bwMode="auto">
            <a:xfrm>
              <a:off x="3198" y="1162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Distribution, Tourisme, Transport</a:t>
              </a:r>
            </a:p>
            <a:p>
              <a:r>
                <a:rPr lang="fr-FR" sz="1600" b="1" i="1">
                  <a:latin typeface="Calibri" pitchFamily="34" charset="0"/>
                </a:rPr>
                <a:t>Stanislas Chavane</a:t>
              </a:r>
            </a:p>
            <a:p>
              <a:r>
                <a:rPr lang="fr-FR" sz="1600" i="1">
                  <a:latin typeface="Calibri" pitchFamily="34" charset="0"/>
                </a:rPr>
                <a:t>+240 Clients</a:t>
              </a:r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Danone, PPR, Conforama, RATP</a:t>
              </a:r>
            </a:p>
            <a:p>
              <a:r>
                <a:rPr lang="fr-FR" sz="1000" i="1">
                  <a:latin typeface="Calibri" pitchFamily="34" charset="0"/>
                </a:rPr>
                <a:t>LVMH, Hermes, ACCOR, Stime…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9470" name="Picture 1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6" y="1570"/>
              <a:ext cx="54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5" y="1253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967" name="Group 151"/>
          <p:cNvGrpSpPr>
            <a:grpSpLocks/>
          </p:cNvGrpSpPr>
          <p:nvPr/>
        </p:nvGrpSpPr>
        <p:grpSpPr bwMode="auto">
          <a:xfrm>
            <a:off x="323850" y="4868863"/>
            <a:ext cx="3384550" cy="1368425"/>
            <a:chOff x="204" y="3067"/>
            <a:chExt cx="2132" cy="862"/>
          </a:xfrm>
        </p:grpSpPr>
        <p:sp>
          <p:nvSpPr>
            <p:cNvPr id="19466" name="AutoShape 136"/>
            <p:cNvSpPr>
              <a:spLocks noChangeArrowheads="1"/>
            </p:cNvSpPr>
            <p:nvPr/>
          </p:nvSpPr>
          <p:spPr bwMode="auto">
            <a:xfrm>
              <a:off x="204" y="3067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Industrie, Auto, Electro</a:t>
              </a:r>
            </a:p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Défense</a:t>
              </a:r>
            </a:p>
            <a:p>
              <a:r>
                <a:rPr lang="fr-FR" sz="1600" b="1" i="1">
                  <a:latin typeface="Calibri" pitchFamily="34" charset="0"/>
                </a:rPr>
                <a:t>Bertrand Willot</a:t>
              </a:r>
            </a:p>
            <a:p>
              <a:r>
                <a:rPr lang="fr-FR" sz="1600" i="1">
                  <a:latin typeface="Calibri" pitchFamily="34" charset="0"/>
                </a:rPr>
                <a:t>+230 Clients</a:t>
              </a:r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PSA, Renault, Dassault, Thales,</a:t>
              </a:r>
            </a:p>
            <a:p>
              <a:r>
                <a:rPr lang="fr-FR" sz="1000" i="1">
                  <a:latin typeface="Calibri" pitchFamily="34" charset="0"/>
                </a:rPr>
                <a:t>Total, Scheinder, Alcatel, Bollore…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9467" name="Picture 14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5" y="3339"/>
              <a:ext cx="611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4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37" y="3158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968" name="Group 152"/>
          <p:cNvGrpSpPr>
            <a:grpSpLocks/>
          </p:cNvGrpSpPr>
          <p:nvPr/>
        </p:nvGrpSpPr>
        <p:grpSpPr bwMode="auto">
          <a:xfrm>
            <a:off x="5148263" y="4868863"/>
            <a:ext cx="3384550" cy="1368425"/>
            <a:chOff x="3243" y="3067"/>
            <a:chExt cx="2132" cy="862"/>
          </a:xfrm>
        </p:grpSpPr>
        <p:sp>
          <p:nvSpPr>
            <p:cNvPr id="19463" name="AutoShape 120"/>
            <p:cNvSpPr>
              <a:spLocks noChangeArrowheads="1"/>
            </p:cNvSpPr>
            <p:nvPr/>
          </p:nvSpPr>
          <p:spPr bwMode="auto">
            <a:xfrm>
              <a:off x="3243" y="3067"/>
              <a:ext cx="2132" cy="862"/>
            </a:xfrm>
            <a:prstGeom prst="roundRect">
              <a:avLst>
                <a:gd name="adj" fmla="val 13574"/>
              </a:avLst>
            </a:prstGeom>
            <a:solidFill>
              <a:srgbClr val="FFFFFF"/>
            </a:solidFill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Public, Affaires Sociales</a:t>
              </a:r>
            </a:p>
            <a:p>
              <a:r>
                <a:rPr lang="fr-FR" sz="1400">
                  <a:solidFill>
                    <a:srgbClr val="4F81BD"/>
                  </a:solidFill>
                  <a:latin typeface="Arial Black" pitchFamily="34" charset="0"/>
                </a:rPr>
                <a:t>Communication, Santé</a:t>
              </a:r>
            </a:p>
            <a:p>
              <a:r>
                <a:rPr lang="fr-FR" sz="1600" b="1" i="1">
                  <a:latin typeface="Calibri" pitchFamily="34" charset="0"/>
                </a:rPr>
                <a:t>Eryck Perez</a:t>
              </a:r>
            </a:p>
            <a:p>
              <a:r>
                <a:rPr lang="fr-FR" sz="1600" i="1">
                  <a:latin typeface="Calibri" pitchFamily="34" charset="0"/>
                </a:rPr>
                <a:t>+240 Clients</a:t>
              </a:r>
              <a:endParaRPr lang="fr-FR" sz="1000" i="1">
                <a:latin typeface="Calibri" pitchFamily="34" charset="0"/>
              </a:endParaRPr>
            </a:p>
            <a:p>
              <a:r>
                <a:rPr lang="fr-FR" sz="1000" i="1">
                  <a:latin typeface="Calibri" pitchFamily="34" charset="0"/>
                </a:rPr>
                <a:t>Ministères, Caisses de Retraites, SFR,</a:t>
              </a:r>
            </a:p>
            <a:p>
              <a:r>
                <a:rPr lang="fr-FR" sz="1000" i="1">
                  <a:latin typeface="Calibri" pitchFamily="34" charset="0"/>
                </a:rPr>
                <a:t>GDF, Veolia, Sanofi, Canal+…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9464" name="Picture 14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391658">
              <a:off x="4785" y="3340"/>
              <a:ext cx="54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14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76" y="321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34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34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34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349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34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349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85" decel="100000"/>
                                        <p:tgtEl>
                                          <p:spTgt spid="349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85" decel="100000"/>
                                        <p:tgtEl>
                                          <p:spTgt spid="349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20" name="Group 56"/>
          <p:cNvGrpSpPr>
            <a:grpSpLocks/>
          </p:cNvGrpSpPr>
          <p:nvPr/>
        </p:nvGrpSpPr>
        <p:grpSpPr bwMode="auto">
          <a:xfrm>
            <a:off x="3059113" y="1989138"/>
            <a:ext cx="3186112" cy="3127375"/>
            <a:chOff x="1927" y="1253"/>
            <a:chExt cx="2007" cy="1970"/>
          </a:xfrm>
        </p:grpSpPr>
        <p:grpSp>
          <p:nvGrpSpPr>
            <p:cNvPr id="20501" name="Group 2"/>
            <p:cNvGrpSpPr>
              <a:grpSpLocks/>
            </p:cNvGrpSpPr>
            <p:nvPr/>
          </p:nvGrpSpPr>
          <p:grpSpPr bwMode="auto">
            <a:xfrm>
              <a:off x="1927" y="1253"/>
              <a:ext cx="2007" cy="1970"/>
              <a:chOff x="1927" y="1253"/>
              <a:chExt cx="2007" cy="1970"/>
            </a:xfrm>
          </p:grpSpPr>
          <p:grpSp>
            <p:nvGrpSpPr>
              <p:cNvPr id="20505" name="Group 3"/>
              <p:cNvGrpSpPr>
                <a:grpSpLocks/>
              </p:cNvGrpSpPr>
              <p:nvPr/>
            </p:nvGrpSpPr>
            <p:grpSpPr bwMode="auto">
              <a:xfrm>
                <a:off x="1927" y="1253"/>
                <a:ext cx="2007" cy="1970"/>
                <a:chOff x="-204" y="1706"/>
                <a:chExt cx="2007" cy="1970"/>
              </a:xfrm>
            </p:grpSpPr>
            <p:grpSp>
              <p:nvGrpSpPr>
                <p:cNvPr id="20509" name="Group 4"/>
                <p:cNvGrpSpPr>
                  <a:grpSpLocks/>
                </p:cNvGrpSpPr>
                <p:nvPr/>
              </p:nvGrpSpPr>
              <p:grpSpPr bwMode="auto">
                <a:xfrm>
                  <a:off x="-204" y="1706"/>
                  <a:ext cx="2007" cy="1970"/>
                  <a:chOff x="2154" y="1525"/>
                  <a:chExt cx="2007" cy="1970"/>
                </a:xfrm>
              </p:grpSpPr>
              <p:sp>
                <p:nvSpPr>
                  <p:cNvPr id="20513" name="AutoShape 5"/>
                  <p:cNvSpPr>
                    <a:spLocks noChangeArrowheads="1"/>
                  </p:cNvSpPr>
                  <p:nvPr/>
                </p:nvSpPr>
                <p:spPr bwMode="auto">
                  <a:xfrm rot="21534995" flipH="1">
                    <a:off x="2154" y="1529"/>
                    <a:ext cx="2007" cy="1832"/>
                  </a:xfrm>
                  <a:custGeom>
                    <a:avLst/>
                    <a:gdLst>
                      <a:gd name="T0" fmla="*/ 93 w 21600"/>
                      <a:gd name="T1" fmla="*/ 0 h 21600"/>
                      <a:gd name="T2" fmla="*/ 32 w 21600"/>
                      <a:gd name="T3" fmla="*/ 46 h 21600"/>
                      <a:gd name="T4" fmla="*/ 93 w 21600"/>
                      <a:gd name="T5" fmla="*/ 35 h 21600"/>
                      <a:gd name="T6" fmla="*/ 155 w 21600"/>
                      <a:gd name="T7" fmla="*/ 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14" name="AutoShape 6"/>
                  <p:cNvSpPr>
                    <a:spLocks noChangeArrowheads="1"/>
                  </p:cNvSpPr>
                  <p:nvPr/>
                </p:nvSpPr>
                <p:spPr bwMode="auto">
                  <a:xfrm rot="7173409" flipH="1">
                    <a:off x="2215" y="1577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15" name="AutoShape 7"/>
                  <p:cNvSpPr>
                    <a:spLocks noChangeArrowheads="1"/>
                  </p:cNvSpPr>
                  <p:nvPr/>
                </p:nvSpPr>
                <p:spPr bwMode="auto">
                  <a:xfrm rot="14349885" flipH="1">
                    <a:off x="2130" y="1573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10" name="AutoShape 8"/>
                <p:cNvSpPr>
                  <a:spLocks noChangeArrowheads="1"/>
                </p:cNvSpPr>
                <p:nvPr/>
              </p:nvSpPr>
              <p:spPr bwMode="auto">
                <a:xfrm rot="1811497">
                  <a:off x="-23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511" name="AutoShape 9"/>
                <p:cNvSpPr>
                  <a:spLocks noChangeArrowheads="1"/>
                </p:cNvSpPr>
                <p:nvPr/>
              </p:nvSpPr>
              <p:spPr bwMode="auto">
                <a:xfrm rot="8985703">
                  <a:off x="1319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512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633" y="3318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06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1" y="1480"/>
                <a:ext cx="918" cy="4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87684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Collaborer</a:t>
                </a:r>
              </a:p>
            </p:txBody>
          </p:sp>
          <p:sp>
            <p:nvSpPr>
              <p:cNvPr id="20507" name="WordArt 12"/>
              <p:cNvSpPr>
                <a:spLocks noChangeArrowheads="1" noChangeShapeType="1" noTextEdit="1"/>
              </p:cNvSpPr>
              <p:nvPr/>
            </p:nvSpPr>
            <p:spPr bwMode="auto">
              <a:xfrm rot="-7308076">
                <a:off x="2053" y="2306"/>
                <a:ext cx="739" cy="35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33090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Gagner</a:t>
                </a:r>
              </a:p>
            </p:txBody>
          </p:sp>
          <p:sp>
            <p:nvSpPr>
              <p:cNvPr id="20508" name="WordArt 13"/>
              <p:cNvSpPr>
                <a:spLocks noChangeArrowheads="1" noChangeShapeType="1" noTextEdit="1"/>
              </p:cNvSpPr>
              <p:nvPr/>
            </p:nvSpPr>
            <p:spPr bwMode="auto">
              <a:xfrm rot="7167914">
                <a:off x="3048" y="2309"/>
                <a:ext cx="816" cy="3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5358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Rythmer</a:t>
                </a:r>
              </a:p>
            </p:txBody>
          </p:sp>
        </p:grpSp>
        <p:grpSp>
          <p:nvGrpSpPr>
            <p:cNvPr id="20502" name="Group 14"/>
            <p:cNvGrpSpPr>
              <a:grpSpLocks/>
            </p:cNvGrpSpPr>
            <p:nvPr/>
          </p:nvGrpSpPr>
          <p:grpSpPr bwMode="auto">
            <a:xfrm>
              <a:off x="2336" y="1932"/>
              <a:ext cx="1179" cy="639"/>
              <a:chOff x="2336" y="1932"/>
              <a:chExt cx="1179" cy="639"/>
            </a:xfrm>
          </p:grpSpPr>
          <p:sp>
            <p:nvSpPr>
              <p:cNvPr id="20503" name="Rectangle 15"/>
              <p:cNvSpPr>
                <a:spLocks noChangeArrowheads="1"/>
              </p:cNvSpPr>
              <p:nvPr/>
            </p:nvSpPr>
            <p:spPr bwMode="auto">
              <a:xfrm>
                <a:off x="2336" y="2115"/>
                <a:ext cx="1179" cy="4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1397" tIns="45698" rIns="91397" bIns="45698"/>
              <a:lstStyle/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b="1">
                    <a:solidFill>
                      <a:srgbClr val="4F81BD"/>
                    </a:solidFill>
                    <a:latin typeface="Arial Black" pitchFamily="34" charset="0"/>
                  </a:rPr>
                  <a:t>Business</a:t>
                </a:r>
              </a:p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sz="2400" b="1">
                    <a:solidFill>
                      <a:srgbClr val="4F81BD"/>
                    </a:solidFill>
                    <a:latin typeface="Arial Black" pitchFamily="34" charset="0"/>
                  </a:rPr>
                  <a:t>Partner</a:t>
                </a:r>
              </a:p>
            </p:txBody>
          </p:sp>
          <p:pic>
            <p:nvPicPr>
              <p:cNvPr id="20504" name="Picture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932"/>
                <a:ext cx="441" cy="22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Le défi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Garder le Rythme »</a:t>
            </a:r>
          </a:p>
        </p:txBody>
      </p:sp>
      <p:grpSp>
        <p:nvGrpSpPr>
          <p:cNvPr id="36913" name="Group 49"/>
          <p:cNvGrpSpPr>
            <a:grpSpLocks/>
          </p:cNvGrpSpPr>
          <p:nvPr/>
        </p:nvGrpSpPr>
        <p:grpSpPr bwMode="auto">
          <a:xfrm>
            <a:off x="611188" y="1052513"/>
            <a:ext cx="2303462" cy="1681162"/>
            <a:chOff x="385" y="663"/>
            <a:chExt cx="1451" cy="1059"/>
          </a:xfrm>
        </p:grpSpPr>
        <p:sp>
          <p:nvSpPr>
            <p:cNvPr id="20499" name="Text Box 36"/>
            <p:cNvSpPr txBox="1">
              <a:spLocks noChangeArrowheads="1"/>
            </p:cNvSpPr>
            <p:nvPr/>
          </p:nvSpPr>
          <p:spPr bwMode="auto">
            <a:xfrm>
              <a:off x="521" y="663"/>
              <a:ext cx="1134" cy="1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Définir un Plan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  <p:pic>
          <p:nvPicPr>
            <p:cNvPr id="20500" name="Picture 39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845"/>
              <a:ext cx="1451" cy="877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</p:grpSp>
      <p:grpSp>
        <p:nvGrpSpPr>
          <p:cNvPr id="36916" name="Group 52"/>
          <p:cNvGrpSpPr>
            <a:grpSpLocks/>
          </p:cNvGrpSpPr>
          <p:nvPr/>
        </p:nvGrpSpPr>
        <p:grpSpPr bwMode="auto">
          <a:xfrm>
            <a:off x="6588125" y="3068638"/>
            <a:ext cx="2303463" cy="1681162"/>
            <a:chOff x="4150" y="1933"/>
            <a:chExt cx="1451" cy="1059"/>
          </a:xfrm>
        </p:grpSpPr>
        <p:sp>
          <p:nvSpPr>
            <p:cNvPr id="20497" name="Text Box 37"/>
            <p:cNvSpPr txBox="1">
              <a:spLocks noChangeArrowheads="1"/>
            </p:cNvSpPr>
            <p:nvPr/>
          </p:nvSpPr>
          <p:spPr bwMode="auto">
            <a:xfrm>
              <a:off x="4286" y="1933"/>
              <a:ext cx="1134" cy="13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A chacun son job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  <p:pic>
          <p:nvPicPr>
            <p:cNvPr id="20498" name="Picture 43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2115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</p:grpSp>
      <p:grpSp>
        <p:nvGrpSpPr>
          <p:cNvPr id="36912" name="Group 48"/>
          <p:cNvGrpSpPr>
            <a:grpSpLocks/>
          </p:cNvGrpSpPr>
          <p:nvPr/>
        </p:nvGrpSpPr>
        <p:grpSpPr bwMode="auto">
          <a:xfrm>
            <a:off x="250825" y="3068638"/>
            <a:ext cx="2303463" cy="1679575"/>
            <a:chOff x="204" y="2024"/>
            <a:chExt cx="1451" cy="1058"/>
          </a:xfrm>
        </p:grpSpPr>
        <p:pic>
          <p:nvPicPr>
            <p:cNvPr id="20495" name="Picture 38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2205"/>
              <a:ext cx="1451" cy="877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  <p:sp>
          <p:nvSpPr>
            <p:cNvPr id="20496" name="Text Box 46"/>
            <p:cNvSpPr txBox="1">
              <a:spLocks noChangeArrowheads="1"/>
            </p:cNvSpPr>
            <p:nvPr/>
          </p:nvSpPr>
          <p:spPr bwMode="auto">
            <a:xfrm>
              <a:off x="385" y="2024"/>
              <a:ext cx="1134" cy="1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Respecter les étapes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</p:grpSp>
      <p:grpSp>
        <p:nvGrpSpPr>
          <p:cNvPr id="36919" name="Group 55"/>
          <p:cNvGrpSpPr>
            <a:grpSpLocks/>
          </p:cNvGrpSpPr>
          <p:nvPr/>
        </p:nvGrpSpPr>
        <p:grpSpPr bwMode="auto">
          <a:xfrm>
            <a:off x="1979613" y="5013325"/>
            <a:ext cx="2303462" cy="1681163"/>
            <a:chOff x="1202" y="3067"/>
            <a:chExt cx="1451" cy="1059"/>
          </a:xfrm>
        </p:grpSpPr>
        <p:pic>
          <p:nvPicPr>
            <p:cNvPr id="20493" name="Picture 41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2" y="3249"/>
              <a:ext cx="1451" cy="877"/>
            </a:xfrm>
            <a:prstGeom prst="rect">
              <a:avLst/>
            </a:prstGeom>
            <a:noFill/>
            <a:ln w="28575">
              <a:solidFill>
                <a:srgbClr val="EA5F00"/>
              </a:solidFill>
              <a:miter lim="800000"/>
              <a:headEnd/>
              <a:tailEnd/>
            </a:ln>
          </p:spPr>
        </p:pic>
        <p:sp>
          <p:nvSpPr>
            <p:cNvPr id="20494" name="Text Box 47"/>
            <p:cNvSpPr txBox="1">
              <a:spLocks noChangeArrowheads="1"/>
            </p:cNvSpPr>
            <p:nvPr/>
          </p:nvSpPr>
          <p:spPr bwMode="auto">
            <a:xfrm>
              <a:off x="1292" y="3067"/>
              <a:ext cx="1134" cy="1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Demander de l’aide</a:t>
              </a:r>
              <a:endParaRPr lang="en-US" sz="2000" i="1">
                <a:solidFill>
                  <a:srgbClr val="EA5F00"/>
                </a:solidFill>
                <a:latin typeface="Calibri" pitchFamily="34" charset="0"/>
              </a:endParaRPr>
            </a:p>
          </p:txBody>
        </p:sp>
      </p:grpSp>
      <p:grpSp>
        <p:nvGrpSpPr>
          <p:cNvPr id="36917" name="Group 53"/>
          <p:cNvGrpSpPr>
            <a:grpSpLocks/>
          </p:cNvGrpSpPr>
          <p:nvPr/>
        </p:nvGrpSpPr>
        <p:grpSpPr bwMode="auto">
          <a:xfrm>
            <a:off x="6300788" y="1052513"/>
            <a:ext cx="2303462" cy="1681162"/>
            <a:chOff x="3787" y="527"/>
            <a:chExt cx="1451" cy="1059"/>
          </a:xfrm>
        </p:grpSpPr>
        <p:pic>
          <p:nvPicPr>
            <p:cNvPr id="20491" name="Picture 42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7" y="709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  <p:sp>
          <p:nvSpPr>
            <p:cNvPr id="20492" name="Text Box 50"/>
            <p:cNvSpPr txBox="1">
              <a:spLocks noChangeArrowheads="1"/>
            </p:cNvSpPr>
            <p:nvPr/>
          </p:nvSpPr>
          <p:spPr bwMode="auto">
            <a:xfrm>
              <a:off x="3923" y="527"/>
              <a:ext cx="1134" cy="13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Gérer ses efforts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  <p:grpSp>
        <p:nvGrpSpPr>
          <p:cNvPr id="36918" name="Group 54"/>
          <p:cNvGrpSpPr>
            <a:grpSpLocks/>
          </p:cNvGrpSpPr>
          <p:nvPr/>
        </p:nvGrpSpPr>
        <p:grpSpPr bwMode="auto">
          <a:xfrm>
            <a:off x="5076825" y="5013325"/>
            <a:ext cx="2303463" cy="1681163"/>
            <a:chOff x="3424" y="3067"/>
            <a:chExt cx="1451" cy="1059"/>
          </a:xfrm>
        </p:grpSpPr>
        <p:pic>
          <p:nvPicPr>
            <p:cNvPr id="20489" name="Picture 45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24" y="3249"/>
              <a:ext cx="1451" cy="877"/>
            </a:xfrm>
            <a:prstGeom prst="rect">
              <a:avLst/>
            </a:prstGeom>
            <a:noFill/>
            <a:ln w="28575">
              <a:solidFill>
                <a:srgbClr val="4F81BD"/>
              </a:solidFill>
              <a:miter lim="800000"/>
              <a:headEnd/>
              <a:tailEnd/>
            </a:ln>
          </p:spPr>
        </p:pic>
        <p:sp>
          <p:nvSpPr>
            <p:cNvPr id="20490" name="Text Box 51"/>
            <p:cNvSpPr txBox="1">
              <a:spLocks noChangeArrowheads="1"/>
            </p:cNvSpPr>
            <p:nvPr/>
          </p:nvSpPr>
          <p:spPr bwMode="auto">
            <a:xfrm>
              <a:off x="3560" y="3067"/>
              <a:ext cx="1134" cy="136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Never Give-UP</a:t>
              </a:r>
              <a:endParaRPr lang="en-US" sz="2000" i="1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L’objectif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La croissance </a:t>
            </a:r>
            <a:r>
              <a:rPr lang="fr-FR" sz="2800" i="1">
                <a:solidFill>
                  <a:srgbClr val="4F81BD"/>
                </a:solidFill>
                <a:latin typeface="Arial Black" pitchFamily="34" charset="0"/>
              </a:rPr>
              <a:t>POWERED</a:t>
            </a: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 par nos BPs »</a:t>
            </a:r>
          </a:p>
        </p:txBody>
      </p:sp>
      <p:grpSp>
        <p:nvGrpSpPr>
          <p:cNvPr id="39108" name="Group 196"/>
          <p:cNvGrpSpPr>
            <a:grpSpLocks/>
          </p:cNvGrpSpPr>
          <p:nvPr/>
        </p:nvGrpSpPr>
        <p:grpSpPr bwMode="auto">
          <a:xfrm>
            <a:off x="468313" y="1557338"/>
            <a:ext cx="3889375" cy="4826000"/>
            <a:chOff x="295" y="981"/>
            <a:chExt cx="2450" cy="3040"/>
          </a:xfrm>
        </p:grpSpPr>
        <p:grpSp>
          <p:nvGrpSpPr>
            <p:cNvPr id="21529" name="Group 192"/>
            <p:cNvGrpSpPr>
              <a:grpSpLocks/>
            </p:cNvGrpSpPr>
            <p:nvPr/>
          </p:nvGrpSpPr>
          <p:grpSpPr bwMode="auto">
            <a:xfrm>
              <a:off x="301" y="1661"/>
              <a:ext cx="2261" cy="1270"/>
              <a:chOff x="385" y="1162"/>
              <a:chExt cx="2261" cy="1270"/>
            </a:xfrm>
          </p:grpSpPr>
          <p:grpSp>
            <p:nvGrpSpPr>
              <p:cNvPr id="21532" name="Group 155"/>
              <p:cNvGrpSpPr>
                <a:grpSpLocks/>
              </p:cNvGrpSpPr>
              <p:nvPr/>
            </p:nvGrpSpPr>
            <p:grpSpPr bwMode="auto">
              <a:xfrm>
                <a:off x="884" y="1162"/>
                <a:ext cx="1270" cy="1270"/>
                <a:chOff x="567" y="572"/>
                <a:chExt cx="4037" cy="3748"/>
              </a:xfrm>
            </p:grpSpPr>
            <p:sp>
              <p:nvSpPr>
                <p:cNvPr id="21541" name="Freeform 4"/>
                <p:cNvSpPr>
                  <a:spLocks/>
                </p:cNvSpPr>
                <p:nvPr/>
              </p:nvSpPr>
              <p:spPr bwMode="auto">
                <a:xfrm>
                  <a:off x="3381" y="3597"/>
                  <a:ext cx="62" cy="35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00"/>
                    <a:gd name="T28" fmla="*/ 0 h 20000"/>
                    <a:gd name="T29" fmla="*/ 20000 w 20000"/>
                    <a:gd name="T30" fmla="*/ 20000 h 200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00" h="20000">
                      <a:moveTo>
                        <a:pt x="138" y="19796"/>
                      </a:moveTo>
                      <a:lnTo>
                        <a:pt x="0" y="12041"/>
                      </a:lnTo>
                      <a:lnTo>
                        <a:pt x="9655" y="12653"/>
                      </a:lnTo>
                      <a:lnTo>
                        <a:pt x="3586" y="4286"/>
                      </a:lnTo>
                      <a:lnTo>
                        <a:pt x="8138" y="0"/>
                      </a:lnTo>
                      <a:lnTo>
                        <a:pt x="17655" y="2245"/>
                      </a:lnTo>
                      <a:lnTo>
                        <a:pt x="19862" y="16939"/>
                      </a:lnTo>
                      <a:lnTo>
                        <a:pt x="6483" y="15102"/>
                      </a:lnTo>
                      <a:lnTo>
                        <a:pt x="138" y="19796"/>
                      </a:lnTo>
                      <a:close/>
                    </a:path>
                  </a:pathLst>
                </a:custGeom>
                <a:solidFill>
                  <a:schemeClr val="bg2">
                    <a:alpha val="79999"/>
                  </a:schemeClr>
                </a:solidFill>
                <a:ln w="31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Freeform 5"/>
                <p:cNvSpPr>
                  <a:spLocks/>
                </p:cNvSpPr>
                <p:nvPr/>
              </p:nvSpPr>
              <p:spPr bwMode="auto">
                <a:xfrm>
                  <a:off x="4259" y="3908"/>
                  <a:ext cx="288" cy="412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000"/>
                    <a:gd name="T88" fmla="*/ 0 h 20000"/>
                    <a:gd name="T89" fmla="*/ 20000 w 20000"/>
                    <a:gd name="T90" fmla="*/ 20000 h 200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000" h="20000">
                      <a:moveTo>
                        <a:pt x="3578" y="2134"/>
                      </a:moveTo>
                      <a:lnTo>
                        <a:pt x="1496" y="542"/>
                      </a:lnTo>
                      <a:lnTo>
                        <a:pt x="440" y="850"/>
                      </a:lnTo>
                      <a:lnTo>
                        <a:pt x="1056" y="0"/>
                      </a:lnTo>
                      <a:lnTo>
                        <a:pt x="1496" y="235"/>
                      </a:lnTo>
                      <a:lnTo>
                        <a:pt x="7419" y="1103"/>
                      </a:lnTo>
                      <a:lnTo>
                        <a:pt x="8475" y="2550"/>
                      </a:lnTo>
                      <a:lnTo>
                        <a:pt x="11760" y="3544"/>
                      </a:lnTo>
                      <a:lnTo>
                        <a:pt x="14399" y="7125"/>
                      </a:lnTo>
                      <a:lnTo>
                        <a:pt x="15748" y="7125"/>
                      </a:lnTo>
                      <a:lnTo>
                        <a:pt x="15924" y="10470"/>
                      </a:lnTo>
                      <a:lnTo>
                        <a:pt x="17801" y="10995"/>
                      </a:lnTo>
                      <a:lnTo>
                        <a:pt x="19912" y="10362"/>
                      </a:lnTo>
                      <a:lnTo>
                        <a:pt x="19971" y="14087"/>
                      </a:lnTo>
                      <a:lnTo>
                        <a:pt x="15543" y="19982"/>
                      </a:lnTo>
                      <a:lnTo>
                        <a:pt x="12581" y="19512"/>
                      </a:lnTo>
                      <a:lnTo>
                        <a:pt x="12933" y="18590"/>
                      </a:lnTo>
                      <a:lnTo>
                        <a:pt x="5132" y="15986"/>
                      </a:lnTo>
                      <a:lnTo>
                        <a:pt x="5630" y="14521"/>
                      </a:lnTo>
                      <a:lnTo>
                        <a:pt x="8446" y="13743"/>
                      </a:lnTo>
                      <a:lnTo>
                        <a:pt x="2493" y="12586"/>
                      </a:lnTo>
                      <a:lnTo>
                        <a:pt x="5865" y="9530"/>
                      </a:lnTo>
                      <a:lnTo>
                        <a:pt x="4604" y="8825"/>
                      </a:lnTo>
                      <a:lnTo>
                        <a:pt x="1290" y="9349"/>
                      </a:lnTo>
                      <a:lnTo>
                        <a:pt x="1056" y="8083"/>
                      </a:lnTo>
                      <a:lnTo>
                        <a:pt x="4692" y="6456"/>
                      </a:lnTo>
                      <a:lnTo>
                        <a:pt x="352" y="4503"/>
                      </a:lnTo>
                      <a:lnTo>
                        <a:pt x="0" y="2821"/>
                      </a:lnTo>
                      <a:lnTo>
                        <a:pt x="3578" y="2134"/>
                      </a:lnTo>
                      <a:close/>
                    </a:path>
                  </a:pathLst>
                </a:custGeom>
                <a:solidFill>
                  <a:schemeClr val="bg2">
                    <a:alpha val="79999"/>
                  </a:schemeClr>
                </a:solidFill>
                <a:ln w="31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6"/>
                <p:cNvSpPr>
                  <a:spLocks/>
                </p:cNvSpPr>
                <p:nvPr/>
              </p:nvSpPr>
              <p:spPr bwMode="auto">
                <a:xfrm>
                  <a:off x="4277" y="3659"/>
                  <a:ext cx="327" cy="47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000"/>
                    <a:gd name="T70" fmla="*/ 0 h 20000"/>
                    <a:gd name="T71" fmla="*/ 20000 w 20000"/>
                    <a:gd name="T72" fmla="*/ 20000 h 200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000" h="20000">
                      <a:moveTo>
                        <a:pt x="383" y="10636"/>
                      </a:moveTo>
                      <a:lnTo>
                        <a:pt x="5543" y="11375"/>
                      </a:lnTo>
                      <a:lnTo>
                        <a:pt x="6462" y="12647"/>
                      </a:lnTo>
                      <a:lnTo>
                        <a:pt x="9323" y="13511"/>
                      </a:lnTo>
                      <a:lnTo>
                        <a:pt x="11622" y="16622"/>
                      </a:lnTo>
                      <a:lnTo>
                        <a:pt x="12771" y="16622"/>
                      </a:lnTo>
                      <a:lnTo>
                        <a:pt x="12950" y="19513"/>
                      </a:lnTo>
                      <a:lnTo>
                        <a:pt x="14559" y="19984"/>
                      </a:lnTo>
                      <a:lnTo>
                        <a:pt x="16424" y="19434"/>
                      </a:lnTo>
                      <a:lnTo>
                        <a:pt x="19719" y="15350"/>
                      </a:lnTo>
                      <a:lnTo>
                        <a:pt x="19974" y="12474"/>
                      </a:lnTo>
                      <a:lnTo>
                        <a:pt x="19489" y="7745"/>
                      </a:lnTo>
                      <a:lnTo>
                        <a:pt x="17778" y="5876"/>
                      </a:lnTo>
                      <a:lnTo>
                        <a:pt x="18672" y="3189"/>
                      </a:lnTo>
                      <a:lnTo>
                        <a:pt x="17522" y="0"/>
                      </a:lnTo>
                      <a:lnTo>
                        <a:pt x="15837" y="173"/>
                      </a:lnTo>
                      <a:lnTo>
                        <a:pt x="15326" y="5310"/>
                      </a:lnTo>
                      <a:lnTo>
                        <a:pt x="11954" y="4540"/>
                      </a:lnTo>
                      <a:lnTo>
                        <a:pt x="3959" y="7541"/>
                      </a:lnTo>
                      <a:lnTo>
                        <a:pt x="2989" y="7086"/>
                      </a:lnTo>
                      <a:lnTo>
                        <a:pt x="1660" y="9725"/>
                      </a:lnTo>
                      <a:lnTo>
                        <a:pt x="0" y="10416"/>
                      </a:lnTo>
                      <a:lnTo>
                        <a:pt x="383" y="10636"/>
                      </a:lnTo>
                      <a:close/>
                    </a:path>
                  </a:pathLst>
                </a:custGeom>
                <a:solidFill>
                  <a:schemeClr val="bg2">
                    <a:alpha val="79999"/>
                  </a:schemeClr>
                </a:solidFill>
                <a:ln w="31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44" name="Group 7"/>
                <p:cNvGrpSpPr>
                  <a:grpSpLocks/>
                </p:cNvGrpSpPr>
                <p:nvPr/>
              </p:nvGrpSpPr>
              <p:grpSpPr bwMode="auto">
                <a:xfrm>
                  <a:off x="1462" y="572"/>
                  <a:ext cx="1815" cy="1153"/>
                  <a:chOff x="1701" y="300"/>
                  <a:chExt cx="1727" cy="1235"/>
                </a:xfrm>
              </p:grpSpPr>
              <p:sp>
                <p:nvSpPr>
                  <p:cNvPr id="21638" name="Freeform 8"/>
                  <p:cNvSpPr>
                    <a:spLocks/>
                  </p:cNvSpPr>
                  <p:nvPr/>
                </p:nvSpPr>
                <p:spPr bwMode="auto">
                  <a:xfrm>
                    <a:off x="2840" y="300"/>
                    <a:ext cx="586" cy="48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000"/>
                      <a:gd name="T124" fmla="*/ 0 h 20000"/>
                      <a:gd name="T125" fmla="*/ 20000 w 20000"/>
                      <a:gd name="T126" fmla="*/ 20000 h 200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000" h="20000">
                        <a:moveTo>
                          <a:pt x="4208" y="0"/>
                        </a:moveTo>
                        <a:lnTo>
                          <a:pt x="4986" y="2533"/>
                        </a:lnTo>
                        <a:lnTo>
                          <a:pt x="4686" y="4217"/>
                        </a:lnTo>
                        <a:lnTo>
                          <a:pt x="6653" y="6683"/>
                        </a:lnTo>
                        <a:lnTo>
                          <a:pt x="7445" y="7033"/>
                        </a:lnTo>
                        <a:lnTo>
                          <a:pt x="8552" y="5650"/>
                        </a:lnTo>
                        <a:lnTo>
                          <a:pt x="9727" y="5400"/>
                        </a:lnTo>
                        <a:lnTo>
                          <a:pt x="10833" y="7067"/>
                        </a:lnTo>
                        <a:lnTo>
                          <a:pt x="11025" y="10083"/>
                        </a:lnTo>
                        <a:lnTo>
                          <a:pt x="14098" y="10700"/>
                        </a:lnTo>
                        <a:lnTo>
                          <a:pt x="15055" y="14200"/>
                        </a:lnTo>
                        <a:lnTo>
                          <a:pt x="15355" y="13317"/>
                        </a:lnTo>
                        <a:lnTo>
                          <a:pt x="18033" y="13117"/>
                        </a:lnTo>
                        <a:lnTo>
                          <a:pt x="19085" y="14917"/>
                        </a:lnTo>
                        <a:lnTo>
                          <a:pt x="19768" y="14667"/>
                        </a:lnTo>
                        <a:lnTo>
                          <a:pt x="19030" y="17167"/>
                        </a:lnTo>
                        <a:lnTo>
                          <a:pt x="19645" y="17167"/>
                        </a:lnTo>
                        <a:lnTo>
                          <a:pt x="19986" y="18383"/>
                        </a:lnTo>
                        <a:lnTo>
                          <a:pt x="19194" y="19983"/>
                        </a:lnTo>
                        <a:lnTo>
                          <a:pt x="15096" y="18367"/>
                        </a:lnTo>
                        <a:lnTo>
                          <a:pt x="14153" y="19133"/>
                        </a:lnTo>
                        <a:lnTo>
                          <a:pt x="13579" y="18617"/>
                        </a:lnTo>
                        <a:lnTo>
                          <a:pt x="12964" y="19350"/>
                        </a:lnTo>
                        <a:lnTo>
                          <a:pt x="9959" y="19300"/>
                        </a:lnTo>
                        <a:lnTo>
                          <a:pt x="9167" y="18650"/>
                        </a:lnTo>
                        <a:lnTo>
                          <a:pt x="10109" y="15467"/>
                        </a:lnTo>
                        <a:lnTo>
                          <a:pt x="8470" y="14783"/>
                        </a:lnTo>
                        <a:lnTo>
                          <a:pt x="9153" y="14017"/>
                        </a:lnTo>
                        <a:lnTo>
                          <a:pt x="8210" y="12383"/>
                        </a:lnTo>
                        <a:lnTo>
                          <a:pt x="9098" y="11600"/>
                        </a:lnTo>
                        <a:lnTo>
                          <a:pt x="8033" y="10367"/>
                        </a:lnTo>
                        <a:lnTo>
                          <a:pt x="6544" y="10067"/>
                        </a:lnTo>
                        <a:lnTo>
                          <a:pt x="7131" y="8167"/>
                        </a:lnTo>
                        <a:lnTo>
                          <a:pt x="6557" y="7533"/>
                        </a:lnTo>
                        <a:lnTo>
                          <a:pt x="6011" y="8650"/>
                        </a:lnTo>
                        <a:lnTo>
                          <a:pt x="2459" y="7317"/>
                        </a:lnTo>
                        <a:lnTo>
                          <a:pt x="2240" y="6217"/>
                        </a:lnTo>
                        <a:lnTo>
                          <a:pt x="2814" y="5650"/>
                        </a:lnTo>
                        <a:lnTo>
                          <a:pt x="1052" y="4933"/>
                        </a:lnTo>
                        <a:lnTo>
                          <a:pt x="0" y="1433"/>
                        </a:lnTo>
                        <a:lnTo>
                          <a:pt x="4208" y="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9" name="Freeform 9"/>
                  <p:cNvSpPr>
                    <a:spLocks/>
                  </p:cNvSpPr>
                  <p:nvPr/>
                </p:nvSpPr>
                <p:spPr bwMode="auto">
                  <a:xfrm>
                    <a:off x="2699" y="334"/>
                    <a:ext cx="438" cy="42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0000"/>
                      <a:gd name="T109" fmla="*/ 0 h 20000"/>
                      <a:gd name="T110" fmla="*/ 20000 w 20000"/>
                      <a:gd name="T111" fmla="*/ 20000 h 200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0000" h="20000">
                        <a:moveTo>
                          <a:pt x="73" y="12676"/>
                        </a:moveTo>
                        <a:lnTo>
                          <a:pt x="804" y="13465"/>
                        </a:lnTo>
                        <a:lnTo>
                          <a:pt x="2137" y="12901"/>
                        </a:lnTo>
                        <a:lnTo>
                          <a:pt x="4274" y="13577"/>
                        </a:lnTo>
                        <a:lnTo>
                          <a:pt x="6886" y="16469"/>
                        </a:lnTo>
                        <a:lnTo>
                          <a:pt x="10667" y="15700"/>
                        </a:lnTo>
                        <a:lnTo>
                          <a:pt x="11269" y="16338"/>
                        </a:lnTo>
                        <a:lnTo>
                          <a:pt x="9881" y="17277"/>
                        </a:lnTo>
                        <a:lnTo>
                          <a:pt x="10338" y="18592"/>
                        </a:lnTo>
                        <a:lnTo>
                          <a:pt x="11014" y="17559"/>
                        </a:lnTo>
                        <a:lnTo>
                          <a:pt x="12365" y="17577"/>
                        </a:lnTo>
                        <a:lnTo>
                          <a:pt x="13808" y="18704"/>
                        </a:lnTo>
                        <a:lnTo>
                          <a:pt x="13900" y="17859"/>
                        </a:lnTo>
                        <a:lnTo>
                          <a:pt x="14795" y="18122"/>
                        </a:lnTo>
                        <a:lnTo>
                          <a:pt x="14502" y="19624"/>
                        </a:lnTo>
                        <a:lnTo>
                          <a:pt x="15635" y="18836"/>
                        </a:lnTo>
                        <a:lnTo>
                          <a:pt x="15799" y="19981"/>
                        </a:lnTo>
                        <a:lnTo>
                          <a:pt x="18721" y="19399"/>
                        </a:lnTo>
                        <a:lnTo>
                          <a:pt x="19982" y="15812"/>
                        </a:lnTo>
                        <a:lnTo>
                          <a:pt x="17790" y="15023"/>
                        </a:lnTo>
                        <a:lnTo>
                          <a:pt x="18703" y="14160"/>
                        </a:lnTo>
                        <a:lnTo>
                          <a:pt x="17443" y="12319"/>
                        </a:lnTo>
                        <a:lnTo>
                          <a:pt x="18630" y="11437"/>
                        </a:lnTo>
                        <a:lnTo>
                          <a:pt x="17205" y="10047"/>
                        </a:lnTo>
                        <a:lnTo>
                          <a:pt x="15215" y="9728"/>
                        </a:lnTo>
                        <a:lnTo>
                          <a:pt x="16000" y="7568"/>
                        </a:lnTo>
                        <a:lnTo>
                          <a:pt x="15233" y="6873"/>
                        </a:lnTo>
                        <a:lnTo>
                          <a:pt x="14502" y="8131"/>
                        </a:lnTo>
                        <a:lnTo>
                          <a:pt x="9753" y="6610"/>
                        </a:lnTo>
                        <a:lnTo>
                          <a:pt x="9461" y="5371"/>
                        </a:lnTo>
                        <a:lnTo>
                          <a:pt x="10228" y="4751"/>
                        </a:lnTo>
                        <a:lnTo>
                          <a:pt x="7854" y="3944"/>
                        </a:lnTo>
                        <a:lnTo>
                          <a:pt x="6466" y="0"/>
                        </a:lnTo>
                        <a:lnTo>
                          <a:pt x="4475" y="131"/>
                        </a:lnTo>
                        <a:lnTo>
                          <a:pt x="0" y="2554"/>
                        </a:lnTo>
                        <a:lnTo>
                          <a:pt x="73" y="1267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0" name="Freeform 10"/>
                  <p:cNvSpPr>
                    <a:spLocks/>
                  </p:cNvSpPr>
                  <p:nvPr/>
                </p:nvSpPr>
                <p:spPr bwMode="auto">
                  <a:xfrm>
                    <a:off x="1900" y="994"/>
                    <a:ext cx="460" cy="28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17" y="17143"/>
                        </a:moveTo>
                        <a:lnTo>
                          <a:pt x="1757" y="15143"/>
                        </a:lnTo>
                        <a:lnTo>
                          <a:pt x="1478" y="13371"/>
                        </a:lnTo>
                        <a:lnTo>
                          <a:pt x="2783" y="13371"/>
                        </a:lnTo>
                        <a:lnTo>
                          <a:pt x="3791" y="11514"/>
                        </a:lnTo>
                        <a:lnTo>
                          <a:pt x="3617" y="8257"/>
                        </a:lnTo>
                        <a:lnTo>
                          <a:pt x="2835" y="7314"/>
                        </a:lnTo>
                        <a:lnTo>
                          <a:pt x="3617" y="6029"/>
                        </a:lnTo>
                        <a:lnTo>
                          <a:pt x="2052" y="5914"/>
                        </a:lnTo>
                        <a:lnTo>
                          <a:pt x="800" y="3457"/>
                        </a:lnTo>
                        <a:lnTo>
                          <a:pt x="1061" y="1771"/>
                        </a:lnTo>
                        <a:lnTo>
                          <a:pt x="1565" y="114"/>
                        </a:lnTo>
                        <a:lnTo>
                          <a:pt x="2783" y="0"/>
                        </a:lnTo>
                        <a:lnTo>
                          <a:pt x="11983" y="4343"/>
                        </a:lnTo>
                        <a:lnTo>
                          <a:pt x="18435" y="29"/>
                        </a:lnTo>
                        <a:lnTo>
                          <a:pt x="18487" y="3543"/>
                        </a:lnTo>
                        <a:lnTo>
                          <a:pt x="18417" y="3743"/>
                        </a:lnTo>
                        <a:lnTo>
                          <a:pt x="19322" y="4743"/>
                        </a:lnTo>
                        <a:lnTo>
                          <a:pt x="18643" y="5771"/>
                        </a:lnTo>
                        <a:lnTo>
                          <a:pt x="19861" y="9229"/>
                        </a:lnTo>
                        <a:lnTo>
                          <a:pt x="19096" y="11800"/>
                        </a:lnTo>
                        <a:lnTo>
                          <a:pt x="19983" y="13000"/>
                        </a:lnTo>
                        <a:lnTo>
                          <a:pt x="19478" y="15114"/>
                        </a:lnTo>
                        <a:lnTo>
                          <a:pt x="15983" y="14857"/>
                        </a:lnTo>
                        <a:lnTo>
                          <a:pt x="12748" y="18686"/>
                        </a:lnTo>
                        <a:lnTo>
                          <a:pt x="10348" y="17229"/>
                        </a:lnTo>
                        <a:lnTo>
                          <a:pt x="10035" y="18229"/>
                        </a:lnTo>
                        <a:lnTo>
                          <a:pt x="9026" y="16657"/>
                        </a:lnTo>
                        <a:lnTo>
                          <a:pt x="7304" y="17857"/>
                        </a:lnTo>
                        <a:lnTo>
                          <a:pt x="5843" y="17229"/>
                        </a:lnTo>
                        <a:lnTo>
                          <a:pt x="3983" y="19971"/>
                        </a:lnTo>
                        <a:lnTo>
                          <a:pt x="1200" y="19086"/>
                        </a:lnTo>
                        <a:lnTo>
                          <a:pt x="0" y="17143"/>
                        </a:lnTo>
                        <a:lnTo>
                          <a:pt x="17" y="17143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1" name="Freeform 11"/>
                  <p:cNvSpPr>
                    <a:spLocks/>
                  </p:cNvSpPr>
                  <p:nvPr/>
                </p:nvSpPr>
                <p:spPr bwMode="auto">
                  <a:xfrm>
                    <a:off x="2324" y="975"/>
                    <a:ext cx="422" cy="35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76" y="3847"/>
                        </a:moveTo>
                        <a:lnTo>
                          <a:pt x="19" y="1080"/>
                        </a:lnTo>
                        <a:lnTo>
                          <a:pt x="1250" y="810"/>
                        </a:lnTo>
                        <a:lnTo>
                          <a:pt x="2803" y="0"/>
                        </a:lnTo>
                        <a:lnTo>
                          <a:pt x="4792" y="2047"/>
                        </a:lnTo>
                        <a:lnTo>
                          <a:pt x="6742" y="1575"/>
                        </a:lnTo>
                        <a:lnTo>
                          <a:pt x="8258" y="2902"/>
                        </a:lnTo>
                        <a:lnTo>
                          <a:pt x="8390" y="3690"/>
                        </a:lnTo>
                        <a:lnTo>
                          <a:pt x="7216" y="3937"/>
                        </a:lnTo>
                        <a:lnTo>
                          <a:pt x="9280" y="5894"/>
                        </a:lnTo>
                        <a:lnTo>
                          <a:pt x="12936" y="3600"/>
                        </a:lnTo>
                        <a:lnTo>
                          <a:pt x="14527" y="1057"/>
                        </a:lnTo>
                        <a:lnTo>
                          <a:pt x="18826" y="2430"/>
                        </a:lnTo>
                        <a:lnTo>
                          <a:pt x="19981" y="5782"/>
                        </a:lnTo>
                        <a:lnTo>
                          <a:pt x="18693" y="6322"/>
                        </a:lnTo>
                        <a:lnTo>
                          <a:pt x="18617" y="6547"/>
                        </a:lnTo>
                        <a:lnTo>
                          <a:pt x="18693" y="6682"/>
                        </a:lnTo>
                        <a:lnTo>
                          <a:pt x="17348" y="10371"/>
                        </a:lnTo>
                        <a:lnTo>
                          <a:pt x="15152" y="10934"/>
                        </a:lnTo>
                        <a:lnTo>
                          <a:pt x="15114" y="11069"/>
                        </a:lnTo>
                        <a:lnTo>
                          <a:pt x="15814" y="13768"/>
                        </a:lnTo>
                        <a:lnTo>
                          <a:pt x="13447" y="17908"/>
                        </a:lnTo>
                        <a:lnTo>
                          <a:pt x="10625" y="17278"/>
                        </a:lnTo>
                        <a:lnTo>
                          <a:pt x="6345" y="19978"/>
                        </a:lnTo>
                        <a:lnTo>
                          <a:pt x="3598" y="14466"/>
                        </a:lnTo>
                        <a:lnTo>
                          <a:pt x="1307" y="14466"/>
                        </a:lnTo>
                        <a:lnTo>
                          <a:pt x="1174" y="12958"/>
                        </a:lnTo>
                        <a:lnTo>
                          <a:pt x="1705" y="11294"/>
                        </a:lnTo>
                        <a:lnTo>
                          <a:pt x="739" y="10349"/>
                        </a:lnTo>
                        <a:lnTo>
                          <a:pt x="1572" y="8324"/>
                        </a:lnTo>
                        <a:lnTo>
                          <a:pt x="246" y="5602"/>
                        </a:lnTo>
                        <a:lnTo>
                          <a:pt x="985" y="4769"/>
                        </a:lnTo>
                        <a:lnTo>
                          <a:pt x="0" y="4004"/>
                        </a:lnTo>
                        <a:lnTo>
                          <a:pt x="76" y="3847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2" name="Freeform 12"/>
                  <p:cNvSpPr>
                    <a:spLocks/>
                  </p:cNvSpPr>
                  <p:nvPr/>
                </p:nvSpPr>
                <p:spPr bwMode="auto">
                  <a:xfrm>
                    <a:off x="1701" y="837"/>
                    <a:ext cx="314" cy="55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204" y="0"/>
                        </a:moveTo>
                        <a:lnTo>
                          <a:pt x="5725" y="1445"/>
                        </a:lnTo>
                        <a:lnTo>
                          <a:pt x="12112" y="910"/>
                        </a:lnTo>
                        <a:lnTo>
                          <a:pt x="12595" y="2211"/>
                        </a:lnTo>
                        <a:lnTo>
                          <a:pt x="11120" y="3165"/>
                        </a:lnTo>
                        <a:lnTo>
                          <a:pt x="14224" y="6590"/>
                        </a:lnTo>
                        <a:lnTo>
                          <a:pt x="13842" y="7442"/>
                        </a:lnTo>
                        <a:lnTo>
                          <a:pt x="15674" y="8685"/>
                        </a:lnTo>
                        <a:lnTo>
                          <a:pt x="17990" y="8743"/>
                        </a:lnTo>
                        <a:lnTo>
                          <a:pt x="16819" y="9393"/>
                        </a:lnTo>
                        <a:lnTo>
                          <a:pt x="17990" y="9870"/>
                        </a:lnTo>
                        <a:lnTo>
                          <a:pt x="18219" y="11503"/>
                        </a:lnTo>
                        <a:lnTo>
                          <a:pt x="16743" y="12457"/>
                        </a:lnTo>
                        <a:lnTo>
                          <a:pt x="14835" y="12457"/>
                        </a:lnTo>
                        <a:lnTo>
                          <a:pt x="15242" y="13353"/>
                        </a:lnTo>
                        <a:lnTo>
                          <a:pt x="12697" y="14364"/>
                        </a:lnTo>
                        <a:lnTo>
                          <a:pt x="12672" y="14364"/>
                        </a:lnTo>
                        <a:lnTo>
                          <a:pt x="14427" y="15332"/>
                        </a:lnTo>
                        <a:lnTo>
                          <a:pt x="18499" y="15780"/>
                        </a:lnTo>
                        <a:lnTo>
                          <a:pt x="19975" y="17876"/>
                        </a:lnTo>
                        <a:lnTo>
                          <a:pt x="17634" y="19566"/>
                        </a:lnTo>
                        <a:lnTo>
                          <a:pt x="17634" y="19754"/>
                        </a:lnTo>
                        <a:lnTo>
                          <a:pt x="13766" y="19480"/>
                        </a:lnTo>
                        <a:lnTo>
                          <a:pt x="10611" y="18829"/>
                        </a:lnTo>
                        <a:lnTo>
                          <a:pt x="7201" y="19986"/>
                        </a:lnTo>
                        <a:lnTo>
                          <a:pt x="4860" y="17225"/>
                        </a:lnTo>
                        <a:lnTo>
                          <a:pt x="8702" y="17283"/>
                        </a:lnTo>
                        <a:lnTo>
                          <a:pt x="5064" y="15390"/>
                        </a:lnTo>
                        <a:lnTo>
                          <a:pt x="5344" y="8555"/>
                        </a:lnTo>
                        <a:lnTo>
                          <a:pt x="1908" y="5477"/>
                        </a:lnTo>
                        <a:lnTo>
                          <a:pt x="814" y="3107"/>
                        </a:lnTo>
                        <a:lnTo>
                          <a:pt x="1679" y="1517"/>
                        </a:lnTo>
                        <a:lnTo>
                          <a:pt x="0" y="737"/>
                        </a:lnTo>
                        <a:lnTo>
                          <a:pt x="204" y="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3" name="Freeform 13"/>
                  <p:cNvSpPr>
                    <a:spLocks/>
                  </p:cNvSpPr>
                  <p:nvPr/>
                </p:nvSpPr>
                <p:spPr bwMode="auto">
                  <a:xfrm>
                    <a:off x="1978" y="1202"/>
                    <a:ext cx="524" cy="33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000"/>
                      <a:gd name="T100" fmla="*/ 0 h 20000"/>
                      <a:gd name="T101" fmla="*/ 20000 w 20000"/>
                      <a:gd name="T102" fmla="*/ 20000 h 200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000" h="20000">
                        <a:moveTo>
                          <a:pt x="0" y="10863"/>
                        </a:moveTo>
                        <a:lnTo>
                          <a:pt x="1055" y="12518"/>
                        </a:lnTo>
                        <a:lnTo>
                          <a:pt x="2064" y="11415"/>
                        </a:lnTo>
                        <a:lnTo>
                          <a:pt x="2202" y="12446"/>
                        </a:lnTo>
                        <a:lnTo>
                          <a:pt x="4465" y="10839"/>
                        </a:lnTo>
                        <a:lnTo>
                          <a:pt x="5474" y="11583"/>
                        </a:lnTo>
                        <a:lnTo>
                          <a:pt x="6789" y="9688"/>
                        </a:lnTo>
                        <a:lnTo>
                          <a:pt x="7798" y="10719"/>
                        </a:lnTo>
                        <a:lnTo>
                          <a:pt x="7844" y="12638"/>
                        </a:lnTo>
                        <a:lnTo>
                          <a:pt x="8807" y="12686"/>
                        </a:lnTo>
                        <a:lnTo>
                          <a:pt x="8700" y="14700"/>
                        </a:lnTo>
                        <a:lnTo>
                          <a:pt x="12462" y="12230"/>
                        </a:lnTo>
                        <a:lnTo>
                          <a:pt x="13502" y="13645"/>
                        </a:lnTo>
                        <a:lnTo>
                          <a:pt x="13624" y="16475"/>
                        </a:lnTo>
                        <a:lnTo>
                          <a:pt x="17875" y="19976"/>
                        </a:lnTo>
                        <a:lnTo>
                          <a:pt x="17661" y="17266"/>
                        </a:lnTo>
                        <a:lnTo>
                          <a:pt x="17599" y="17266"/>
                        </a:lnTo>
                        <a:lnTo>
                          <a:pt x="19985" y="13717"/>
                        </a:lnTo>
                        <a:lnTo>
                          <a:pt x="18333" y="7698"/>
                        </a:lnTo>
                        <a:lnTo>
                          <a:pt x="16116" y="1847"/>
                        </a:lnTo>
                        <a:lnTo>
                          <a:pt x="14266" y="1847"/>
                        </a:lnTo>
                        <a:lnTo>
                          <a:pt x="14159" y="216"/>
                        </a:lnTo>
                        <a:lnTo>
                          <a:pt x="11070" y="0"/>
                        </a:lnTo>
                        <a:lnTo>
                          <a:pt x="8226" y="3237"/>
                        </a:lnTo>
                        <a:lnTo>
                          <a:pt x="6116" y="1990"/>
                        </a:lnTo>
                        <a:lnTo>
                          <a:pt x="5841" y="2830"/>
                        </a:lnTo>
                        <a:lnTo>
                          <a:pt x="4954" y="1511"/>
                        </a:lnTo>
                        <a:lnTo>
                          <a:pt x="3440" y="2518"/>
                        </a:lnTo>
                        <a:lnTo>
                          <a:pt x="2156" y="1990"/>
                        </a:lnTo>
                        <a:lnTo>
                          <a:pt x="520" y="4293"/>
                        </a:lnTo>
                        <a:lnTo>
                          <a:pt x="1407" y="7770"/>
                        </a:lnTo>
                        <a:lnTo>
                          <a:pt x="0" y="10576"/>
                        </a:lnTo>
                        <a:lnTo>
                          <a:pt x="0" y="10863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4" name="Freeform 14"/>
                  <p:cNvSpPr>
                    <a:spLocks/>
                  </p:cNvSpPr>
                  <p:nvPr/>
                </p:nvSpPr>
                <p:spPr bwMode="auto">
                  <a:xfrm>
                    <a:off x="2267" y="734"/>
                    <a:ext cx="478" cy="34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00"/>
                      <a:gd name="T76" fmla="*/ 0 h 20000"/>
                      <a:gd name="T77" fmla="*/ 20000 w 20000"/>
                      <a:gd name="T78" fmla="*/ 20000 h 2000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00" h="20000">
                        <a:moveTo>
                          <a:pt x="1020" y="8733"/>
                        </a:moveTo>
                        <a:lnTo>
                          <a:pt x="6104" y="4839"/>
                        </a:lnTo>
                        <a:lnTo>
                          <a:pt x="12258" y="3018"/>
                        </a:lnTo>
                        <a:lnTo>
                          <a:pt x="15368" y="0"/>
                        </a:lnTo>
                        <a:lnTo>
                          <a:pt x="15686" y="184"/>
                        </a:lnTo>
                        <a:lnTo>
                          <a:pt x="18946" y="4009"/>
                        </a:lnTo>
                        <a:lnTo>
                          <a:pt x="19983" y="7742"/>
                        </a:lnTo>
                        <a:lnTo>
                          <a:pt x="18880" y="9263"/>
                        </a:lnTo>
                        <a:lnTo>
                          <a:pt x="19565" y="9677"/>
                        </a:lnTo>
                        <a:lnTo>
                          <a:pt x="18946" y="10576"/>
                        </a:lnTo>
                        <a:lnTo>
                          <a:pt x="19164" y="14055"/>
                        </a:lnTo>
                        <a:lnTo>
                          <a:pt x="19950" y="14355"/>
                        </a:lnTo>
                        <a:lnTo>
                          <a:pt x="19013" y="16406"/>
                        </a:lnTo>
                        <a:lnTo>
                          <a:pt x="15201" y="15000"/>
                        </a:lnTo>
                        <a:lnTo>
                          <a:pt x="13813" y="17604"/>
                        </a:lnTo>
                        <a:lnTo>
                          <a:pt x="10569" y="19977"/>
                        </a:lnTo>
                        <a:lnTo>
                          <a:pt x="8746" y="17949"/>
                        </a:lnTo>
                        <a:lnTo>
                          <a:pt x="9783" y="17696"/>
                        </a:lnTo>
                        <a:lnTo>
                          <a:pt x="9666" y="16889"/>
                        </a:lnTo>
                        <a:lnTo>
                          <a:pt x="8344" y="15530"/>
                        </a:lnTo>
                        <a:lnTo>
                          <a:pt x="6622" y="16037"/>
                        </a:lnTo>
                        <a:lnTo>
                          <a:pt x="4866" y="13917"/>
                        </a:lnTo>
                        <a:lnTo>
                          <a:pt x="3495" y="14770"/>
                        </a:lnTo>
                        <a:lnTo>
                          <a:pt x="0" y="13710"/>
                        </a:lnTo>
                        <a:lnTo>
                          <a:pt x="1020" y="8733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5" name="Freeform 15"/>
                  <p:cNvSpPr>
                    <a:spLocks/>
                  </p:cNvSpPr>
                  <p:nvPr/>
                </p:nvSpPr>
                <p:spPr bwMode="auto">
                  <a:xfrm>
                    <a:off x="3073" y="740"/>
                    <a:ext cx="355" cy="52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0000"/>
                      <a:gd name="T118" fmla="*/ 0 h 20000"/>
                      <a:gd name="T119" fmla="*/ 20000 w 20000"/>
                      <a:gd name="T120" fmla="*/ 20000 h 2000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0000" h="20000">
                        <a:moveTo>
                          <a:pt x="0" y="14136"/>
                        </a:moveTo>
                        <a:lnTo>
                          <a:pt x="1147" y="14714"/>
                        </a:lnTo>
                        <a:lnTo>
                          <a:pt x="540" y="14044"/>
                        </a:lnTo>
                        <a:lnTo>
                          <a:pt x="1395" y="14075"/>
                        </a:lnTo>
                        <a:lnTo>
                          <a:pt x="2092" y="14973"/>
                        </a:lnTo>
                        <a:lnTo>
                          <a:pt x="1777" y="15628"/>
                        </a:lnTo>
                        <a:lnTo>
                          <a:pt x="3127" y="15918"/>
                        </a:lnTo>
                        <a:lnTo>
                          <a:pt x="3127" y="17228"/>
                        </a:lnTo>
                        <a:lnTo>
                          <a:pt x="4747" y="18538"/>
                        </a:lnTo>
                        <a:lnTo>
                          <a:pt x="8234" y="19985"/>
                        </a:lnTo>
                        <a:lnTo>
                          <a:pt x="11339" y="17273"/>
                        </a:lnTo>
                        <a:lnTo>
                          <a:pt x="9809" y="16862"/>
                        </a:lnTo>
                        <a:lnTo>
                          <a:pt x="10461" y="15126"/>
                        </a:lnTo>
                        <a:lnTo>
                          <a:pt x="12463" y="14943"/>
                        </a:lnTo>
                        <a:lnTo>
                          <a:pt x="10956" y="13938"/>
                        </a:lnTo>
                        <a:lnTo>
                          <a:pt x="10821" y="12353"/>
                        </a:lnTo>
                        <a:lnTo>
                          <a:pt x="14038" y="11820"/>
                        </a:lnTo>
                        <a:lnTo>
                          <a:pt x="15186" y="10861"/>
                        </a:lnTo>
                        <a:lnTo>
                          <a:pt x="16940" y="11622"/>
                        </a:lnTo>
                        <a:lnTo>
                          <a:pt x="17210" y="10845"/>
                        </a:lnTo>
                        <a:lnTo>
                          <a:pt x="16828" y="7464"/>
                        </a:lnTo>
                        <a:lnTo>
                          <a:pt x="16783" y="7281"/>
                        </a:lnTo>
                        <a:lnTo>
                          <a:pt x="19978" y="5560"/>
                        </a:lnTo>
                        <a:lnTo>
                          <a:pt x="19888" y="1797"/>
                        </a:lnTo>
                        <a:lnTo>
                          <a:pt x="18538" y="1478"/>
                        </a:lnTo>
                        <a:lnTo>
                          <a:pt x="11811" y="0"/>
                        </a:lnTo>
                        <a:lnTo>
                          <a:pt x="10259" y="701"/>
                        </a:lnTo>
                        <a:lnTo>
                          <a:pt x="9314" y="228"/>
                        </a:lnTo>
                        <a:lnTo>
                          <a:pt x="8301" y="899"/>
                        </a:lnTo>
                        <a:lnTo>
                          <a:pt x="3352" y="868"/>
                        </a:lnTo>
                        <a:lnTo>
                          <a:pt x="3802" y="1386"/>
                        </a:lnTo>
                        <a:lnTo>
                          <a:pt x="1507" y="3960"/>
                        </a:lnTo>
                        <a:lnTo>
                          <a:pt x="2520" y="5941"/>
                        </a:lnTo>
                        <a:lnTo>
                          <a:pt x="2115" y="9033"/>
                        </a:lnTo>
                        <a:lnTo>
                          <a:pt x="3217" y="10206"/>
                        </a:lnTo>
                        <a:lnTo>
                          <a:pt x="0" y="12232"/>
                        </a:lnTo>
                        <a:lnTo>
                          <a:pt x="1170" y="13770"/>
                        </a:lnTo>
                        <a:lnTo>
                          <a:pt x="0" y="13724"/>
                        </a:lnTo>
                        <a:lnTo>
                          <a:pt x="0" y="1413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6" name="Freeform 16"/>
                  <p:cNvSpPr>
                    <a:spLocks/>
                  </p:cNvSpPr>
                  <p:nvPr/>
                </p:nvSpPr>
                <p:spPr bwMode="auto">
                  <a:xfrm>
                    <a:off x="2717" y="869"/>
                    <a:ext cx="413" cy="30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77" y="14582"/>
                        </a:moveTo>
                        <a:lnTo>
                          <a:pt x="1375" y="13918"/>
                        </a:lnTo>
                        <a:lnTo>
                          <a:pt x="213" y="9960"/>
                        </a:lnTo>
                        <a:lnTo>
                          <a:pt x="1297" y="7596"/>
                        </a:lnTo>
                        <a:lnTo>
                          <a:pt x="387" y="7251"/>
                        </a:lnTo>
                        <a:lnTo>
                          <a:pt x="136" y="3240"/>
                        </a:lnTo>
                        <a:lnTo>
                          <a:pt x="852" y="2205"/>
                        </a:lnTo>
                        <a:lnTo>
                          <a:pt x="58" y="1753"/>
                        </a:lnTo>
                        <a:lnTo>
                          <a:pt x="1336" y="0"/>
                        </a:lnTo>
                        <a:lnTo>
                          <a:pt x="2207" y="1673"/>
                        </a:lnTo>
                        <a:lnTo>
                          <a:pt x="7531" y="1780"/>
                        </a:lnTo>
                        <a:lnTo>
                          <a:pt x="12972" y="5604"/>
                        </a:lnTo>
                        <a:lnTo>
                          <a:pt x="13533" y="4143"/>
                        </a:lnTo>
                        <a:lnTo>
                          <a:pt x="14947" y="4382"/>
                        </a:lnTo>
                        <a:lnTo>
                          <a:pt x="15973" y="1939"/>
                        </a:lnTo>
                        <a:lnTo>
                          <a:pt x="17076" y="2869"/>
                        </a:lnTo>
                        <a:lnTo>
                          <a:pt x="19380" y="1859"/>
                        </a:lnTo>
                        <a:lnTo>
                          <a:pt x="19032" y="7251"/>
                        </a:lnTo>
                        <a:lnTo>
                          <a:pt x="19981" y="9296"/>
                        </a:lnTo>
                        <a:lnTo>
                          <a:pt x="17212" y="12829"/>
                        </a:lnTo>
                        <a:lnTo>
                          <a:pt x="18238" y="15511"/>
                        </a:lnTo>
                        <a:lnTo>
                          <a:pt x="17212" y="15432"/>
                        </a:lnTo>
                        <a:lnTo>
                          <a:pt x="17212" y="16149"/>
                        </a:lnTo>
                        <a:lnTo>
                          <a:pt x="18199" y="17131"/>
                        </a:lnTo>
                        <a:lnTo>
                          <a:pt x="17677" y="15963"/>
                        </a:lnTo>
                        <a:lnTo>
                          <a:pt x="18412" y="16042"/>
                        </a:lnTo>
                        <a:lnTo>
                          <a:pt x="19013" y="17610"/>
                        </a:lnTo>
                        <a:lnTo>
                          <a:pt x="18742" y="18752"/>
                        </a:lnTo>
                        <a:lnTo>
                          <a:pt x="17502" y="19973"/>
                        </a:lnTo>
                        <a:lnTo>
                          <a:pt x="12081" y="19708"/>
                        </a:lnTo>
                        <a:lnTo>
                          <a:pt x="8364" y="16600"/>
                        </a:lnTo>
                        <a:lnTo>
                          <a:pt x="7009" y="17503"/>
                        </a:lnTo>
                        <a:lnTo>
                          <a:pt x="5189" y="15883"/>
                        </a:lnTo>
                        <a:lnTo>
                          <a:pt x="2517" y="17131"/>
                        </a:lnTo>
                        <a:lnTo>
                          <a:pt x="523" y="16574"/>
                        </a:lnTo>
                        <a:lnTo>
                          <a:pt x="77" y="15007"/>
                        </a:lnTo>
                        <a:lnTo>
                          <a:pt x="0" y="14821"/>
                        </a:lnTo>
                        <a:lnTo>
                          <a:pt x="77" y="14582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7" name="Freeform 17"/>
                  <p:cNvSpPr>
                    <a:spLocks/>
                  </p:cNvSpPr>
                  <p:nvPr/>
                </p:nvSpPr>
                <p:spPr bwMode="auto">
                  <a:xfrm>
                    <a:off x="2634" y="604"/>
                    <a:ext cx="507" cy="34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000"/>
                      <a:gd name="T112" fmla="*/ 0 h 20000"/>
                      <a:gd name="T113" fmla="*/ 20000 w 20000"/>
                      <a:gd name="T114" fmla="*/ 20000 h 200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000" h="20000">
                        <a:moveTo>
                          <a:pt x="300" y="7606"/>
                        </a:moveTo>
                        <a:lnTo>
                          <a:pt x="3378" y="11409"/>
                        </a:lnTo>
                        <a:lnTo>
                          <a:pt x="4357" y="15120"/>
                        </a:lnTo>
                        <a:lnTo>
                          <a:pt x="5067" y="16586"/>
                        </a:lnTo>
                        <a:lnTo>
                          <a:pt x="9408" y="16678"/>
                        </a:lnTo>
                        <a:lnTo>
                          <a:pt x="13844" y="19977"/>
                        </a:lnTo>
                        <a:lnTo>
                          <a:pt x="14317" y="18717"/>
                        </a:lnTo>
                        <a:lnTo>
                          <a:pt x="15454" y="18923"/>
                        </a:lnTo>
                        <a:lnTo>
                          <a:pt x="16290" y="16793"/>
                        </a:lnTo>
                        <a:lnTo>
                          <a:pt x="17190" y="17595"/>
                        </a:lnTo>
                        <a:lnTo>
                          <a:pt x="19069" y="16724"/>
                        </a:lnTo>
                        <a:lnTo>
                          <a:pt x="18358" y="13746"/>
                        </a:lnTo>
                        <a:lnTo>
                          <a:pt x="19984" y="9897"/>
                        </a:lnTo>
                        <a:lnTo>
                          <a:pt x="19653" y="9095"/>
                        </a:lnTo>
                        <a:lnTo>
                          <a:pt x="18753" y="8202"/>
                        </a:lnTo>
                        <a:lnTo>
                          <a:pt x="16227" y="8912"/>
                        </a:lnTo>
                        <a:lnTo>
                          <a:pt x="16069" y="7514"/>
                        </a:lnTo>
                        <a:lnTo>
                          <a:pt x="15091" y="8477"/>
                        </a:lnTo>
                        <a:lnTo>
                          <a:pt x="15343" y="6667"/>
                        </a:lnTo>
                        <a:lnTo>
                          <a:pt x="14586" y="6323"/>
                        </a:lnTo>
                        <a:lnTo>
                          <a:pt x="14507" y="7354"/>
                        </a:lnTo>
                        <a:lnTo>
                          <a:pt x="13244" y="5979"/>
                        </a:lnTo>
                        <a:lnTo>
                          <a:pt x="12076" y="5956"/>
                        </a:lnTo>
                        <a:lnTo>
                          <a:pt x="11507" y="7216"/>
                        </a:lnTo>
                        <a:lnTo>
                          <a:pt x="11097" y="5613"/>
                        </a:lnTo>
                        <a:lnTo>
                          <a:pt x="12313" y="4467"/>
                        </a:lnTo>
                        <a:lnTo>
                          <a:pt x="11776" y="3688"/>
                        </a:lnTo>
                        <a:lnTo>
                          <a:pt x="8508" y="4628"/>
                        </a:lnTo>
                        <a:lnTo>
                          <a:pt x="6267" y="1100"/>
                        </a:lnTo>
                        <a:lnTo>
                          <a:pt x="4420" y="275"/>
                        </a:lnTo>
                        <a:lnTo>
                          <a:pt x="3268" y="962"/>
                        </a:lnTo>
                        <a:lnTo>
                          <a:pt x="2636" y="0"/>
                        </a:lnTo>
                        <a:lnTo>
                          <a:pt x="1910" y="2383"/>
                        </a:lnTo>
                        <a:lnTo>
                          <a:pt x="3425" y="4674"/>
                        </a:lnTo>
                        <a:lnTo>
                          <a:pt x="1910" y="3780"/>
                        </a:lnTo>
                        <a:lnTo>
                          <a:pt x="0" y="7423"/>
                        </a:lnTo>
                        <a:lnTo>
                          <a:pt x="300" y="760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5" name="Group 29"/>
                <p:cNvGrpSpPr>
                  <a:grpSpLocks/>
                </p:cNvGrpSpPr>
                <p:nvPr/>
              </p:nvGrpSpPr>
              <p:grpSpPr bwMode="auto">
                <a:xfrm>
                  <a:off x="567" y="1388"/>
                  <a:ext cx="2383" cy="1087"/>
                  <a:chOff x="849" y="1174"/>
                  <a:chExt cx="2268" cy="1165"/>
                </a:xfrm>
              </p:grpSpPr>
              <p:sp>
                <p:nvSpPr>
                  <p:cNvPr id="21620" name="Freeform 30"/>
                  <p:cNvSpPr>
                    <a:spLocks/>
                  </p:cNvSpPr>
                  <p:nvPr/>
                </p:nvSpPr>
                <p:spPr bwMode="auto">
                  <a:xfrm>
                    <a:off x="1254" y="1812"/>
                    <a:ext cx="52" cy="4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0"/>
                        </a:moveTo>
                        <a:lnTo>
                          <a:pt x="19844" y="18600"/>
                        </a:lnTo>
                        <a:lnTo>
                          <a:pt x="1406" y="198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1" name="Freeform 31"/>
                  <p:cNvSpPr>
                    <a:spLocks/>
                  </p:cNvSpPr>
                  <p:nvPr/>
                </p:nvSpPr>
                <p:spPr bwMode="auto">
                  <a:xfrm>
                    <a:off x="1521" y="1997"/>
                    <a:ext cx="40" cy="5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0"/>
                        </a:moveTo>
                        <a:lnTo>
                          <a:pt x="17800" y="19840"/>
                        </a:lnTo>
                        <a:lnTo>
                          <a:pt x="19800" y="123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2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849" y="1174"/>
                    <a:ext cx="2268" cy="1165"/>
                    <a:chOff x="849" y="1174"/>
                    <a:chExt cx="2268" cy="1165"/>
                  </a:xfrm>
                </p:grpSpPr>
                <p:sp>
                  <p:nvSpPr>
                    <p:cNvPr id="2162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719" y="1791"/>
                      <a:ext cx="382" cy="518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0000"/>
                        <a:gd name="T115" fmla="*/ 0 h 20000"/>
                        <a:gd name="T116" fmla="*/ 20000 w 20000"/>
                        <a:gd name="T117" fmla="*/ 20000 h 20000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0000" h="20000">
                          <a:moveTo>
                            <a:pt x="63" y="8022"/>
                          </a:moveTo>
                          <a:lnTo>
                            <a:pt x="1003" y="6631"/>
                          </a:lnTo>
                          <a:lnTo>
                            <a:pt x="2090" y="6584"/>
                          </a:lnTo>
                          <a:lnTo>
                            <a:pt x="2612" y="5502"/>
                          </a:lnTo>
                          <a:lnTo>
                            <a:pt x="5914" y="5348"/>
                          </a:lnTo>
                          <a:lnTo>
                            <a:pt x="5350" y="3354"/>
                          </a:lnTo>
                          <a:lnTo>
                            <a:pt x="7001" y="3601"/>
                          </a:lnTo>
                          <a:lnTo>
                            <a:pt x="7377" y="2210"/>
                          </a:lnTo>
                          <a:lnTo>
                            <a:pt x="5455" y="665"/>
                          </a:lnTo>
                          <a:lnTo>
                            <a:pt x="7335" y="0"/>
                          </a:lnTo>
                          <a:lnTo>
                            <a:pt x="11954" y="804"/>
                          </a:lnTo>
                          <a:lnTo>
                            <a:pt x="13793" y="2365"/>
                          </a:lnTo>
                          <a:lnTo>
                            <a:pt x="14775" y="1499"/>
                          </a:lnTo>
                          <a:lnTo>
                            <a:pt x="15925" y="2210"/>
                          </a:lnTo>
                          <a:lnTo>
                            <a:pt x="16928" y="1762"/>
                          </a:lnTo>
                          <a:lnTo>
                            <a:pt x="17868" y="3215"/>
                          </a:lnTo>
                          <a:lnTo>
                            <a:pt x="16823" y="4930"/>
                          </a:lnTo>
                          <a:lnTo>
                            <a:pt x="18558" y="6167"/>
                          </a:lnTo>
                          <a:lnTo>
                            <a:pt x="19979" y="9938"/>
                          </a:lnTo>
                          <a:lnTo>
                            <a:pt x="19164" y="13849"/>
                          </a:lnTo>
                          <a:lnTo>
                            <a:pt x="17346" y="13926"/>
                          </a:lnTo>
                          <a:lnTo>
                            <a:pt x="16405" y="14961"/>
                          </a:lnTo>
                          <a:lnTo>
                            <a:pt x="14169" y="14760"/>
                          </a:lnTo>
                          <a:lnTo>
                            <a:pt x="12121" y="16043"/>
                          </a:lnTo>
                          <a:lnTo>
                            <a:pt x="12769" y="17852"/>
                          </a:lnTo>
                          <a:lnTo>
                            <a:pt x="8924" y="18423"/>
                          </a:lnTo>
                          <a:lnTo>
                            <a:pt x="7377" y="19985"/>
                          </a:lnTo>
                          <a:lnTo>
                            <a:pt x="5747" y="19938"/>
                          </a:lnTo>
                          <a:lnTo>
                            <a:pt x="6186" y="16275"/>
                          </a:lnTo>
                          <a:lnTo>
                            <a:pt x="4326" y="14683"/>
                          </a:lnTo>
                          <a:lnTo>
                            <a:pt x="5099" y="14111"/>
                          </a:lnTo>
                          <a:lnTo>
                            <a:pt x="4054" y="13122"/>
                          </a:lnTo>
                          <a:lnTo>
                            <a:pt x="5768" y="11824"/>
                          </a:lnTo>
                          <a:lnTo>
                            <a:pt x="4472" y="11406"/>
                          </a:lnTo>
                          <a:lnTo>
                            <a:pt x="5057" y="10355"/>
                          </a:lnTo>
                          <a:lnTo>
                            <a:pt x="3386" y="8207"/>
                          </a:lnTo>
                          <a:lnTo>
                            <a:pt x="0" y="8114"/>
                          </a:lnTo>
                          <a:lnTo>
                            <a:pt x="63" y="8022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438" y="1220"/>
                      <a:ext cx="354" cy="422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0000"/>
                        <a:gd name="T85" fmla="*/ 0 h 20000"/>
                        <a:gd name="T86" fmla="*/ 20000 w 20000"/>
                        <a:gd name="T87" fmla="*/ 20000 h 20000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0000" h="20000">
                          <a:moveTo>
                            <a:pt x="90" y="12777"/>
                          </a:moveTo>
                          <a:lnTo>
                            <a:pt x="430" y="14919"/>
                          </a:lnTo>
                          <a:lnTo>
                            <a:pt x="2308" y="15867"/>
                          </a:lnTo>
                          <a:lnTo>
                            <a:pt x="1222" y="16739"/>
                          </a:lnTo>
                          <a:lnTo>
                            <a:pt x="4253" y="16284"/>
                          </a:lnTo>
                          <a:lnTo>
                            <a:pt x="3778" y="17194"/>
                          </a:lnTo>
                          <a:lnTo>
                            <a:pt x="5430" y="17365"/>
                          </a:lnTo>
                          <a:lnTo>
                            <a:pt x="6878" y="19621"/>
                          </a:lnTo>
                          <a:lnTo>
                            <a:pt x="9615" y="19981"/>
                          </a:lnTo>
                          <a:lnTo>
                            <a:pt x="10769" y="18900"/>
                          </a:lnTo>
                          <a:lnTo>
                            <a:pt x="12127" y="19469"/>
                          </a:lnTo>
                          <a:lnTo>
                            <a:pt x="12262" y="18976"/>
                          </a:lnTo>
                          <a:lnTo>
                            <a:pt x="14299" y="17630"/>
                          </a:lnTo>
                          <a:lnTo>
                            <a:pt x="17805" y="17498"/>
                          </a:lnTo>
                          <a:lnTo>
                            <a:pt x="19570" y="15735"/>
                          </a:lnTo>
                          <a:lnTo>
                            <a:pt x="19977" y="13517"/>
                          </a:lnTo>
                          <a:lnTo>
                            <a:pt x="18959" y="9972"/>
                          </a:lnTo>
                          <a:lnTo>
                            <a:pt x="17081" y="9725"/>
                          </a:lnTo>
                          <a:lnTo>
                            <a:pt x="16719" y="7962"/>
                          </a:lnTo>
                          <a:lnTo>
                            <a:pt x="13801" y="5611"/>
                          </a:lnTo>
                          <a:lnTo>
                            <a:pt x="13824" y="2066"/>
                          </a:lnTo>
                          <a:lnTo>
                            <a:pt x="12421" y="0"/>
                          </a:lnTo>
                          <a:lnTo>
                            <a:pt x="9593" y="3488"/>
                          </a:lnTo>
                          <a:lnTo>
                            <a:pt x="6199" y="2957"/>
                          </a:lnTo>
                          <a:lnTo>
                            <a:pt x="1086" y="5232"/>
                          </a:lnTo>
                          <a:lnTo>
                            <a:pt x="3529" y="9972"/>
                          </a:lnTo>
                          <a:lnTo>
                            <a:pt x="0" y="12777"/>
                          </a:lnTo>
                          <a:lnTo>
                            <a:pt x="90" y="12777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448" y="1937"/>
                      <a:ext cx="389" cy="397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0000"/>
                        <a:gd name="T97" fmla="*/ 0 h 20000"/>
                        <a:gd name="T98" fmla="*/ 20000 w 20000"/>
                        <a:gd name="T99" fmla="*/ 20000 h 2000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0000" h="20000">
                          <a:moveTo>
                            <a:pt x="144" y="11299"/>
                          </a:moveTo>
                          <a:lnTo>
                            <a:pt x="554" y="14481"/>
                          </a:lnTo>
                          <a:lnTo>
                            <a:pt x="4107" y="16556"/>
                          </a:lnTo>
                          <a:lnTo>
                            <a:pt x="4086" y="17744"/>
                          </a:lnTo>
                          <a:lnTo>
                            <a:pt x="5051" y="18107"/>
                          </a:lnTo>
                          <a:lnTo>
                            <a:pt x="4476" y="19194"/>
                          </a:lnTo>
                          <a:lnTo>
                            <a:pt x="7146" y="18832"/>
                          </a:lnTo>
                          <a:lnTo>
                            <a:pt x="8152" y="19980"/>
                          </a:lnTo>
                          <a:lnTo>
                            <a:pt x="9692" y="18449"/>
                          </a:lnTo>
                          <a:lnTo>
                            <a:pt x="12772" y="19275"/>
                          </a:lnTo>
                          <a:lnTo>
                            <a:pt x="13901" y="17885"/>
                          </a:lnTo>
                          <a:lnTo>
                            <a:pt x="19528" y="18671"/>
                          </a:lnTo>
                          <a:lnTo>
                            <a:pt x="19979" y="13897"/>
                          </a:lnTo>
                          <a:lnTo>
                            <a:pt x="18152" y="11823"/>
                          </a:lnTo>
                          <a:lnTo>
                            <a:pt x="18891" y="11078"/>
                          </a:lnTo>
                          <a:lnTo>
                            <a:pt x="17864" y="9789"/>
                          </a:lnTo>
                          <a:lnTo>
                            <a:pt x="19548" y="8097"/>
                          </a:lnTo>
                          <a:lnTo>
                            <a:pt x="18296" y="7553"/>
                          </a:lnTo>
                          <a:lnTo>
                            <a:pt x="18871" y="6183"/>
                          </a:lnTo>
                          <a:lnTo>
                            <a:pt x="17207" y="3384"/>
                          </a:lnTo>
                          <a:lnTo>
                            <a:pt x="13901" y="3243"/>
                          </a:lnTo>
                          <a:lnTo>
                            <a:pt x="13943" y="3142"/>
                          </a:lnTo>
                          <a:lnTo>
                            <a:pt x="14887" y="1329"/>
                          </a:lnTo>
                          <a:lnTo>
                            <a:pt x="11253" y="0"/>
                          </a:lnTo>
                          <a:lnTo>
                            <a:pt x="7228" y="1793"/>
                          </a:lnTo>
                          <a:lnTo>
                            <a:pt x="7598" y="3545"/>
                          </a:lnTo>
                          <a:lnTo>
                            <a:pt x="5996" y="5358"/>
                          </a:lnTo>
                          <a:lnTo>
                            <a:pt x="4476" y="4955"/>
                          </a:lnTo>
                          <a:lnTo>
                            <a:pt x="2977" y="5861"/>
                          </a:lnTo>
                          <a:lnTo>
                            <a:pt x="2074" y="10997"/>
                          </a:lnTo>
                          <a:lnTo>
                            <a:pt x="0" y="11078"/>
                          </a:lnTo>
                          <a:lnTo>
                            <a:pt x="144" y="11299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214" y="1749"/>
                      <a:ext cx="383" cy="408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000"/>
                        <a:gd name="T88" fmla="*/ 0 h 20000"/>
                        <a:gd name="T89" fmla="*/ 20000 w 20000"/>
                        <a:gd name="T90" fmla="*/ 20000 h 200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000" h="20000">
                          <a:moveTo>
                            <a:pt x="84" y="10930"/>
                          </a:moveTo>
                          <a:lnTo>
                            <a:pt x="2027" y="11969"/>
                          </a:lnTo>
                          <a:lnTo>
                            <a:pt x="1776" y="13046"/>
                          </a:lnTo>
                          <a:lnTo>
                            <a:pt x="3657" y="13301"/>
                          </a:lnTo>
                          <a:lnTo>
                            <a:pt x="3929" y="15867"/>
                          </a:lnTo>
                          <a:lnTo>
                            <a:pt x="8192" y="15475"/>
                          </a:lnTo>
                          <a:lnTo>
                            <a:pt x="7712" y="14476"/>
                          </a:lnTo>
                          <a:lnTo>
                            <a:pt x="9613" y="15122"/>
                          </a:lnTo>
                          <a:lnTo>
                            <a:pt x="12247" y="19980"/>
                          </a:lnTo>
                          <a:lnTo>
                            <a:pt x="14336" y="19902"/>
                          </a:lnTo>
                          <a:lnTo>
                            <a:pt x="15277" y="14887"/>
                          </a:lnTo>
                          <a:lnTo>
                            <a:pt x="16803" y="14025"/>
                          </a:lnTo>
                          <a:lnTo>
                            <a:pt x="18349" y="14417"/>
                          </a:lnTo>
                          <a:lnTo>
                            <a:pt x="19979" y="12654"/>
                          </a:lnTo>
                          <a:lnTo>
                            <a:pt x="19603" y="10930"/>
                          </a:lnTo>
                          <a:lnTo>
                            <a:pt x="18370" y="8854"/>
                          </a:lnTo>
                          <a:lnTo>
                            <a:pt x="16280" y="8541"/>
                          </a:lnTo>
                          <a:lnTo>
                            <a:pt x="16761" y="5426"/>
                          </a:lnTo>
                          <a:lnTo>
                            <a:pt x="15361" y="2057"/>
                          </a:lnTo>
                          <a:lnTo>
                            <a:pt x="13605" y="1430"/>
                          </a:lnTo>
                          <a:lnTo>
                            <a:pt x="12790" y="2037"/>
                          </a:lnTo>
                          <a:lnTo>
                            <a:pt x="12748" y="294"/>
                          </a:lnTo>
                          <a:lnTo>
                            <a:pt x="9007" y="0"/>
                          </a:lnTo>
                          <a:lnTo>
                            <a:pt x="6479" y="1430"/>
                          </a:lnTo>
                          <a:lnTo>
                            <a:pt x="5475" y="979"/>
                          </a:lnTo>
                          <a:lnTo>
                            <a:pt x="5308" y="2429"/>
                          </a:lnTo>
                          <a:lnTo>
                            <a:pt x="3093" y="1528"/>
                          </a:lnTo>
                          <a:lnTo>
                            <a:pt x="0" y="10754"/>
                          </a:lnTo>
                          <a:lnTo>
                            <a:pt x="84" y="10930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377" y="1563"/>
                      <a:ext cx="483" cy="410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20000"/>
                        <a:gd name="T130" fmla="*/ 0 h 20000"/>
                        <a:gd name="T131" fmla="*/ 20000 w 20000"/>
                        <a:gd name="T132" fmla="*/ 20000 h 20000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20000" h="20000">
                          <a:moveTo>
                            <a:pt x="199" y="9139"/>
                          </a:moveTo>
                          <a:lnTo>
                            <a:pt x="381" y="9061"/>
                          </a:lnTo>
                          <a:lnTo>
                            <a:pt x="3344" y="9335"/>
                          </a:lnTo>
                          <a:lnTo>
                            <a:pt x="3377" y="11076"/>
                          </a:lnTo>
                          <a:lnTo>
                            <a:pt x="4023" y="10470"/>
                          </a:lnTo>
                          <a:lnTo>
                            <a:pt x="5414" y="11096"/>
                          </a:lnTo>
                          <a:lnTo>
                            <a:pt x="6523" y="14481"/>
                          </a:lnTo>
                          <a:lnTo>
                            <a:pt x="6142" y="17573"/>
                          </a:lnTo>
                          <a:lnTo>
                            <a:pt x="7798" y="17886"/>
                          </a:lnTo>
                          <a:lnTo>
                            <a:pt x="8775" y="19980"/>
                          </a:lnTo>
                          <a:lnTo>
                            <a:pt x="12003" y="18239"/>
                          </a:lnTo>
                          <a:lnTo>
                            <a:pt x="14950" y="19530"/>
                          </a:lnTo>
                          <a:lnTo>
                            <a:pt x="15795" y="19472"/>
                          </a:lnTo>
                          <a:lnTo>
                            <a:pt x="16209" y="18102"/>
                          </a:lnTo>
                          <a:lnTo>
                            <a:pt x="18825" y="17886"/>
                          </a:lnTo>
                          <a:lnTo>
                            <a:pt x="18377" y="15362"/>
                          </a:lnTo>
                          <a:lnTo>
                            <a:pt x="19685" y="15675"/>
                          </a:lnTo>
                          <a:lnTo>
                            <a:pt x="19983" y="13914"/>
                          </a:lnTo>
                          <a:lnTo>
                            <a:pt x="18460" y="11977"/>
                          </a:lnTo>
                          <a:lnTo>
                            <a:pt x="19950" y="11135"/>
                          </a:lnTo>
                          <a:lnTo>
                            <a:pt x="19470" y="10000"/>
                          </a:lnTo>
                          <a:lnTo>
                            <a:pt x="17930" y="9824"/>
                          </a:lnTo>
                          <a:lnTo>
                            <a:pt x="15281" y="9609"/>
                          </a:lnTo>
                          <a:lnTo>
                            <a:pt x="14570" y="10685"/>
                          </a:lnTo>
                          <a:lnTo>
                            <a:pt x="13609" y="8630"/>
                          </a:lnTo>
                          <a:lnTo>
                            <a:pt x="12649" y="8082"/>
                          </a:lnTo>
                          <a:lnTo>
                            <a:pt x="12020" y="8767"/>
                          </a:lnTo>
                          <a:lnTo>
                            <a:pt x="11490" y="6517"/>
                          </a:lnTo>
                          <a:lnTo>
                            <a:pt x="12235" y="5479"/>
                          </a:lnTo>
                          <a:lnTo>
                            <a:pt x="11407" y="3288"/>
                          </a:lnTo>
                          <a:lnTo>
                            <a:pt x="10430" y="2720"/>
                          </a:lnTo>
                          <a:lnTo>
                            <a:pt x="9570" y="3816"/>
                          </a:lnTo>
                          <a:lnTo>
                            <a:pt x="7566" y="3444"/>
                          </a:lnTo>
                          <a:lnTo>
                            <a:pt x="6507" y="1135"/>
                          </a:lnTo>
                          <a:lnTo>
                            <a:pt x="5298" y="939"/>
                          </a:lnTo>
                          <a:lnTo>
                            <a:pt x="5662" y="0"/>
                          </a:lnTo>
                          <a:lnTo>
                            <a:pt x="3427" y="470"/>
                          </a:lnTo>
                          <a:lnTo>
                            <a:pt x="2765" y="1233"/>
                          </a:lnTo>
                          <a:lnTo>
                            <a:pt x="2980" y="4873"/>
                          </a:lnTo>
                          <a:lnTo>
                            <a:pt x="2202" y="4814"/>
                          </a:lnTo>
                          <a:lnTo>
                            <a:pt x="2268" y="6164"/>
                          </a:lnTo>
                          <a:lnTo>
                            <a:pt x="0" y="8650"/>
                          </a:lnTo>
                          <a:lnTo>
                            <a:pt x="199" y="9139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652" y="1482"/>
                      <a:ext cx="465" cy="371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0000"/>
                        <a:gd name="T112" fmla="*/ 0 h 20000"/>
                        <a:gd name="T113" fmla="*/ 20000 w 20000"/>
                        <a:gd name="T114" fmla="*/ 20000 h 20000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0000" h="20000">
                          <a:moveTo>
                            <a:pt x="120" y="7478"/>
                          </a:moveTo>
                          <a:lnTo>
                            <a:pt x="1670" y="5948"/>
                          </a:lnTo>
                          <a:lnTo>
                            <a:pt x="4320" y="5797"/>
                          </a:lnTo>
                          <a:lnTo>
                            <a:pt x="5680" y="3793"/>
                          </a:lnTo>
                          <a:lnTo>
                            <a:pt x="5972" y="1272"/>
                          </a:lnTo>
                          <a:lnTo>
                            <a:pt x="8657" y="0"/>
                          </a:lnTo>
                          <a:lnTo>
                            <a:pt x="9122" y="991"/>
                          </a:lnTo>
                          <a:lnTo>
                            <a:pt x="11015" y="582"/>
                          </a:lnTo>
                          <a:lnTo>
                            <a:pt x="12565" y="3341"/>
                          </a:lnTo>
                          <a:lnTo>
                            <a:pt x="11738" y="5043"/>
                          </a:lnTo>
                          <a:lnTo>
                            <a:pt x="17694" y="4181"/>
                          </a:lnTo>
                          <a:lnTo>
                            <a:pt x="18744" y="4849"/>
                          </a:lnTo>
                          <a:lnTo>
                            <a:pt x="19983" y="8750"/>
                          </a:lnTo>
                          <a:lnTo>
                            <a:pt x="18503" y="10496"/>
                          </a:lnTo>
                          <a:lnTo>
                            <a:pt x="18606" y="13039"/>
                          </a:lnTo>
                          <a:lnTo>
                            <a:pt x="16489" y="14375"/>
                          </a:lnTo>
                          <a:lnTo>
                            <a:pt x="16523" y="14634"/>
                          </a:lnTo>
                          <a:lnTo>
                            <a:pt x="18072" y="18039"/>
                          </a:lnTo>
                          <a:lnTo>
                            <a:pt x="16592" y="18470"/>
                          </a:lnTo>
                          <a:lnTo>
                            <a:pt x="16437" y="18513"/>
                          </a:lnTo>
                          <a:lnTo>
                            <a:pt x="16781" y="19138"/>
                          </a:lnTo>
                          <a:lnTo>
                            <a:pt x="15955" y="19741"/>
                          </a:lnTo>
                          <a:lnTo>
                            <a:pt x="15009" y="18750"/>
                          </a:lnTo>
                          <a:lnTo>
                            <a:pt x="14182" y="19978"/>
                          </a:lnTo>
                          <a:lnTo>
                            <a:pt x="12685" y="17802"/>
                          </a:lnTo>
                          <a:lnTo>
                            <a:pt x="8881" y="16659"/>
                          </a:lnTo>
                          <a:lnTo>
                            <a:pt x="8382" y="15431"/>
                          </a:lnTo>
                          <a:lnTo>
                            <a:pt x="6781" y="15216"/>
                          </a:lnTo>
                          <a:lnTo>
                            <a:pt x="4028" y="14978"/>
                          </a:lnTo>
                          <a:lnTo>
                            <a:pt x="3287" y="16164"/>
                          </a:lnTo>
                          <a:lnTo>
                            <a:pt x="2289" y="13922"/>
                          </a:lnTo>
                          <a:lnTo>
                            <a:pt x="1291" y="13297"/>
                          </a:lnTo>
                          <a:lnTo>
                            <a:pt x="654" y="14052"/>
                          </a:lnTo>
                          <a:lnTo>
                            <a:pt x="86" y="11595"/>
                          </a:lnTo>
                          <a:lnTo>
                            <a:pt x="861" y="10431"/>
                          </a:lnTo>
                          <a:lnTo>
                            <a:pt x="0" y="8039"/>
                          </a:lnTo>
                          <a:lnTo>
                            <a:pt x="120" y="7478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182" y="1174"/>
                      <a:ext cx="493" cy="375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0000"/>
                        <a:gd name="T121" fmla="*/ 0 h 20000"/>
                        <a:gd name="T122" fmla="*/ 20000 w 20000"/>
                        <a:gd name="T123" fmla="*/ 20000 h 2000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0000" h="20000">
                          <a:moveTo>
                            <a:pt x="65" y="4733"/>
                          </a:moveTo>
                          <a:lnTo>
                            <a:pt x="1250" y="7377"/>
                          </a:lnTo>
                          <a:lnTo>
                            <a:pt x="455" y="8721"/>
                          </a:lnTo>
                          <a:lnTo>
                            <a:pt x="1006" y="9382"/>
                          </a:lnTo>
                          <a:lnTo>
                            <a:pt x="276" y="10618"/>
                          </a:lnTo>
                          <a:lnTo>
                            <a:pt x="1185" y="12388"/>
                          </a:lnTo>
                          <a:lnTo>
                            <a:pt x="438" y="15288"/>
                          </a:lnTo>
                          <a:lnTo>
                            <a:pt x="3799" y="16780"/>
                          </a:lnTo>
                          <a:lnTo>
                            <a:pt x="6153" y="15437"/>
                          </a:lnTo>
                          <a:lnTo>
                            <a:pt x="9156" y="17100"/>
                          </a:lnTo>
                          <a:lnTo>
                            <a:pt x="9513" y="18571"/>
                          </a:lnTo>
                          <a:lnTo>
                            <a:pt x="10942" y="17846"/>
                          </a:lnTo>
                          <a:lnTo>
                            <a:pt x="10812" y="19979"/>
                          </a:lnTo>
                          <a:lnTo>
                            <a:pt x="12143" y="19104"/>
                          </a:lnTo>
                          <a:lnTo>
                            <a:pt x="12532" y="17207"/>
                          </a:lnTo>
                          <a:lnTo>
                            <a:pt x="15244" y="18102"/>
                          </a:lnTo>
                          <a:lnTo>
                            <a:pt x="16623" y="15544"/>
                          </a:lnTo>
                          <a:lnTo>
                            <a:pt x="19286" y="14925"/>
                          </a:lnTo>
                          <a:lnTo>
                            <a:pt x="19692" y="13497"/>
                          </a:lnTo>
                          <a:lnTo>
                            <a:pt x="19984" y="9232"/>
                          </a:lnTo>
                          <a:lnTo>
                            <a:pt x="17727" y="7569"/>
                          </a:lnTo>
                          <a:lnTo>
                            <a:pt x="16656" y="8038"/>
                          </a:lnTo>
                          <a:lnTo>
                            <a:pt x="16282" y="6418"/>
                          </a:lnTo>
                          <a:lnTo>
                            <a:pt x="15325" y="6908"/>
                          </a:lnTo>
                          <a:lnTo>
                            <a:pt x="15958" y="5906"/>
                          </a:lnTo>
                          <a:lnTo>
                            <a:pt x="15503" y="5394"/>
                          </a:lnTo>
                          <a:lnTo>
                            <a:pt x="13620" y="6205"/>
                          </a:lnTo>
                          <a:lnTo>
                            <a:pt x="11071" y="9211"/>
                          </a:lnTo>
                          <a:lnTo>
                            <a:pt x="8669" y="3070"/>
                          </a:lnTo>
                          <a:lnTo>
                            <a:pt x="7078" y="1429"/>
                          </a:lnTo>
                          <a:lnTo>
                            <a:pt x="7175" y="0"/>
                          </a:lnTo>
                          <a:lnTo>
                            <a:pt x="5633" y="1087"/>
                          </a:lnTo>
                          <a:lnTo>
                            <a:pt x="5422" y="192"/>
                          </a:lnTo>
                          <a:lnTo>
                            <a:pt x="3685" y="1109"/>
                          </a:lnTo>
                          <a:lnTo>
                            <a:pt x="2386" y="512"/>
                          </a:lnTo>
                          <a:lnTo>
                            <a:pt x="1218" y="1578"/>
                          </a:lnTo>
                          <a:lnTo>
                            <a:pt x="1088" y="4158"/>
                          </a:lnTo>
                          <a:lnTo>
                            <a:pt x="357" y="3923"/>
                          </a:lnTo>
                          <a:lnTo>
                            <a:pt x="0" y="4499"/>
                          </a:lnTo>
                          <a:lnTo>
                            <a:pt x="65" y="4733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849" y="1218"/>
                      <a:ext cx="386" cy="425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w 20000"/>
                        <a:gd name="T87" fmla="*/ 0 h 20000"/>
                        <a:gd name="T88" fmla="*/ 0 w 20000"/>
                        <a:gd name="T89" fmla="*/ 0 h 20000"/>
                        <a:gd name="T90" fmla="*/ 0 w 20000"/>
                        <a:gd name="T91" fmla="*/ 0 h 2000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0000"/>
                        <a:gd name="T139" fmla="*/ 0 h 20000"/>
                        <a:gd name="T140" fmla="*/ 20000 w 20000"/>
                        <a:gd name="T141" fmla="*/ 20000 h 2000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0000" h="20000">
                          <a:moveTo>
                            <a:pt x="6694" y="12380"/>
                          </a:moveTo>
                          <a:lnTo>
                            <a:pt x="7275" y="11345"/>
                          </a:lnTo>
                          <a:lnTo>
                            <a:pt x="4829" y="9351"/>
                          </a:lnTo>
                          <a:lnTo>
                            <a:pt x="3088" y="10499"/>
                          </a:lnTo>
                          <a:lnTo>
                            <a:pt x="3358" y="8805"/>
                          </a:lnTo>
                          <a:lnTo>
                            <a:pt x="2238" y="8692"/>
                          </a:lnTo>
                          <a:lnTo>
                            <a:pt x="3482" y="7112"/>
                          </a:lnTo>
                          <a:lnTo>
                            <a:pt x="4187" y="8278"/>
                          </a:lnTo>
                          <a:lnTo>
                            <a:pt x="7088" y="8203"/>
                          </a:lnTo>
                          <a:lnTo>
                            <a:pt x="6611" y="7338"/>
                          </a:lnTo>
                          <a:lnTo>
                            <a:pt x="4891" y="7469"/>
                          </a:lnTo>
                          <a:lnTo>
                            <a:pt x="5554" y="6152"/>
                          </a:lnTo>
                          <a:lnTo>
                            <a:pt x="228" y="6980"/>
                          </a:lnTo>
                          <a:lnTo>
                            <a:pt x="1389" y="2465"/>
                          </a:lnTo>
                          <a:lnTo>
                            <a:pt x="4352" y="1091"/>
                          </a:lnTo>
                          <a:lnTo>
                            <a:pt x="7689" y="640"/>
                          </a:lnTo>
                          <a:lnTo>
                            <a:pt x="7896" y="1411"/>
                          </a:lnTo>
                          <a:lnTo>
                            <a:pt x="12415" y="0"/>
                          </a:lnTo>
                          <a:lnTo>
                            <a:pt x="14342" y="2070"/>
                          </a:lnTo>
                          <a:lnTo>
                            <a:pt x="15233" y="508"/>
                          </a:lnTo>
                          <a:lnTo>
                            <a:pt x="17720" y="1411"/>
                          </a:lnTo>
                          <a:lnTo>
                            <a:pt x="17264" y="1919"/>
                          </a:lnTo>
                          <a:lnTo>
                            <a:pt x="17347" y="2126"/>
                          </a:lnTo>
                          <a:lnTo>
                            <a:pt x="18860" y="4459"/>
                          </a:lnTo>
                          <a:lnTo>
                            <a:pt x="17845" y="5644"/>
                          </a:lnTo>
                          <a:lnTo>
                            <a:pt x="18549" y="6228"/>
                          </a:lnTo>
                          <a:lnTo>
                            <a:pt x="17637" y="7319"/>
                          </a:lnTo>
                          <a:lnTo>
                            <a:pt x="18777" y="8881"/>
                          </a:lnTo>
                          <a:lnTo>
                            <a:pt x="17824" y="11439"/>
                          </a:lnTo>
                          <a:lnTo>
                            <a:pt x="15337" y="12474"/>
                          </a:lnTo>
                          <a:lnTo>
                            <a:pt x="15212" y="13095"/>
                          </a:lnTo>
                          <a:lnTo>
                            <a:pt x="16290" y="15334"/>
                          </a:lnTo>
                          <a:lnTo>
                            <a:pt x="19979" y="16388"/>
                          </a:lnTo>
                          <a:lnTo>
                            <a:pt x="19544" y="18119"/>
                          </a:lnTo>
                          <a:lnTo>
                            <a:pt x="17720" y="18438"/>
                          </a:lnTo>
                          <a:lnTo>
                            <a:pt x="17409" y="19981"/>
                          </a:lnTo>
                          <a:lnTo>
                            <a:pt x="12746" y="19116"/>
                          </a:lnTo>
                          <a:lnTo>
                            <a:pt x="11233" y="16651"/>
                          </a:lnTo>
                          <a:lnTo>
                            <a:pt x="10943" y="17629"/>
                          </a:lnTo>
                          <a:lnTo>
                            <a:pt x="8394" y="17366"/>
                          </a:lnTo>
                          <a:lnTo>
                            <a:pt x="7917" y="18401"/>
                          </a:lnTo>
                          <a:lnTo>
                            <a:pt x="4974" y="18250"/>
                          </a:lnTo>
                          <a:lnTo>
                            <a:pt x="5409" y="16914"/>
                          </a:lnTo>
                          <a:lnTo>
                            <a:pt x="4041" y="14280"/>
                          </a:lnTo>
                          <a:lnTo>
                            <a:pt x="0" y="12944"/>
                          </a:lnTo>
                          <a:lnTo>
                            <a:pt x="6694" y="12380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555" y="1275"/>
                      <a:ext cx="366" cy="459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0000"/>
                        <a:gd name="T109" fmla="*/ 0 h 20000"/>
                        <a:gd name="T110" fmla="*/ 20000 w 20000"/>
                        <a:gd name="T111" fmla="*/ 20000 h 2000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0000" h="20000">
                          <a:moveTo>
                            <a:pt x="197" y="12654"/>
                          </a:moveTo>
                          <a:lnTo>
                            <a:pt x="1945" y="11523"/>
                          </a:lnTo>
                          <a:lnTo>
                            <a:pt x="656" y="11732"/>
                          </a:lnTo>
                          <a:lnTo>
                            <a:pt x="175" y="10392"/>
                          </a:lnTo>
                          <a:lnTo>
                            <a:pt x="2033" y="8320"/>
                          </a:lnTo>
                          <a:lnTo>
                            <a:pt x="5617" y="7798"/>
                          </a:lnTo>
                          <a:lnTo>
                            <a:pt x="6186" y="6632"/>
                          </a:lnTo>
                          <a:lnTo>
                            <a:pt x="6557" y="3168"/>
                          </a:lnTo>
                          <a:lnTo>
                            <a:pt x="3519" y="1810"/>
                          </a:lnTo>
                          <a:lnTo>
                            <a:pt x="3213" y="1218"/>
                          </a:lnTo>
                          <a:lnTo>
                            <a:pt x="7978" y="0"/>
                          </a:lnTo>
                          <a:lnTo>
                            <a:pt x="7913" y="1758"/>
                          </a:lnTo>
                          <a:lnTo>
                            <a:pt x="12175" y="1688"/>
                          </a:lnTo>
                          <a:lnTo>
                            <a:pt x="14186" y="5013"/>
                          </a:lnTo>
                          <a:lnTo>
                            <a:pt x="17115" y="3638"/>
                          </a:lnTo>
                          <a:lnTo>
                            <a:pt x="19825" y="4404"/>
                          </a:lnTo>
                          <a:lnTo>
                            <a:pt x="19978" y="7798"/>
                          </a:lnTo>
                          <a:lnTo>
                            <a:pt x="18995" y="8964"/>
                          </a:lnTo>
                          <a:lnTo>
                            <a:pt x="19978" y="13647"/>
                          </a:lnTo>
                          <a:lnTo>
                            <a:pt x="17792" y="14430"/>
                          </a:lnTo>
                          <a:lnTo>
                            <a:pt x="16175" y="17267"/>
                          </a:lnTo>
                          <a:lnTo>
                            <a:pt x="16197" y="17354"/>
                          </a:lnTo>
                          <a:lnTo>
                            <a:pt x="15978" y="17946"/>
                          </a:lnTo>
                          <a:lnTo>
                            <a:pt x="12590" y="16693"/>
                          </a:lnTo>
                          <a:lnTo>
                            <a:pt x="9421" y="18782"/>
                          </a:lnTo>
                          <a:lnTo>
                            <a:pt x="4350" y="18938"/>
                          </a:lnTo>
                          <a:lnTo>
                            <a:pt x="2295" y="19983"/>
                          </a:lnTo>
                          <a:lnTo>
                            <a:pt x="1945" y="18225"/>
                          </a:lnTo>
                          <a:lnTo>
                            <a:pt x="3126" y="17755"/>
                          </a:lnTo>
                          <a:lnTo>
                            <a:pt x="2033" y="17302"/>
                          </a:lnTo>
                          <a:lnTo>
                            <a:pt x="3519" y="15753"/>
                          </a:lnTo>
                          <a:lnTo>
                            <a:pt x="2404" y="15857"/>
                          </a:lnTo>
                          <a:lnTo>
                            <a:pt x="3082" y="14552"/>
                          </a:lnTo>
                          <a:lnTo>
                            <a:pt x="2186" y="13281"/>
                          </a:lnTo>
                          <a:lnTo>
                            <a:pt x="0" y="12950"/>
                          </a:lnTo>
                          <a:lnTo>
                            <a:pt x="197" y="1265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142" y="1461"/>
                      <a:ext cx="478" cy="34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w 20000"/>
                        <a:gd name="T87" fmla="*/ 0 h 20000"/>
                        <a:gd name="T88" fmla="*/ 0 w 20000"/>
                        <a:gd name="T89" fmla="*/ 0 h 20000"/>
                        <a:gd name="T90" fmla="*/ 0 w 20000"/>
                        <a:gd name="T91" fmla="*/ 0 h 20000"/>
                        <a:gd name="T92" fmla="*/ 0 w 20000"/>
                        <a:gd name="T93" fmla="*/ 0 h 20000"/>
                        <a:gd name="T94" fmla="*/ 0 w 20000"/>
                        <a:gd name="T95" fmla="*/ 0 h 20000"/>
                        <a:gd name="T96" fmla="*/ 0 w 20000"/>
                        <a:gd name="T97" fmla="*/ 0 h 20000"/>
                        <a:gd name="T98" fmla="*/ 0 w 20000"/>
                        <a:gd name="T99" fmla="*/ 0 h 20000"/>
                        <a:gd name="T100" fmla="*/ 0 w 20000"/>
                        <a:gd name="T101" fmla="*/ 0 h 20000"/>
                        <a:gd name="T102" fmla="*/ 0 w 20000"/>
                        <a:gd name="T103" fmla="*/ 0 h 2000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20000"/>
                        <a:gd name="T157" fmla="*/ 0 h 20000"/>
                        <a:gd name="T158" fmla="*/ 20000 w 20000"/>
                        <a:gd name="T159" fmla="*/ 20000 h 2000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20000" h="20000">
                          <a:moveTo>
                            <a:pt x="117" y="1279"/>
                          </a:moveTo>
                          <a:lnTo>
                            <a:pt x="2112" y="0"/>
                          </a:lnTo>
                          <a:lnTo>
                            <a:pt x="5599" y="1628"/>
                          </a:lnTo>
                          <a:lnTo>
                            <a:pt x="8030" y="163"/>
                          </a:lnTo>
                          <a:lnTo>
                            <a:pt x="11115" y="1977"/>
                          </a:lnTo>
                          <a:lnTo>
                            <a:pt x="11500" y="3558"/>
                          </a:lnTo>
                          <a:lnTo>
                            <a:pt x="12959" y="2791"/>
                          </a:lnTo>
                          <a:lnTo>
                            <a:pt x="12825" y="5093"/>
                          </a:lnTo>
                          <a:lnTo>
                            <a:pt x="14199" y="4163"/>
                          </a:lnTo>
                          <a:lnTo>
                            <a:pt x="14619" y="2093"/>
                          </a:lnTo>
                          <a:lnTo>
                            <a:pt x="17402" y="3070"/>
                          </a:lnTo>
                          <a:lnTo>
                            <a:pt x="17770" y="4860"/>
                          </a:lnTo>
                          <a:lnTo>
                            <a:pt x="18759" y="4558"/>
                          </a:lnTo>
                          <a:lnTo>
                            <a:pt x="17435" y="6070"/>
                          </a:lnTo>
                          <a:lnTo>
                            <a:pt x="17267" y="6488"/>
                          </a:lnTo>
                          <a:lnTo>
                            <a:pt x="18944" y="6907"/>
                          </a:lnTo>
                          <a:lnTo>
                            <a:pt x="19631" y="8605"/>
                          </a:lnTo>
                          <a:lnTo>
                            <a:pt x="19128" y="10349"/>
                          </a:lnTo>
                          <a:lnTo>
                            <a:pt x="19983" y="10233"/>
                          </a:lnTo>
                          <a:lnTo>
                            <a:pt x="18826" y="12302"/>
                          </a:lnTo>
                          <a:lnTo>
                            <a:pt x="19665" y="12884"/>
                          </a:lnTo>
                          <a:lnTo>
                            <a:pt x="18759" y="13512"/>
                          </a:lnTo>
                          <a:lnTo>
                            <a:pt x="19028" y="15860"/>
                          </a:lnTo>
                          <a:lnTo>
                            <a:pt x="18156" y="19186"/>
                          </a:lnTo>
                          <a:lnTo>
                            <a:pt x="16513" y="18535"/>
                          </a:lnTo>
                          <a:lnTo>
                            <a:pt x="16211" y="19791"/>
                          </a:lnTo>
                          <a:lnTo>
                            <a:pt x="14384" y="19977"/>
                          </a:lnTo>
                          <a:lnTo>
                            <a:pt x="13915" y="18837"/>
                          </a:lnTo>
                          <a:lnTo>
                            <a:pt x="14887" y="18674"/>
                          </a:lnTo>
                          <a:lnTo>
                            <a:pt x="13931" y="18023"/>
                          </a:lnTo>
                          <a:lnTo>
                            <a:pt x="10394" y="18535"/>
                          </a:lnTo>
                          <a:lnTo>
                            <a:pt x="9003" y="17000"/>
                          </a:lnTo>
                          <a:lnTo>
                            <a:pt x="11266" y="17279"/>
                          </a:lnTo>
                          <a:lnTo>
                            <a:pt x="11567" y="15814"/>
                          </a:lnTo>
                          <a:lnTo>
                            <a:pt x="9790" y="15093"/>
                          </a:lnTo>
                          <a:lnTo>
                            <a:pt x="9070" y="15953"/>
                          </a:lnTo>
                          <a:lnTo>
                            <a:pt x="8583" y="14767"/>
                          </a:lnTo>
                          <a:lnTo>
                            <a:pt x="8734" y="16674"/>
                          </a:lnTo>
                          <a:lnTo>
                            <a:pt x="6538" y="15488"/>
                          </a:lnTo>
                          <a:lnTo>
                            <a:pt x="6756" y="18535"/>
                          </a:lnTo>
                          <a:lnTo>
                            <a:pt x="6253" y="18372"/>
                          </a:lnTo>
                          <a:lnTo>
                            <a:pt x="6136" y="15023"/>
                          </a:lnTo>
                          <a:lnTo>
                            <a:pt x="3906" y="12744"/>
                          </a:lnTo>
                          <a:lnTo>
                            <a:pt x="4728" y="12581"/>
                          </a:lnTo>
                          <a:lnTo>
                            <a:pt x="2749" y="12395"/>
                          </a:lnTo>
                          <a:lnTo>
                            <a:pt x="1777" y="10558"/>
                          </a:lnTo>
                          <a:lnTo>
                            <a:pt x="2028" y="8628"/>
                          </a:lnTo>
                          <a:lnTo>
                            <a:pt x="3521" y="8256"/>
                          </a:lnTo>
                          <a:lnTo>
                            <a:pt x="3856" y="6093"/>
                          </a:lnTo>
                          <a:lnTo>
                            <a:pt x="872" y="4814"/>
                          </a:lnTo>
                          <a:lnTo>
                            <a:pt x="0" y="2023"/>
                          </a:lnTo>
                          <a:lnTo>
                            <a:pt x="117" y="1279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455" y="1659"/>
                      <a:ext cx="478" cy="415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20000"/>
                        <a:gd name="T130" fmla="*/ 0 h 20000"/>
                        <a:gd name="T131" fmla="*/ 20000 w 20000"/>
                        <a:gd name="T132" fmla="*/ 20000 h 20000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20000" h="20000">
                          <a:moveTo>
                            <a:pt x="585" y="9355"/>
                          </a:moveTo>
                          <a:lnTo>
                            <a:pt x="67" y="10202"/>
                          </a:lnTo>
                          <a:lnTo>
                            <a:pt x="3043" y="11550"/>
                          </a:lnTo>
                          <a:lnTo>
                            <a:pt x="4482" y="10433"/>
                          </a:lnTo>
                          <a:lnTo>
                            <a:pt x="7475" y="10510"/>
                          </a:lnTo>
                          <a:lnTo>
                            <a:pt x="9164" y="12454"/>
                          </a:lnTo>
                          <a:lnTo>
                            <a:pt x="6204" y="10664"/>
                          </a:lnTo>
                          <a:lnTo>
                            <a:pt x="4615" y="11011"/>
                          </a:lnTo>
                          <a:lnTo>
                            <a:pt x="4448" y="13186"/>
                          </a:lnTo>
                          <a:lnTo>
                            <a:pt x="3495" y="13705"/>
                          </a:lnTo>
                          <a:lnTo>
                            <a:pt x="6639" y="16131"/>
                          </a:lnTo>
                          <a:lnTo>
                            <a:pt x="9515" y="19307"/>
                          </a:lnTo>
                          <a:lnTo>
                            <a:pt x="11672" y="19981"/>
                          </a:lnTo>
                          <a:lnTo>
                            <a:pt x="12308" y="19615"/>
                          </a:lnTo>
                          <a:lnTo>
                            <a:pt x="11806" y="16785"/>
                          </a:lnTo>
                          <a:lnTo>
                            <a:pt x="12492" y="16343"/>
                          </a:lnTo>
                          <a:lnTo>
                            <a:pt x="12893" y="18749"/>
                          </a:lnTo>
                          <a:lnTo>
                            <a:pt x="15368" y="15707"/>
                          </a:lnTo>
                          <a:lnTo>
                            <a:pt x="16873" y="16920"/>
                          </a:lnTo>
                          <a:lnTo>
                            <a:pt x="17241" y="16266"/>
                          </a:lnTo>
                          <a:lnTo>
                            <a:pt x="15619" y="15380"/>
                          </a:lnTo>
                          <a:lnTo>
                            <a:pt x="16806" y="13879"/>
                          </a:lnTo>
                          <a:lnTo>
                            <a:pt x="16622" y="12454"/>
                          </a:lnTo>
                          <a:lnTo>
                            <a:pt x="14699" y="11011"/>
                          </a:lnTo>
                          <a:lnTo>
                            <a:pt x="14783" y="10876"/>
                          </a:lnTo>
                          <a:lnTo>
                            <a:pt x="19983" y="9490"/>
                          </a:lnTo>
                          <a:lnTo>
                            <a:pt x="19415" y="7488"/>
                          </a:lnTo>
                          <a:lnTo>
                            <a:pt x="17207" y="6814"/>
                          </a:lnTo>
                          <a:lnTo>
                            <a:pt x="17090" y="5717"/>
                          </a:lnTo>
                          <a:lnTo>
                            <a:pt x="19097" y="5467"/>
                          </a:lnTo>
                          <a:lnTo>
                            <a:pt x="17575" y="4697"/>
                          </a:lnTo>
                          <a:lnTo>
                            <a:pt x="16355" y="1367"/>
                          </a:lnTo>
                          <a:lnTo>
                            <a:pt x="13763" y="0"/>
                          </a:lnTo>
                          <a:lnTo>
                            <a:pt x="11338" y="2310"/>
                          </a:lnTo>
                          <a:lnTo>
                            <a:pt x="7475" y="2483"/>
                          </a:lnTo>
                          <a:lnTo>
                            <a:pt x="5886" y="3619"/>
                          </a:lnTo>
                          <a:lnTo>
                            <a:pt x="5017" y="6372"/>
                          </a:lnTo>
                          <a:lnTo>
                            <a:pt x="3378" y="5833"/>
                          </a:lnTo>
                          <a:lnTo>
                            <a:pt x="3077" y="6872"/>
                          </a:lnTo>
                          <a:lnTo>
                            <a:pt x="1254" y="7026"/>
                          </a:lnTo>
                          <a:lnTo>
                            <a:pt x="1455" y="7738"/>
                          </a:lnTo>
                          <a:lnTo>
                            <a:pt x="0" y="8412"/>
                          </a:lnTo>
                          <a:lnTo>
                            <a:pt x="585" y="9355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807" y="1673"/>
                      <a:ext cx="466" cy="36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0000"/>
                        <a:gd name="T97" fmla="*/ 0 h 20000"/>
                        <a:gd name="T98" fmla="*/ 20000 w 20000"/>
                        <a:gd name="T99" fmla="*/ 20000 h 2000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0000" h="20000">
                          <a:moveTo>
                            <a:pt x="86" y="11608"/>
                          </a:moveTo>
                          <a:lnTo>
                            <a:pt x="5420" y="10022"/>
                          </a:lnTo>
                          <a:lnTo>
                            <a:pt x="4837" y="7731"/>
                          </a:lnTo>
                          <a:lnTo>
                            <a:pt x="2590" y="6960"/>
                          </a:lnTo>
                          <a:lnTo>
                            <a:pt x="2470" y="5727"/>
                          </a:lnTo>
                          <a:lnTo>
                            <a:pt x="4528" y="5419"/>
                          </a:lnTo>
                          <a:lnTo>
                            <a:pt x="2950" y="4537"/>
                          </a:lnTo>
                          <a:lnTo>
                            <a:pt x="1715" y="749"/>
                          </a:lnTo>
                          <a:lnTo>
                            <a:pt x="1887" y="0"/>
                          </a:lnTo>
                          <a:lnTo>
                            <a:pt x="9039" y="2291"/>
                          </a:lnTo>
                          <a:lnTo>
                            <a:pt x="10978" y="1145"/>
                          </a:lnTo>
                          <a:lnTo>
                            <a:pt x="12453" y="1696"/>
                          </a:lnTo>
                          <a:lnTo>
                            <a:pt x="12642" y="2930"/>
                          </a:lnTo>
                          <a:lnTo>
                            <a:pt x="15026" y="3106"/>
                          </a:lnTo>
                          <a:lnTo>
                            <a:pt x="14803" y="4692"/>
                          </a:lnTo>
                          <a:lnTo>
                            <a:pt x="15935" y="4295"/>
                          </a:lnTo>
                          <a:lnTo>
                            <a:pt x="18919" y="6432"/>
                          </a:lnTo>
                          <a:lnTo>
                            <a:pt x="19983" y="5859"/>
                          </a:lnTo>
                          <a:lnTo>
                            <a:pt x="17444" y="16233"/>
                          </a:lnTo>
                          <a:lnTo>
                            <a:pt x="15386" y="18612"/>
                          </a:lnTo>
                          <a:lnTo>
                            <a:pt x="14425" y="17489"/>
                          </a:lnTo>
                          <a:lnTo>
                            <a:pt x="10652" y="18546"/>
                          </a:lnTo>
                          <a:lnTo>
                            <a:pt x="10360" y="17863"/>
                          </a:lnTo>
                          <a:lnTo>
                            <a:pt x="8816" y="19846"/>
                          </a:lnTo>
                          <a:lnTo>
                            <a:pt x="5369" y="19978"/>
                          </a:lnTo>
                          <a:lnTo>
                            <a:pt x="2230" y="18524"/>
                          </a:lnTo>
                          <a:lnTo>
                            <a:pt x="2607" y="17775"/>
                          </a:lnTo>
                          <a:lnTo>
                            <a:pt x="943" y="16762"/>
                          </a:lnTo>
                          <a:lnTo>
                            <a:pt x="2161" y="15044"/>
                          </a:lnTo>
                          <a:lnTo>
                            <a:pt x="1990" y="13414"/>
                          </a:lnTo>
                          <a:lnTo>
                            <a:pt x="0" y="11762"/>
                          </a:lnTo>
                          <a:lnTo>
                            <a:pt x="86" y="11608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850" y="1364"/>
                      <a:ext cx="359" cy="352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0000"/>
                        <a:gd name="T97" fmla="*/ 0 h 20000"/>
                        <a:gd name="T98" fmla="*/ 20000 w 20000"/>
                        <a:gd name="T99" fmla="*/ 20000 h 2000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0000" h="20000">
                          <a:moveTo>
                            <a:pt x="22" y="17614"/>
                          </a:moveTo>
                          <a:lnTo>
                            <a:pt x="9330" y="19977"/>
                          </a:lnTo>
                          <a:lnTo>
                            <a:pt x="11853" y="18818"/>
                          </a:lnTo>
                          <a:lnTo>
                            <a:pt x="13795" y="19364"/>
                          </a:lnTo>
                          <a:lnTo>
                            <a:pt x="12969" y="18023"/>
                          </a:lnTo>
                          <a:lnTo>
                            <a:pt x="12902" y="17705"/>
                          </a:lnTo>
                          <a:lnTo>
                            <a:pt x="14174" y="16795"/>
                          </a:lnTo>
                          <a:lnTo>
                            <a:pt x="13504" y="15659"/>
                          </a:lnTo>
                          <a:lnTo>
                            <a:pt x="15625" y="14864"/>
                          </a:lnTo>
                          <a:lnTo>
                            <a:pt x="14888" y="12545"/>
                          </a:lnTo>
                          <a:lnTo>
                            <a:pt x="16585" y="12295"/>
                          </a:lnTo>
                          <a:lnTo>
                            <a:pt x="16429" y="9886"/>
                          </a:lnTo>
                          <a:lnTo>
                            <a:pt x="18058" y="8864"/>
                          </a:lnTo>
                          <a:lnTo>
                            <a:pt x="18103" y="5727"/>
                          </a:lnTo>
                          <a:lnTo>
                            <a:pt x="19821" y="4773"/>
                          </a:lnTo>
                          <a:lnTo>
                            <a:pt x="19978" y="2841"/>
                          </a:lnTo>
                          <a:lnTo>
                            <a:pt x="18549" y="2818"/>
                          </a:lnTo>
                          <a:lnTo>
                            <a:pt x="18504" y="977"/>
                          </a:lnTo>
                          <a:lnTo>
                            <a:pt x="17031" y="0"/>
                          </a:lnTo>
                          <a:lnTo>
                            <a:pt x="15112" y="1795"/>
                          </a:lnTo>
                          <a:lnTo>
                            <a:pt x="13638" y="1091"/>
                          </a:lnTo>
                          <a:lnTo>
                            <a:pt x="10335" y="2636"/>
                          </a:lnTo>
                          <a:lnTo>
                            <a:pt x="10112" y="1659"/>
                          </a:lnTo>
                          <a:lnTo>
                            <a:pt x="8638" y="2682"/>
                          </a:lnTo>
                          <a:lnTo>
                            <a:pt x="7121" y="1136"/>
                          </a:lnTo>
                          <a:lnTo>
                            <a:pt x="3728" y="705"/>
                          </a:lnTo>
                          <a:lnTo>
                            <a:pt x="3884" y="5136"/>
                          </a:lnTo>
                          <a:lnTo>
                            <a:pt x="2879" y="6659"/>
                          </a:lnTo>
                          <a:lnTo>
                            <a:pt x="3884" y="12773"/>
                          </a:lnTo>
                          <a:lnTo>
                            <a:pt x="1652" y="13795"/>
                          </a:lnTo>
                          <a:lnTo>
                            <a:pt x="0" y="17500"/>
                          </a:lnTo>
                          <a:lnTo>
                            <a:pt x="22" y="1761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081" y="1406"/>
                      <a:ext cx="398" cy="39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0000"/>
                        <a:gd name="T106" fmla="*/ 0 h 20000"/>
                        <a:gd name="T107" fmla="*/ 20000 w 20000"/>
                        <a:gd name="T108" fmla="*/ 20000 h 2000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0000" h="20000">
                          <a:moveTo>
                            <a:pt x="60" y="13971"/>
                          </a:moveTo>
                          <a:lnTo>
                            <a:pt x="785" y="15173"/>
                          </a:lnTo>
                          <a:lnTo>
                            <a:pt x="1006" y="16334"/>
                          </a:lnTo>
                          <a:lnTo>
                            <a:pt x="3783" y="16497"/>
                          </a:lnTo>
                          <a:lnTo>
                            <a:pt x="3541" y="17943"/>
                          </a:lnTo>
                          <a:lnTo>
                            <a:pt x="4869" y="17597"/>
                          </a:lnTo>
                          <a:lnTo>
                            <a:pt x="8370" y="19552"/>
                          </a:lnTo>
                          <a:lnTo>
                            <a:pt x="9598" y="19043"/>
                          </a:lnTo>
                          <a:lnTo>
                            <a:pt x="11751" y="19980"/>
                          </a:lnTo>
                          <a:lnTo>
                            <a:pt x="11911" y="18473"/>
                          </a:lnTo>
                          <a:lnTo>
                            <a:pt x="12857" y="18941"/>
                          </a:lnTo>
                          <a:lnTo>
                            <a:pt x="15292" y="17454"/>
                          </a:lnTo>
                          <a:lnTo>
                            <a:pt x="15070" y="17536"/>
                          </a:lnTo>
                          <a:lnTo>
                            <a:pt x="14829" y="17047"/>
                          </a:lnTo>
                          <a:lnTo>
                            <a:pt x="17586" y="14440"/>
                          </a:lnTo>
                          <a:lnTo>
                            <a:pt x="17505" y="13035"/>
                          </a:lnTo>
                          <a:lnTo>
                            <a:pt x="18451" y="13096"/>
                          </a:lnTo>
                          <a:lnTo>
                            <a:pt x="18189" y="9308"/>
                          </a:lnTo>
                          <a:lnTo>
                            <a:pt x="18994" y="8513"/>
                          </a:lnTo>
                          <a:lnTo>
                            <a:pt x="19980" y="7597"/>
                          </a:lnTo>
                          <a:lnTo>
                            <a:pt x="18290" y="6578"/>
                          </a:lnTo>
                          <a:lnTo>
                            <a:pt x="12696" y="3625"/>
                          </a:lnTo>
                          <a:lnTo>
                            <a:pt x="12535" y="1202"/>
                          </a:lnTo>
                          <a:lnTo>
                            <a:pt x="11187" y="0"/>
                          </a:lnTo>
                          <a:lnTo>
                            <a:pt x="6217" y="2118"/>
                          </a:lnTo>
                          <a:lnTo>
                            <a:pt x="4688" y="2953"/>
                          </a:lnTo>
                          <a:lnTo>
                            <a:pt x="4628" y="5784"/>
                          </a:lnTo>
                          <a:lnTo>
                            <a:pt x="3159" y="6680"/>
                          </a:lnTo>
                          <a:lnTo>
                            <a:pt x="3300" y="8859"/>
                          </a:lnTo>
                          <a:lnTo>
                            <a:pt x="1791" y="9063"/>
                          </a:lnTo>
                          <a:lnTo>
                            <a:pt x="2435" y="11141"/>
                          </a:lnTo>
                          <a:lnTo>
                            <a:pt x="543" y="11853"/>
                          </a:lnTo>
                          <a:lnTo>
                            <a:pt x="1127" y="12872"/>
                          </a:lnTo>
                          <a:lnTo>
                            <a:pt x="0" y="13707"/>
                          </a:lnTo>
                          <a:lnTo>
                            <a:pt x="60" y="13971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558" y="1984"/>
                      <a:ext cx="467" cy="355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0000"/>
                        <a:gd name="T79" fmla="*/ 0 h 20000"/>
                        <a:gd name="T80" fmla="*/ 20000 w 20000"/>
                        <a:gd name="T81" fmla="*/ 20000 h 2000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0000" h="20000">
                          <a:moveTo>
                            <a:pt x="2384" y="519"/>
                          </a:moveTo>
                          <a:lnTo>
                            <a:pt x="5334" y="4216"/>
                          </a:lnTo>
                          <a:lnTo>
                            <a:pt x="7547" y="5006"/>
                          </a:lnTo>
                          <a:lnTo>
                            <a:pt x="8182" y="4577"/>
                          </a:lnTo>
                          <a:lnTo>
                            <a:pt x="7684" y="1285"/>
                          </a:lnTo>
                          <a:lnTo>
                            <a:pt x="8370" y="767"/>
                          </a:lnTo>
                          <a:lnTo>
                            <a:pt x="8782" y="3585"/>
                          </a:lnTo>
                          <a:lnTo>
                            <a:pt x="11321" y="0"/>
                          </a:lnTo>
                          <a:lnTo>
                            <a:pt x="12864" y="1421"/>
                          </a:lnTo>
                          <a:lnTo>
                            <a:pt x="16003" y="2909"/>
                          </a:lnTo>
                          <a:lnTo>
                            <a:pt x="15918" y="3089"/>
                          </a:lnTo>
                          <a:lnTo>
                            <a:pt x="18268" y="7215"/>
                          </a:lnTo>
                          <a:lnTo>
                            <a:pt x="19262" y="13709"/>
                          </a:lnTo>
                          <a:lnTo>
                            <a:pt x="18714" y="17182"/>
                          </a:lnTo>
                          <a:lnTo>
                            <a:pt x="19983" y="17610"/>
                          </a:lnTo>
                          <a:lnTo>
                            <a:pt x="17187" y="19414"/>
                          </a:lnTo>
                          <a:lnTo>
                            <a:pt x="16072" y="18489"/>
                          </a:lnTo>
                          <a:lnTo>
                            <a:pt x="14803" y="19030"/>
                          </a:lnTo>
                          <a:lnTo>
                            <a:pt x="14871" y="17700"/>
                          </a:lnTo>
                          <a:lnTo>
                            <a:pt x="12316" y="18940"/>
                          </a:lnTo>
                          <a:lnTo>
                            <a:pt x="11166" y="19977"/>
                          </a:lnTo>
                          <a:lnTo>
                            <a:pt x="10223" y="19481"/>
                          </a:lnTo>
                          <a:lnTo>
                            <a:pt x="3722" y="13619"/>
                          </a:lnTo>
                          <a:lnTo>
                            <a:pt x="3122" y="10349"/>
                          </a:lnTo>
                          <a:lnTo>
                            <a:pt x="0" y="5163"/>
                          </a:lnTo>
                          <a:lnTo>
                            <a:pt x="2384" y="519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546" name="Group 48"/>
                <p:cNvGrpSpPr>
                  <a:grpSpLocks/>
                </p:cNvGrpSpPr>
                <p:nvPr/>
              </p:nvGrpSpPr>
              <p:grpSpPr bwMode="auto">
                <a:xfrm>
                  <a:off x="2469" y="2955"/>
                  <a:ext cx="1974" cy="1140"/>
                  <a:chOff x="2599" y="2859"/>
                  <a:chExt cx="1593" cy="1034"/>
                </a:xfrm>
              </p:grpSpPr>
              <p:grpSp>
                <p:nvGrpSpPr>
                  <p:cNvPr id="2160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276" y="2859"/>
                    <a:ext cx="916" cy="768"/>
                    <a:chOff x="3457" y="2853"/>
                    <a:chExt cx="1081" cy="907"/>
                  </a:xfrm>
                </p:grpSpPr>
                <p:sp>
                  <p:nvSpPr>
                    <p:cNvPr id="2161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48" y="3048"/>
                      <a:ext cx="453" cy="436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0000"/>
                        <a:gd name="T118" fmla="*/ 0 h 20000"/>
                        <a:gd name="T119" fmla="*/ 20000 w 20000"/>
                        <a:gd name="T120" fmla="*/ 20000 h 20000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0000" h="20000">
                          <a:moveTo>
                            <a:pt x="53" y="12404"/>
                          </a:moveTo>
                          <a:lnTo>
                            <a:pt x="229" y="14716"/>
                          </a:lnTo>
                          <a:lnTo>
                            <a:pt x="1500" y="15339"/>
                          </a:lnTo>
                          <a:lnTo>
                            <a:pt x="812" y="17229"/>
                          </a:lnTo>
                          <a:lnTo>
                            <a:pt x="2207" y="17119"/>
                          </a:lnTo>
                          <a:lnTo>
                            <a:pt x="3760" y="18862"/>
                          </a:lnTo>
                          <a:lnTo>
                            <a:pt x="6037" y="18367"/>
                          </a:lnTo>
                          <a:lnTo>
                            <a:pt x="7467" y="19982"/>
                          </a:lnTo>
                          <a:lnTo>
                            <a:pt x="10009" y="17303"/>
                          </a:lnTo>
                          <a:lnTo>
                            <a:pt x="11898" y="18550"/>
                          </a:lnTo>
                          <a:lnTo>
                            <a:pt x="13116" y="17284"/>
                          </a:lnTo>
                          <a:lnTo>
                            <a:pt x="15816" y="17303"/>
                          </a:lnTo>
                          <a:lnTo>
                            <a:pt x="16823" y="16844"/>
                          </a:lnTo>
                          <a:lnTo>
                            <a:pt x="16222" y="15413"/>
                          </a:lnTo>
                          <a:lnTo>
                            <a:pt x="19982" y="14954"/>
                          </a:lnTo>
                          <a:lnTo>
                            <a:pt x="17123" y="12294"/>
                          </a:lnTo>
                          <a:lnTo>
                            <a:pt x="16222" y="9725"/>
                          </a:lnTo>
                          <a:lnTo>
                            <a:pt x="18853" y="5872"/>
                          </a:lnTo>
                          <a:lnTo>
                            <a:pt x="19541" y="4477"/>
                          </a:lnTo>
                          <a:lnTo>
                            <a:pt x="18235" y="2514"/>
                          </a:lnTo>
                          <a:lnTo>
                            <a:pt x="19259" y="1596"/>
                          </a:lnTo>
                          <a:lnTo>
                            <a:pt x="19382" y="0"/>
                          </a:lnTo>
                          <a:lnTo>
                            <a:pt x="15887" y="2440"/>
                          </a:lnTo>
                          <a:lnTo>
                            <a:pt x="15252" y="4349"/>
                          </a:lnTo>
                          <a:lnTo>
                            <a:pt x="13257" y="4367"/>
                          </a:lnTo>
                          <a:lnTo>
                            <a:pt x="11598" y="2954"/>
                          </a:lnTo>
                          <a:lnTo>
                            <a:pt x="11086" y="4147"/>
                          </a:lnTo>
                          <a:lnTo>
                            <a:pt x="9815" y="4239"/>
                          </a:lnTo>
                          <a:lnTo>
                            <a:pt x="9815" y="5853"/>
                          </a:lnTo>
                          <a:lnTo>
                            <a:pt x="7749" y="4000"/>
                          </a:lnTo>
                          <a:lnTo>
                            <a:pt x="5349" y="7193"/>
                          </a:lnTo>
                          <a:lnTo>
                            <a:pt x="5649" y="8642"/>
                          </a:lnTo>
                          <a:lnTo>
                            <a:pt x="4537" y="7706"/>
                          </a:lnTo>
                          <a:lnTo>
                            <a:pt x="5437" y="9780"/>
                          </a:lnTo>
                          <a:lnTo>
                            <a:pt x="2471" y="9853"/>
                          </a:lnTo>
                          <a:lnTo>
                            <a:pt x="2471" y="10697"/>
                          </a:lnTo>
                          <a:lnTo>
                            <a:pt x="1094" y="9927"/>
                          </a:lnTo>
                          <a:lnTo>
                            <a:pt x="0" y="11431"/>
                          </a:lnTo>
                          <a:lnTo>
                            <a:pt x="53" y="1240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819" y="2853"/>
                      <a:ext cx="510" cy="410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0000"/>
                        <a:gd name="T121" fmla="*/ 0 h 20000"/>
                        <a:gd name="T122" fmla="*/ 20000 w 20000"/>
                        <a:gd name="T123" fmla="*/ 20000 h 2000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0000" h="20000">
                          <a:moveTo>
                            <a:pt x="204" y="15493"/>
                          </a:moveTo>
                          <a:lnTo>
                            <a:pt x="990" y="16937"/>
                          </a:lnTo>
                          <a:lnTo>
                            <a:pt x="2561" y="16956"/>
                          </a:lnTo>
                          <a:lnTo>
                            <a:pt x="3315" y="19980"/>
                          </a:lnTo>
                          <a:lnTo>
                            <a:pt x="5954" y="19902"/>
                          </a:lnTo>
                          <a:lnTo>
                            <a:pt x="5153" y="17698"/>
                          </a:lnTo>
                          <a:lnTo>
                            <a:pt x="6159" y="18693"/>
                          </a:lnTo>
                          <a:lnTo>
                            <a:pt x="5876" y="17132"/>
                          </a:lnTo>
                          <a:lnTo>
                            <a:pt x="8013" y="13756"/>
                          </a:lnTo>
                          <a:lnTo>
                            <a:pt x="9851" y="15727"/>
                          </a:lnTo>
                          <a:lnTo>
                            <a:pt x="9851" y="14010"/>
                          </a:lnTo>
                          <a:lnTo>
                            <a:pt x="10998" y="13912"/>
                          </a:lnTo>
                          <a:lnTo>
                            <a:pt x="11438" y="12644"/>
                          </a:lnTo>
                          <a:lnTo>
                            <a:pt x="12914" y="14146"/>
                          </a:lnTo>
                          <a:lnTo>
                            <a:pt x="14690" y="14127"/>
                          </a:lnTo>
                          <a:lnTo>
                            <a:pt x="15271" y="12098"/>
                          </a:lnTo>
                          <a:lnTo>
                            <a:pt x="18366" y="9502"/>
                          </a:lnTo>
                          <a:lnTo>
                            <a:pt x="19984" y="8820"/>
                          </a:lnTo>
                          <a:lnTo>
                            <a:pt x="19136" y="5932"/>
                          </a:lnTo>
                          <a:lnTo>
                            <a:pt x="15837" y="4351"/>
                          </a:lnTo>
                          <a:lnTo>
                            <a:pt x="15601" y="2029"/>
                          </a:lnTo>
                          <a:lnTo>
                            <a:pt x="14784" y="1971"/>
                          </a:lnTo>
                          <a:lnTo>
                            <a:pt x="14187" y="156"/>
                          </a:lnTo>
                          <a:lnTo>
                            <a:pt x="12773" y="293"/>
                          </a:lnTo>
                          <a:lnTo>
                            <a:pt x="12097" y="1463"/>
                          </a:lnTo>
                          <a:lnTo>
                            <a:pt x="9741" y="0"/>
                          </a:lnTo>
                          <a:lnTo>
                            <a:pt x="9159" y="2420"/>
                          </a:lnTo>
                          <a:lnTo>
                            <a:pt x="10526" y="2576"/>
                          </a:lnTo>
                          <a:lnTo>
                            <a:pt x="11139" y="5639"/>
                          </a:lnTo>
                          <a:lnTo>
                            <a:pt x="6991" y="6263"/>
                          </a:lnTo>
                          <a:lnTo>
                            <a:pt x="4540" y="9112"/>
                          </a:lnTo>
                          <a:lnTo>
                            <a:pt x="4336" y="10263"/>
                          </a:lnTo>
                          <a:lnTo>
                            <a:pt x="2561" y="10361"/>
                          </a:lnTo>
                          <a:lnTo>
                            <a:pt x="2074" y="12566"/>
                          </a:lnTo>
                          <a:lnTo>
                            <a:pt x="2922" y="13444"/>
                          </a:lnTo>
                          <a:lnTo>
                            <a:pt x="2247" y="14205"/>
                          </a:lnTo>
                          <a:lnTo>
                            <a:pt x="440" y="13639"/>
                          </a:lnTo>
                          <a:lnTo>
                            <a:pt x="927" y="15083"/>
                          </a:lnTo>
                          <a:lnTo>
                            <a:pt x="0" y="15200"/>
                          </a:lnTo>
                          <a:lnTo>
                            <a:pt x="204" y="15493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206" y="3176"/>
                      <a:ext cx="332" cy="379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0000"/>
                        <a:gd name="T79" fmla="*/ 0 h 20000"/>
                        <a:gd name="T80" fmla="*/ 20000 w 20000"/>
                        <a:gd name="T81" fmla="*/ 20000 h 2000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0000" h="20000">
                          <a:moveTo>
                            <a:pt x="24" y="13157"/>
                          </a:moveTo>
                          <a:lnTo>
                            <a:pt x="1398" y="12608"/>
                          </a:lnTo>
                          <a:lnTo>
                            <a:pt x="578" y="10961"/>
                          </a:lnTo>
                          <a:lnTo>
                            <a:pt x="5711" y="10454"/>
                          </a:lnTo>
                          <a:lnTo>
                            <a:pt x="1807" y="7392"/>
                          </a:lnTo>
                          <a:lnTo>
                            <a:pt x="578" y="4435"/>
                          </a:lnTo>
                          <a:lnTo>
                            <a:pt x="4193" y="0"/>
                          </a:lnTo>
                          <a:lnTo>
                            <a:pt x="6675" y="2809"/>
                          </a:lnTo>
                          <a:lnTo>
                            <a:pt x="11373" y="4520"/>
                          </a:lnTo>
                          <a:lnTo>
                            <a:pt x="14458" y="5132"/>
                          </a:lnTo>
                          <a:lnTo>
                            <a:pt x="19181" y="3611"/>
                          </a:lnTo>
                          <a:lnTo>
                            <a:pt x="19976" y="5660"/>
                          </a:lnTo>
                          <a:lnTo>
                            <a:pt x="16217" y="10454"/>
                          </a:lnTo>
                          <a:lnTo>
                            <a:pt x="16867" y="12524"/>
                          </a:lnTo>
                          <a:lnTo>
                            <a:pt x="13205" y="15164"/>
                          </a:lnTo>
                          <a:lnTo>
                            <a:pt x="12867" y="14572"/>
                          </a:lnTo>
                          <a:lnTo>
                            <a:pt x="9880" y="15861"/>
                          </a:lnTo>
                          <a:lnTo>
                            <a:pt x="9880" y="18184"/>
                          </a:lnTo>
                          <a:lnTo>
                            <a:pt x="6386" y="18585"/>
                          </a:lnTo>
                          <a:lnTo>
                            <a:pt x="5904" y="19979"/>
                          </a:lnTo>
                          <a:lnTo>
                            <a:pt x="4867" y="18860"/>
                          </a:lnTo>
                          <a:lnTo>
                            <a:pt x="5422" y="17297"/>
                          </a:lnTo>
                          <a:lnTo>
                            <a:pt x="3373" y="16705"/>
                          </a:lnTo>
                          <a:lnTo>
                            <a:pt x="2313" y="14234"/>
                          </a:lnTo>
                          <a:lnTo>
                            <a:pt x="0" y="13326"/>
                          </a:lnTo>
                          <a:lnTo>
                            <a:pt x="24" y="13157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457" y="3385"/>
                      <a:ext cx="490" cy="31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20000"/>
                        <a:gd name="T124" fmla="*/ 0 h 20000"/>
                        <a:gd name="T125" fmla="*/ 20000 w 20000"/>
                        <a:gd name="T126" fmla="*/ 20000 h 20000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20000" h="20000">
                          <a:moveTo>
                            <a:pt x="65" y="12031"/>
                          </a:moveTo>
                          <a:lnTo>
                            <a:pt x="3007" y="9119"/>
                          </a:lnTo>
                          <a:lnTo>
                            <a:pt x="2484" y="8352"/>
                          </a:lnTo>
                          <a:lnTo>
                            <a:pt x="3235" y="6284"/>
                          </a:lnTo>
                          <a:lnTo>
                            <a:pt x="5033" y="6488"/>
                          </a:lnTo>
                          <a:lnTo>
                            <a:pt x="5212" y="1558"/>
                          </a:lnTo>
                          <a:lnTo>
                            <a:pt x="6438" y="0"/>
                          </a:lnTo>
                          <a:lnTo>
                            <a:pt x="9444" y="1481"/>
                          </a:lnTo>
                          <a:lnTo>
                            <a:pt x="12124" y="4981"/>
                          </a:lnTo>
                          <a:lnTo>
                            <a:pt x="13709" y="4802"/>
                          </a:lnTo>
                          <a:lnTo>
                            <a:pt x="16062" y="6667"/>
                          </a:lnTo>
                          <a:lnTo>
                            <a:pt x="17500" y="6794"/>
                          </a:lnTo>
                          <a:lnTo>
                            <a:pt x="19412" y="5006"/>
                          </a:lnTo>
                          <a:lnTo>
                            <a:pt x="19951" y="6743"/>
                          </a:lnTo>
                          <a:lnTo>
                            <a:pt x="19003" y="6973"/>
                          </a:lnTo>
                          <a:lnTo>
                            <a:pt x="18235" y="9068"/>
                          </a:lnTo>
                          <a:lnTo>
                            <a:pt x="18268" y="9374"/>
                          </a:lnTo>
                          <a:lnTo>
                            <a:pt x="19085" y="9783"/>
                          </a:lnTo>
                          <a:lnTo>
                            <a:pt x="18791" y="11648"/>
                          </a:lnTo>
                          <a:lnTo>
                            <a:pt x="19984" y="13359"/>
                          </a:lnTo>
                          <a:lnTo>
                            <a:pt x="18611" y="13946"/>
                          </a:lnTo>
                          <a:lnTo>
                            <a:pt x="18611" y="16143"/>
                          </a:lnTo>
                          <a:lnTo>
                            <a:pt x="19739" y="17548"/>
                          </a:lnTo>
                          <a:lnTo>
                            <a:pt x="18611" y="19974"/>
                          </a:lnTo>
                          <a:lnTo>
                            <a:pt x="14265" y="19387"/>
                          </a:lnTo>
                          <a:lnTo>
                            <a:pt x="14608" y="16526"/>
                          </a:lnTo>
                          <a:lnTo>
                            <a:pt x="13824" y="15249"/>
                          </a:lnTo>
                          <a:lnTo>
                            <a:pt x="10458" y="16245"/>
                          </a:lnTo>
                          <a:lnTo>
                            <a:pt x="9853" y="14662"/>
                          </a:lnTo>
                          <a:lnTo>
                            <a:pt x="11487" y="14330"/>
                          </a:lnTo>
                          <a:lnTo>
                            <a:pt x="12761" y="12031"/>
                          </a:lnTo>
                          <a:lnTo>
                            <a:pt x="11912" y="12899"/>
                          </a:lnTo>
                          <a:lnTo>
                            <a:pt x="10114" y="10013"/>
                          </a:lnTo>
                          <a:lnTo>
                            <a:pt x="10637" y="14125"/>
                          </a:lnTo>
                          <a:lnTo>
                            <a:pt x="8873" y="13436"/>
                          </a:lnTo>
                          <a:lnTo>
                            <a:pt x="7827" y="16347"/>
                          </a:lnTo>
                          <a:lnTo>
                            <a:pt x="4379" y="15453"/>
                          </a:lnTo>
                          <a:lnTo>
                            <a:pt x="4771" y="14227"/>
                          </a:lnTo>
                          <a:lnTo>
                            <a:pt x="4036" y="13103"/>
                          </a:lnTo>
                          <a:lnTo>
                            <a:pt x="0" y="12925"/>
                          </a:lnTo>
                          <a:lnTo>
                            <a:pt x="65" y="12031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904" y="3424"/>
                      <a:ext cx="400" cy="336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20000"/>
                        <a:gd name="T124" fmla="*/ 0 h 20000"/>
                        <a:gd name="T125" fmla="*/ 20000 w 20000"/>
                        <a:gd name="T126" fmla="*/ 20000 h 20000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20000" h="20000">
                          <a:moveTo>
                            <a:pt x="20" y="6412"/>
                          </a:moveTo>
                          <a:lnTo>
                            <a:pt x="1019" y="6794"/>
                          </a:lnTo>
                          <a:lnTo>
                            <a:pt x="679" y="8534"/>
                          </a:lnTo>
                          <a:lnTo>
                            <a:pt x="2118" y="10131"/>
                          </a:lnTo>
                          <a:lnTo>
                            <a:pt x="460" y="10679"/>
                          </a:lnTo>
                          <a:lnTo>
                            <a:pt x="460" y="12729"/>
                          </a:lnTo>
                          <a:lnTo>
                            <a:pt x="1818" y="14041"/>
                          </a:lnTo>
                          <a:lnTo>
                            <a:pt x="460" y="16281"/>
                          </a:lnTo>
                          <a:lnTo>
                            <a:pt x="2617" y="17950"/>
                          </a:lnTo>
                          <a:lnTo>
                            <a:pt x="2957" y="19476"/>
                          </a:lnTo>
                          <a:lnTo>
                            <a:pt x="4895" y="18999"/>
                          </a:lnTo>
                          <a:lnTo>
                            <a:pt x="4376" y="17759"/>
                          </a:lnTo>
                          <a:lnTo>
                            <a:pt x="7692" y="18665"/>
                          </a:lnTo>
                          <a:lnTo>
                            <a:pt x="7293" y="19976"/>
                          </a:lnTo>
                          <a:lnTo>
                            <a:pt x="8072" y="19928"/>
                          </a:lnTo>
                          <a:lnTo>
                            <a:pt x="8811" y="17664"/>
                          </a:lnTo>
                          <a:lnTo>
                            <a:pt x="11369" y="18331"/>
                          </a:lnTo>
                          <a:lnTo>
                            <a:pt x="11508" y="16949"/>
                          </a:lnTo>
                          <a:lnTo>
                            <a:pt x="15804" y="15805"/>
                          </a:lnTo>
                          <a:lnTo>
                            <a:pt x="16523" y="13421"/>
                          </a:lnTo>
                          <a:lnTo>
                            <a:pt x="14785" y="13135"/>
                          </a:lnTo>
                          <a:lnTo>
                            <a:pt x="17123" y="9487"/>
                          </a:lnTo>
                          <a:lnTo>
                            <a:pt x="19361" y="9178"/>
                          </a:lnTo>
                          <a:lnTo>
                            <a:pt x="19980" y="7723"/>
                          </a:lnTo>
                          <a:lnTo>
                            <a:pt x="19121" y="6484"/>
                          </a:lnTo>
                          <a:lnTo>
                            <a:pt x="19560" y="4720"/>
                          </a:lnTo>
                          <a:lnTo>
                            <a:pt x="17882" y="4029"/>
                          </a:lnTo>
                          <a:lnTo>
                            <a:pt x="16983" y="1240"/>
                          </a:lnTo>
                          <a:lnTo>
                            <a:pt x="15085" y="215"/>
                          </a:lnTo>
                          <a:lnTo>
                            <a:pt x="15105" y="24"/>
                          </a:lnTo>
                          <a:lnTo>
                            <a:pt x="12048" y="0"/>
                          </a:lnTo>
                          <a:lnTo>
                            <a:pt x="10669" y="1645"/>
                          </a:lnTo>
                          <a:lnTo>
                            <a:pt x="8531" y="24"/>
                          </a:lnTo>
                          <a:lnTo>
                            <a:pt x="5654" y="3504"/>
                          </a:lnTo>
                          <a:lnTo>
                            <a:pt x="4036" y="1406"/>
                          </a:lnTo>
                          <a:lnTo>
                            <a:pt x="1459" y="2050"/>
                          </a:lnTo>
                          <a:lnTo>
                            <a:pt x="1419" y="2336"/>
                          </a:lnTo>
                          <a:lnTo>
                            <a:pt x="2098" y="3933"/>
                          </a:lnTo>
                          <a:lnTo>
                            <a:pt x="939" y="4172"/>
                          </a:lnTo>
                          <a:lnTo>
                            <a:pt x="0" y="6126"/>
                          </a:lnTo>
                          <a:lnTo>
                            <a:pt x="20" y="6412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9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582" y="3210"/>
                      <a:ext cx="351" cy="282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0000"/>
                        <a:gd name="T79" fmla="*/ 0 h 20000"/>
                        <a:gd name="T80" fmla="*/ 20000 w 20000"/>
                        <a:gd name="T81" fmla="*/ 20000 h 2000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0000" h="20000">
                          <a:moveTo>
                            <a:pt x="91" y="1530"/>
                          </a:moveTo>
                          <a:lnTo>
                            <a:pt x="91" y="0"/>
                          </a:lnTo>
                          <a:lnTo>
                            <a:pt x="2776" y="793"/>
                          </a:lnTo>
                          <a:lnTo>
                            <a:pt x="3163" y="3088"/>
                          </a:lnTo>
                          <a:lnTo>
                            <a:pt x="9147" y="312"/>
                          </a:lnTo>
                          <a:lnTo>
                            <a:pt x="9192" y="3059"/>
                          </a:lnTo>
                          <a:lnTo>
                            <a:pt x="12628" y="3201"/>
                          </a:lnTo>
                          <a:lnTo>
                            <a:pt x="15131" y="6176"/>
                          </a:lnTo>
                          <a:lnTo>
                            <a:pt x="15199" y="7649"/>
                          </a:lnTo>
                          <a:lnTo>
                            <a:pt x="15427" y="11246"/>
                          </a:lnTo>
                          <a:lnTo>
                            <a:pt x="17065" y="12181"/>
                          </a:lnTo>
                          <a:lnTo>
                            <a:pt x="16177" y="15127"/>
                          </a:lnTo>
                          <a:lnTo>
                            <a:pt x="17975" y="14929"/>
                          </a:lnTo>
                          <a:lnTo>
                            <a:pt x="19977" y="17649"/>
                          </a:lnTo>
                          <a:lnTo>
                            <a:pt x="19932" y="17989"/>
                          </a:lnTo>
                          <a:lnTo>
                            <a:pt x="17270" y="19972"/>
                          </a:lnTo>
                          <a:lnTo>
                            <a:pt x="15290" y="19802"/>
                          </a:lnTo>
                          <a:lnTo>
                            <a:pt x="12014" y="17762"/>
                          </a:lnTo>
                          <a:lnTo>
                            <a:pt x="9807" y="17932"/>
                          </a:lnTo>
                          <a:lnTo>
                            <a:pt x="6075" y="14051"/>
                          </a:lnTo>
                          <a:lnTo>
                            <a:pt x="1866" y="12408"/>
                          </a:lnTo>
                          <a:lnTo>
                            <a:pt x="3572" y="9575"/>
                          </a:lnTo>
                          <a:lnTo>
                            <a:pt x="1092" y="6742"/>
                          </a:lnTo>
                          <a:lnTo>
                            <a:pt x="1411" y="4278"/>
                          </a:lnTo>
                          <a:lnTo>
                            <a:pt x="0" y="1671"/>
                          </a:lnTo>
                          <a:lnTo>
                            <a:pt x="91" y="1530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0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99" y="2931"/>
                    <a:ext cx="837" cy="962"/>
                    <a:chOff x="2658" y="2938"/>
                    <a:chExt cx="988" cy="1135"/>
                  </a:xfrm>
                </p:grpSpPr>
                <p:sp>
                  <p:nvSpPr>
                    <p:cNvPr id="2160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658" y="3587"/>
                      <a:ext cx="489" cy="34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w 20000"/>
                        <a:gd name="T87" fmla="*/ 0 h 20000"/>
                        <a:gd name="T88" fmla="*/ 0 w 20000"/>
                        <a:gd name="T89" fmla="*/ 0 h 2000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0000"/>
                        <a:gd name="T136" fmla="*/ 0 h 20000"/>
                        <a:gd name="T137" fmla="*/ 20000 w 20000"/>
                        <a:gd name="T138" fmla="*/ 20000 h 2000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0000" h="20000">
                          <a:moveTo>
                            <a:pt x="180" y="4271"/>
                          </a:moveTo>
                          <a:lnTo>
                            <a:pt x="524" y="2824"/>
                          </a:lnTo>
                          <a:lnTo>
                            <a:pt x="1637" y="2730"/>
                          </a:lnTo>
                          <a:lnTo>
                            <a:pt x="2160" y="187"/>
                          </a:lnTo>
                          <a:lnTo>
                            <a:pt x="2848" y="1447"/>
                          </a:lnTo>
                          <a:lnTo>
                            <a:pt x="4468" y="513"/>
                          </a:lnTo>
                          <a:lnTo>
                            <a:pt x="6792" y="1844"/>
                          </a:lnTo>
                          <a:lnTo>
                            <a:pt x="7381" y="0"/>
                          </a:lnTo>
                          <a:lnTo>
                            <a:pt x="11358" y="980"/>
                          </a:lnTo>
                          <a:lnTo>
                            <a:pt x="10998" y="2800"/>
                          </a:lnTo>
                          <a:lnTo>
                            <a:pt x="10949" y="2824"/>
                          </a:lnTo>
                          <a:lnTo>
                            <a:pt x="11964" y="4364"/>
                          </a:lnTo>
                          <a:lnTo>
                            <a:pt x="12881" y="3571"/>
                          </a:lnTo>
                          <a:lnTo>
                            <a:pt x="13748" y="5251"/>
                          </a:lnTo>
                          <a:lnTo>
                            <a:pt x="15205" y="2100"/>
                          </a:lnTo>
                          <a:lnTo>
                            <a:pt x="15499" y="3477"/>
                          </a:lnTo>
                          <a:lnTo>
                            <a:pt x="19984" y="6278"/>
                          </a:lnTo>
                          <a:lnTo>
                            <a:pt x="18020" y="10082"/>
                          </a:lnTo>
                          <a:lnTo>
                            <a:pt x="17283" y="8938"/>
                          </a:lnTo>
                          <a:lnTo>
                            <a:pt x="17954" y="10245"/>
                          </a:lnTo>
                          <a:lnTo>
                            <a:pt x="17332" y="13116"/>
                          </a:lnTo>
                          <a:lnTo>
                            <a:pt x="17201" y="12065"/>
                          </a:lnTo>
                          <a:lnTo>
                            <a:pt x="16759" y="12555"/>
                          </a:lnTo>
                          <a:lnTo>
                            <a:pt x="17627" y="13699"/>
                          </a:lnTo>
                          <a:lnTo>
                            <a:pt x="17365" y="15706"/>
                          </a:lnTo>
                          <a:lnTo>
                            <a:pt x="17185" y="15543"/>
                          </a:lnTo>
                          <a:lnTo>
                            <a:pt x="16989" y="13512"/>
                          </a:lnTo>
                          <a:lnTo>
                            <a:pt x="16498" y="14982"/>
                          </a:lnTo>
                          <a:lnTo>
                            <a:pt x="15139" y="13699"/>
                          </a:lnTo>
                          <a:lnTo>
                            <a:pt x="13421" y="15823"/>
                          </a:lnTo>
                          <a:lnTo>
                            <a:pt x="8707" y="15379"/>
                          </a:lnTo>
                          <a:lnTo>
                            <a:pt x="8134" y="15706"/>
                          </a:lnTo>
                          <a:lnTo>
                            <a:pt x="8527" y="18203"/>
                          </a:lnTo>
                          <a:lnTo>
                            <a:pt x="5990" y="19977"/>
                          </a:lnTo>
                          <a:lnTo>
                            <a:pt x="4910" y="17643"/>
                          </a:lnTo>
                          <a:lnTo>
                            <a:pt x="3241" y="18063"/>
                          </a:lnTo>
                          <a:lnTo>
                            <a:pt x="2046" y="15939"/>
                          </a:lnTo>
                          <a:lnTo>
                            <a:pt x="3715" y="14562"/>
                          </a:lnTo>
                          <a:lnTo>
                            <a:pt x="3044" y="12905"/>
                          </a:lnTo>
                          <a:lnTo>
                            <a:pt x="3961" y="12462"/>
                          </a:lnTo>
                          <a:lnTo>
                            <a:pt x="3764" y="10642"/>
                          </a:lnTo>
                          <a:lnTo>
                            <a:pt x="3241" y="8355"/>
                          </a:lnTo>
                          <a:lnTo>
                            <a:pt x="278" y="6604"/>
                          </a:lnTo>
                          <a:lnTo>
                            <a:pt x="0" y="4457"/>
                          </a:lnTo>
                          <a:lnTo>
                            <a:pt x="180" y="4271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153" y="3157"/>
                      <a:ext cx="493" cy="431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w 20000"/>
                        <a:gd name="T87" fmla="*/ 0 h 20000"/>
                        <a:gd name="T88" fmla="*/ 0 w 20000"/>
                        <a:gd name="T89" fmla="*/ 0 h 20000"/>
                        <a:gd name="T90" fmla="*/ 0 w 20000"/>
                        <a:gd name="T91" fmla="*/ 0 h 2000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20000"/>
                        <a:gd name="T139" fmla="*/ 0 h 20000"/>
                        <a:gd name="T140" fmla="*/ 20000 w 20000"/>
                        <a:gd name="T141" fmla="*/ 20000 h 2000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20000" h="20000">
                          <a:moveTo>
                            <a:pt x="130" y="7285"/>
                          </a:moveTo>
                          <a:lnTo>
                            <a:pt x="1381" y="5802"/>
                          </a:lnTo>
                          <a:lnTo>
                            <a:pt x="3542" y="6914"/>
                          </a:lnTo>
                          <a:lnTo>
                            <a:pt x="4614" y="6803"/>
                          </a:lnTo>
                          <a:lnTo>
                            <a:pt x="5167" y="5487"/>
                          </a:lnTo>
                          <a:lnTo>
                            <a:pt x="6726" y="6636"/>
                          </a:lnTo>
                          <a:lnTo>
                            <a:pt x="8903" y="5857"/>
                          </a:lnTo>
                          <a:lnTo>
                            <a:pt x="8611" y="2465"/>
                          </a:lnTo>
                          <a:lnTo>
                            <a:pt x="7831" y="1501"/>
                          </a:lnTo>
                          <a:lnTo>
                            <a:pt x="9245" y="0"/>
                          </a:lnTo>
                          <a:lnTo>
                            <a:pt x="10171" y="1149"/>
                          </a:lnTo>
                          <a:lnTo>
                            <a:pt x="9959" y="2873"/>
                          </a:lnTo>
                          <a:lnTo>
                            <a:pt x="10885" y="2465"/>
                          </a:lnTo>
                          <a:lnTo>
                            <a:pt x="12591" y="3892"/>
                          </a:lnTo>
                          <a:lnTo>
                            <a:pt x="13436" y="2428"/>
                          </a:lnTo>
                          <a:lnTo>
                            <a:pt x="14135" y="2187"/>
                          </a:lnTo>
                          <a:lnTo>
                            <a:pt x="14817" y="3448"/>
                          </a:lnTo>
                          <a:lnTo>
                            <a:pt x="15630" y="2317"/>
                          </a:lnTo>
                          <a:lnTo>
                            <a:pt x="17417" y="3559"/>
                          </a:lnTo>
                          <a:lnTo>
                            <a:pt x="18424" y="5264"/>
                          </a:lnTo>
                          <a:lnTo>
                            <a:pt x="18213" y="6877"/>
                          </a:lnTo>
                          <a:lnTo>
                            <a:pt x="19984" y="8730"/>
                          </a:lnTo>
                          <a:lnTo>
                            <a:pt x="18749" y="10602"/>
                          </a:lnTo>
                          <a:lnTo>
                            <a:pt x="17530" y="11715"/>
                          </a:lnTo>
                          <a:lnTo>
                            <a:pt x="17352" y="15310"/>
                          </a:lnTo>
                          <a:lnTo>
                            <a:pt x="15565" y="15162"/>
                          </a:lnTo>
                          <a:lnTo>
                            <a:pt x="14817" y="16664"/>
                          </a:lnTo>
                          <a:lnTo>
                            <a:pt x="15337" y="17201"/>
                          </a:lnTo>
                          <a:lnTo>
                            <a:pt x="12413" y="19333"/>
                          </a:lnTo>
                          <a:lnTo>
                            <a:pt x="12348" y="19981"/>
                          </a:lnTo>
                          <a:lnTo>
                            <a:pt x="11064" y="19407"/>
                          </a:lnTo>
                          <a:lnTo>
                            <a:pt x="10690" y="18072"/>
                          </a:lnTo>
                          <a:lnTo>
                            <a:pt x="10561" y="17572"/>
                          </a:lnTo>
                          <a:lnTo>
                            <a:pt x="10593" y="17405"/>
                          </a:lnTo>
                          <a:lnTo>
                            <a:pt x="11909" y="16256"/>
                          </a:lnTo>
                          <a:lnTo>
                            <a:pt x="11259" y="14532"/>
                          </a:lnTo>
                          <a:lnTo>
                            <a:pt x="8806" y="13068"/>
                          </a:lnTo>
                          <a:lnTo>
                            <a:pt x="8286" y="11566"/>
                          </a:lnTo>
                          <a:lnTo>
                            <a:pt x="6759" y="11418"/>
                          </a:lnTo>
                          <a:lnTo>
                            <a:pt x="6629" y="9898"/>
                          </a:lnTo>
                          <a:lnTo>
                            <a:pt x="5329" y="10158"/>
                          </a:lnTo>
                          <a:lnTo>
                            <a:pt x="3981" y="12289"/>
                          </a:lnTo>
                          <a:lnTo>
                            <a:pt x="1202" y="10918"/>
                          </a:lnTo>
                          <a:lnTo>
                            <a:pt x="2340" y="8823"/>
                          </a:lnTo>
                          <a:lnTo>
                            <a:pt x="0" y="7414"/>
                          </a:lnTo>
                          <a:lnTo>
                            <a:pt x="130" y="7285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926" y="3370"/>
                      <a:ext cx="522" cy="325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0000"/>
                        <a:gd name="T103" fmla="*/ 0 h 20000"/>
                        <a:gd name="T104" fmla="*/ 20000 w 20000"/>
                        <a:gd name="T105" fmla="*/ 20000 h 20000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0000" h="20000">
                          <a:moveTo>
                            <a:pt x="46" y="16285"/>
                          </a:moveTo>
                          <a:lnTo>
                            <a:pt x="399" y="14367"/>
                          </a:lnTo>
                          <a:lnTo>
                            <a:pt x="1626" y="13137"/>
                          </a:lnTo>
                          <a:lnTo>
                            <a:pt x="997" y="10554"/>
                          </a:lnTo>
                          <a:lnTo>
                            <a:pt x="1365" y="8143"/>
                          </a:lnTo>
                          <a:lnTo>
                            <a:pt x="2607" y="9299"/>
                          </a:lnTo>
                          <a:lnTo>
                            <a:pt x="4831" y="7183"/>
                          </a:lnTo>
                          <a:lnTo>
                            <a:pt x="6273" y="7183"/>
                          </a:lnTo>
                          <a:lnTo>
                            <a:pt x="6380" y="3444"/>
                          </a:lnTo>
                          <a:lnTo>
                            <a:pt x="8252" y="3936"/>
                          </a:lnTo>
                          <a:lnTo>
                            <a:pt x="8727" y="1943"/>
                          </a:lnTo>
                          <a:lnTo>
                            <a:pt x="9862" y="1353"/>
                          </a:lnTo>
                          <a:lnTo>
                            <a:pt x="12485" y="3173"/>
                          </a:lnTo>
                          <a:lnTo>
                            <a:pt x="13773" y="320"/>
                          </a:lnTo>
                          <a:lnTo>
                            <a:pt x="14985" y="0"/>
                          </a:lnTo>
                          <a:lnTo>
                            <a:pt x="15107" y="2017"/>
                          </a:lnTo>
                          <a:lnTo>
                            <a:pt x="16549" y="2214"/>
                          </a:lnTo>
                          <a:lnTo>
                            <a:pt x="17055" y="4207"/>
                          </a:lnTo>
                          <a:lnTo>
                            <a:pt x="19356" y="6150"/>
                          </a:lnTo>
                          <a:lnTo>
                            <a:pt x="19985" y="8438"/>
                          </a:lnTo>
                          <a:lnTo>
                            <a:pt x="18742" y="9963"/>
                          </a:lnTo>
                          <a:lnTo>
                            <a:pt x="18696" y="10209"/>
                          </a:lnTo>
                          <a:lnTo>
                            <a:pt x="18819" y="10849"/>
                          </a:lnTo>
                          <a:lnTo>
                            <a:pt x="16488" y="11882"/>
                          </a:lnTo>
                          <a:lnTo>
                            <a:pt x="11702" y="18549"/>
                          </a:lnTo>
                          <a:lnTo>
                            <a:pt x="10706" y="18007"/>
                          </a:lnTo>
                          <a:lnTo>
                            <a:pt x="8466" y="19975"/>
                          </a:lnTo>
                          <a:lnTo>
                            <a:pt x="4279" y="17023"/>
                          </a:lnTo>
                          <a:lnTo>
                            <a:pt x="3988" y="15572"/>
                          </a:lnTo>
                          <a:lnTo>
                            <a:pt x="2623" y="18868"/>
                          </a:lnTo>
                          <a:lnTo>
                            <a:pt x="1810" y="17122"/>
                          </a:lnTo>
                          <a:lnTo>
                            <a:pt x="951" y="17958"/>
                          </a:lnTo>
                          <a:lnTo>
                            <a:pt x="0" y="16335"/>
                          </a:lnTo>
                          <a:lnTo>
                            <a:pt x="46" y="16285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2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067" y="2938"/>
                      <a:ext cx="314" cy="369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0000"/>
                        <a:gd name="T76" fmla="*/ 0 h 20000"/>
                        <a:gd name="T77" fmla="*/ 20000 w 20000"/>
                        <a:gd name="T78" fmla="*/ 20000 h 2000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0000" h="20000">
                          <a:moveTo>
                            <a:pt x="203" y="7202"/>
                          </a:moveTo>
                          <a:lnTo>
                            <a:pt x="2389" y="1996"/>
                          </a:lnTo>
                          <a:lnTo>
                            <a:pt x="3964" y="2386"/>
                          </a:lnTo>
                          <a:lnTo>
                            <a:pt x="5032" y="694"/>
                          </a:lnTo>
                          <a:lnTo>
                            <a:pt x="7446" y="0"/>
                          </a:lnTo>
                          <a:lnTo>
                            <a:pt x="9682" y="3796"/>
                          </a:lnTo>
                          <a:lnTo>
                            <a:pt x="12961" y="2104"/>
                          </a:lnTo>
                          <a:lnTo>
                            <a:pt x="17205" y="5228"/>
                          </a:lnTo>
                          <a:lnTo>
                            <a:pt x="17205" y="6052"/>
                          </a:lnTo>
                          <a:lnTo>
                            <a:pt x="17357" y="6334"/>
                          </a:lnTo>
                          <a:lnTo>
                            <a:pt x="19975" y="11887"/>
                          </a:lnTo>
                          <a:lnTo>
                            <a:pt x="17738" y="13644"/>
                          </a:lnTo>
                          <a:lnTo>
                            <a:pt x="18983" y="14772"/>
                          </a:lnTo>
                          <a:lnTo>
                            <a:pt x="19416" y="18742"/>
                          </a:lnTo>
                          <a:lnTo>
                            <a:pt x="16036" y="19653"/>
                          </a:lnTo>
                          <a:lnTo>
                            <a:pt x="13571" y="18308"/>
                          </a:lnTo>
                          <a:lnTo>
                            <a:pt x="12706" y="19848"/>
                          </a:lnTo>
                          <a:lnTo>
                            <a:pt x="11055" y="19978"/>
                          </a:lnTo>
                          <a:lnTo>
                            <a:pt x="7649" y="18677"/>
                          </a:lnTo>
                          <a:lnTo>
                            <a:pt x="4320" y="18156"/>
                          </a:lnTo>
                          <a:lnTo>
                            <a:pt x="4727" y="17289"/>
                          </a:lnTo>
                          <a:lnTo>
                            <a:pt x="2694" y="16551"/>
                          </a:lnTo>
                          <a:lnTo>
                            <a:pt x="3100" y="12408"/>
                          </a:lnTo>
                          <a:lnTo>
                            <a:pt x="0" y="7527"/>
                          </a:lnTo>
                          <a:lnTo>
                            <a:pt x="203" y="7202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3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665" y="3822"/>
                      <a:ext cx="460" cy="251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0000"/>
                        <a:gd name="T73" fmla="*/ 0 h 20000"/>
                        <a:gd name="T74" fmla="*/ 20000 w 20000"/>
                        <a:gd name="T75" fmla="*/ 20000 h 2000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0000" h="20000">
                          <a:moveTo>
                            <a:pt x="0" y="14172"/>
                          </a:moveTo>
                          <a:lnTo>
                            <a:pt x="2765" y="15796"/>
                          </a:lnTo>
                          <a:lnTo>
                            <a:pt x="3913" y="19395"/>
                          </a:lnTo>
                          <a:lnTo>
                            <a:pt x="7322" y="16433"/>
                          </a:lnTo>
                          <a:lnTo>
                            <a:pt x="11183" y="19968"/>
                          </a:lnTo>
                          <a:lnTo>
                            <a:pt x="13078" y="19713"/>
                          </a:lnTo>
                          <a:lnTo>
                            <a:pt x="13130" y="17516"/>
                          </a:lnTo>
                          <a:lnTo>
                            <a:pt x="16870" y="15127"/>
                          </a:lnTo>
                          <a:lnTo>
                            <a:pt x="19983" y="16624"/>
                          </a:lnTo>
                          <a:lnTo>
                            <a:pt x="19478" y="13885"/>
                          </a:lnTo>
                          <a:lnTo>
                            <a:pt x="18348" y="12962"/>
                          </a:lnTo>
                          <a:lnTo>
                            <a:pt x="18122" y="2739"/>
                          </a:lnTo>
                          <a:lnTo>
                            <a:pt x="17948" y="2516"/>
                          </a:lnTo>
                          <a:lnTo>
                            <a:pt x="17270" y="3949"/>
                          </a:lnTo>
                          <a:lnTo>
                            <a:pt x="17217" y="1752"/>
                          </a:lnTo>
                          <a:lnTo>
                            <a:pt x="15774" y="0"/>
                          </a:lnTo>
                          <a:lnTo>
                            <a:pt x="13948" y="2898"/>
                          </a:lnTo>
                          <a:lnTo>
                            <a:pt x="8939" y="2325"/>
                          </a:lnTo>
                          <a:lnTo>
                            <a:pt x="8330" y="2739"/>
                          </a:lnTo>
                          <a:lnTo>
                            <a:pt x="8748" y="6178"/>
                          </a:lnTo>
                          <a:lnTo>
                            <a:pt x="6052" y="8567"/>
                          </a:lnTo>
                          <a:lnTo>
                            <a:pt x="3843" y="8662"/>
                          </a:lnTo>
                          <a:lnTo>
                            <a:pt x="765" y="11529"/>
                          </a:lnTo>
                          <a:lnTo>
                            <a:pt x="0" y="14172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547" name="Group 62"/>
                <p:cNvGrpSpPr>
                  <a:grpSpLocks/>
                </p:cNvGrpSpPr>
                <p:nvPr/>
              </p:nvGrpSpPr>
              <p:grpSpPr bwMode="auto">
                <a:xfrm>
                  <a:off x="1321" y="2131"/>
                  <a:ext cx="1731" cy="1865"/>
                  <a:chOff x="1567" y="1968"/>
                  <a:chExt cx="1645" cy="1999"/>
                </a:xfrm>
              </p:grpSpPr>
              <p:grpSp>
                <p:nvGrpSpPr>
                  <p:cNvPr id="2158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567" y="1968"/>
                    <a:ext cx="1645" cy="1999"/>
                    <a:chOff x="1567" y="1968"/>
                    <a:chExt cx="1645" cy="1999"/>
                  </a:xfrm>
                </p:grpSpPr>
                <p:sp>
                  <p:nvSpPr>
                    <p:cNvPr id="21584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371" y="3178"/>
                      <a:ext cx="391" cy="267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w 20000"/>
                        <a:gd name="T67" fmla="*/ 0 h 20000"/>
                        <a:gd name="T68" fmla="*/ 0 w 20000"/>
                        <a:gd name="T69" fmla="*/ 0 h 20000"/>
                        <a:gd name="T70" fmla="*/ 0 w 20000"/>
                        <a:gd name="T71" fmla="*/ 0 h 20000"/>
                        <a:gd name="T72" fmla="*/ 0 w 20000"/>
                        <a:gd name="T73" fmla="*/ 0 h 20000"/>
                        <a:gd name="T74" fmla="*/ 0 w 20000"/>
                        <a:gd name="T75" fmla="*/ 0 h 20000"/>
                        <a:gd name="T76" fmla="*/ 0 w 20000"/>
                        <a:gd name="T77" fmla="*/ 0 h 20000"/>
                        <a:gd name="T78" fmla="*/ 0 w 20000"/>
                        <a:gd name="T79" fmla="*/ 0 h 20000"/>
                        <a:gd name="T80" fmla="*/ 0 w 20000"/>
                        <a:gd name="T81" fmla="*/ 0 h 20000"/>
                        <a:gd name="T82" fmla="*/ 0 w 20000"/>
                        <a:gd name="T83" fmla="*/ 0 h 20000"/>
                        <a:gd name="T84" fmla="*/ 0 w 20000"/>
                        <a:gd name="T85" fmla="*/ 0 h 20000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20000"/>
                        <a:gd name="T130" fmla="*/ 0 h 20000"/>
                        <a:gd name="T131" fmla="*/ 20000 w 20000"/>
                        <a:gd name="T132" fmla="*/ 20000 h 20000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20000" h="20000">
                          <a:moveTo>
                            <a:pt x="102" y="9387"/>
                          </a:moveTo>
                          <a:lnTo>
                            <a:pt x="880" y="7713"/>
                          </a:lnTo>
                          <a:lnTo>
                            <a:pt x="2252" y="8132"/>
                          </a:lnTo>
                          <a:lnTo>
                            <a:pt x="1842" y="6607"/>
                          </a:lnTo>
                          <a:lnTo>
                            <a:pt x="3439" y="3587"/>
                          </a:lnTo>
                          <a:lnTo>
                            <a:pt x="2252" y="2362"/>
                          </a:lnTo>
                          <a:lnTo>
                            <a:pt x="2620" y="359"/>
                          </a:lnTo>
                          <a:lnTo>
                            <a:pt x="5363" y="329"/>
                          </a:lnTo>
                          <a:lnTo>
                            <a:pt x="6366" y="0"/>
                          </a:lnTo>
                          <a:lnTo>
                            <a:pt x="5589" y="1256"/>
                          </a:lnTo>
                          <a:lnTo>
                            <a:pt x="7595" y="3797"/>
                          </a:lnTo>
                          <a:lnTo>
                            <a:pt x="8905" y="3169"/>
                          </a:lnTo>
                          <a:lnTo>
                            <a:pt x="8782" y="5022"/>
                          </a:lnTo>
                          <a:lnTo>
                            <a:pt x="9867" y="6009"/>
                          </a:lnTo>
                          <a:lnTo>
                            <a:pt x="11709" y="3587"/>
                          </a:lnTo>
                          <a:lnTo>
                            <a:pt x="12835" y="5351"/>
                          </a:lnTo>
                          <a:lnTo>
                            <a:pt x="13408" y="3019"/>
                          </a:lnTo>
                          <a:lnTo>
                            <a:pt x="14350" y="4155"/>
                          </a:lnTo>
                          <a:lnTo>
                            <a:pt x="18219" y="2123"/>
                          </a:lnTo>
                          <a:lnTo>
                            <a:pt x="18035" y="3617"/>
                          </a:lnTo>
                          <a:lnTo>
                            <a:pt x="19611" y="4096"/>
                          </a:lnTo>
                          <a:lnTo>
                            <a:pt x="18321" y="6278"/>
                          </a:lnTo>
                          <a:lnTo>
                            <a:pt x="19980" y="8132"/>
                          </a:lnTo>
                          <a:lnTo>
                            <a:pt x="18731" y="7713"/>
                          </a:lnTo>
                          <a:lnTo>
                            <a:pt x="16499" y="9895"/>
                          </a:lnTo>
                          <a:lnTo>
                            <a:pt x="14596" y="9178"/>
                          </a:lnTo>
                          <a:lnTo>
                            <a:pt x="15312" y="11480"/>
                          </a:lnTo>
                          <a:lnTo>
                            <a:pt x="13961" y="14081"/>
                          </a:lnTo>
                          <a:lnTo>
                            <a:pt x="12590" y="14200"/>
                          </a:lnTo>
                          <a:lnTo>
                            <a:pt x="12651" y="14529"/>
                          </a:lnTo>
                          <a:lnTo>
                            <a:pt x="12917" y="15546"/>
                          </a:lnTo>
                          <a:lnTo>
                            <a:pt x="9806" y="16263"/>
                          </a:lnTo>
                          <a:lnTo>
                            <a:pt x="8762" y="17578"/>
                          </a:lnTo>
                          <a:lnTo>
                            <a:pt x="9744" y="18505"/>
                          </a:lnTo>
                          <a:lnTo>
                            <a:pt x="7410" y="19970"/>
                          </a:lnTo>
                          <a:lnTo>
                            <a:pt x="6366" y="18296"/>
                          </a:lnTo>
                          <a:lnTo>
                            <a:pt x="3132" y="19193"/>
                          </a:lnTo>
                          <a:lnTo>
                            <a:pt x="2334" y="19163"/>
                          </a:lnTo>
                          <a:lnTo>
                            <a:pt x="2231" y="15157"/>
                          </a:lnTo>
                          <a:lnTo>
                            <a:pt x="143" y="14111"/>
                          </a:lnTo>
                          <a:lnTo>
                            <a:pt x="1904" y="11031"/>
                          </a:lnTo>
                          <a:lnTo>
                            <a:pt x="0" y="10105"/>
                          </a:lnTo>
                          <a:lnTo>
                            <a:pt x="102" y="9387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5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1715" y="2335"/>
                      <a:ext cx="90" cy="53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000"/>
                        <a:gd name="T22" fmla="*/ 0 h 20000"/>
                        <a:gd name="T23" fmla="*/ 20000 w 20000"/>
                        <a:gd name="T24" fmla="*/ 20000 h 2000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000" h="20000">
                          <a:moveTo>
                            <a:pt x="0" y="1955"/>
                          </a:moveTo>
                          <a:lnTo>
                            <a:pt x="4444" y="0"/>
                          </a:lnTo>
                          <a:lnTo>
                            <a:pt x="3822" y="6316"/>
                          </a:lnTo>
                          <a:lnTo>
                            <a:pt x="9778" y="5263"/>
                          </a:lnTo>
                          <a:lnTo>
                            <a:pt x="19911" y="17444"/>
                          </a:lnTo>
                          <a:lnTo>
                            <a:pt x="15822" y="19850"/>
                          </a:lnTo>
                          <a:lnTo>
                            <a:pt x="0" y="1955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6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1753" y="2439"/>
                      <a:ext cx="64" cy="96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000"/>
                        <a:gd name="T16" fmla="*/ 0 h 20000"/>
                        <a:gd name="T17" fmla="*/ 20000 w 20000"/>
                        <a:gd name="T18" fmla="*/ 20000 h 200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000" h="20000">
                          <a:moveTo>
                            <a:pt x="0" y="0"/>
                          </a:moveTo>
                          <a:lnTo>
                            <a:pt x="13250" y="19916"/>
                          </a:lnTo>
                          <a:lnTo>
                            <a:pt x="19875" y="12134"/>
                          </a:lnTo>
                          <a:lnTo>
                            <a:pt x="16250" y="41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87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7" y="1968"/>
                      <a:ext cx="1645" cy="1999"/>
                      <a:chOff x="1567" y="1968"/>
                      <a:chExt cx="1645" cy="1999"/>
                    </a:xfrm>
                  </p:grpSpPr>
                  <p:sp>
                    <p:nvSpPr>
                      <p:cNvPr id="21588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45" y="2603"/>
                        <a:ext cx="456" cy="495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20000"/>
                          <a:gd name="T115" fmla="*/ 0 h 20000"/>
                          <a:gd name="T116" fmla="*/ 20000 w 20000"/>
                          <a:gd name="T117" fmla="*/ 20000 h 20000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20000" h="20000">
                            <a:moveTo>
                              <a:pt x="88" y="14475"/>
                            </a:moveTo>
                            <a:lnTo>
                              <a:pt x="1630" y="10921"/>
                            </a:lnTo>
                            <a:lnTo>
                              <a:pt x="1297" y="10048"/>
                            </a:lnTo>
                            <a:lnTo>
                              <a:pt x="158" y="10194"/>
                            </a:lnTo>
                            <a:lnTo>
                              <a:pt x="806" y="8562"/>
                            </a:lnTo>
                            <a:lnTo>
                              <a:pt x="2612" y="8498"/>
                            </a:lnTo>
                            <a:lnTo>
                              <a:pt x="4452" y="6979"/>
                            </a:lnTo>
                            <a:lnTo>
                              <a:pt x="4505" y="4847"/>
                            </a:lnTo>
                            <a:lnTo>
                              <a:pt x="6748" y="3780"/>
                            </a:lnTo>
                            <a:lnTo>
                              <a:pt x="7975" y="1212"/>
                            </a:lnTo>
                            <a:lnTo>
                              <a:pt x="9553" y="0"/>
                            </a:lnTo>
                            <a:lnTo>
                              <a:pt x="10990" y="452"/>
                            </a:lnTo>
                            <a:lnTo>
                              <a:pt x="11867" y="2391"/>
                            </a:lnTo>
                            <a:lnTo>
                              <a:pt x="12621" y="1648"/>
                            </a:lnTo>
                            <a:lnTo>
                              <a:pt x="14671" y="1939"/>
                            </a:lnTo>
                            <a:lnTo>
                              <a:pt x="15478" y="3247"/>
                            </a:lnTo>
                            <a:lnTo>
                              <a:pt x="16512" y="3393"/>
                            </a:lnTo>
                            <a:lnTo>
                              <a:pt x="15828" y="4087"/>
                            </a:lnTo>
                            <a:lnTo>
                              <a:pt x="17686" y="4798"/>
                            </a:lnTo>
                            <a:lnTo>
                              <a:pt x="18510" y="5929"/>
                            </a:lnTo>
                            <a:lnTo>
                              <a:pt x="17353" y="7027"/>
                            </a:lnTo>
                            <a:lnTo>
                              <a:pt x="17826" y="8384"/>
                            </a:lnTo>
                            <a:lnTo>
                              <a:pt x="17125" y="8885"/>
                            </a:lnTo>
                            <a:lnTo>
                              <a:pt x="17195" y="9176"/>
                            </a:lnTo>
                            <a:lnTo>
                              <a:pt x="19544" y="10485"/>
                            </a:lnTo>
                            <a:lnTo>
                              <a:pt x="19053" y="10889"/>
                            </a:lnTo>
                            <a:lnTo>
                              <a:pt x="19982" y="12326"/>
                            </a:lnTo>
                            <a:lnTo>
                              <a:pt x="19807" y="14798"/>
                            </a:lnTo>
                            <a:lnTo>
                              <a:pt x="14724" y="19984"/>
                            </a:lnTo>
                            <a:lnTo>
                              <a:pt x="13514" y="18740"/>
                            </a:lnTo>
                            <a:lnTo>
                              <a:pt x="11534" y="19386"/>
                            </a:lnTo>
                            <a:lnTo>
                              <a:pt x="10990" y="17658"/>
                            </a:lnTo>
                            <a:lnTo>
                              <a:pt x="5118" y="18223"/>
                            </a:lnTo>
                            <a:lnTo>
                              <a:pt x="4347" y="16349"/>
                            </a:lnTo>
                            <a:lnTo>
                              <a:pt x="4347" y="14443"/>
                            </a:lnTo>
                            <a:lnTo>
                              <a:pt x="2945" y="15234"/>
                            </a:lnTo>
                            <a:lnTo>
                              <a:pt x="0" y="14588"/>
                            </a:lnTo>
                            <a:lnTo>
                              <a:pt x="88" y="14475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9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3" y="2640"/>
                        <a:ext cx="481" cy="60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w 20000"/>
                          <a:gd name="T79" fmla="*/ 0 h 20000"/>
                          <a:gd name="T80" fmla="*/ 0 w 20000"/>
                          <a:gd name="T81" fmla="*/ 0 h 20000"/>
                          <a:gd name="T82" fmla="*/ 0 w 20000"/>
                          <a:gd name="T83" fmla="*/ 0 h 20000"/>
                          <a:gd name="T84" fmla="*/ 0 w 20000"/>
                          <a:gd name="T85" fmla="*/ 0 h 20000"/>
                          <a:gd name="T86" fmla="*/ 0 w 20000"/>
                          <a:gd name="T87" fmla="*/ 0 h 20000"/>
                          <a:gd name="T88" fmla="*/ 0 w 20000"/>
                          <a:gd name="T89" fmla="*/ 0 h 20000"/>
                          <a:gd name="T90" fmla="*/ 0 w 20000"/>
                          <a:gd name="T91" fmla="*/ 0 h 20000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20000"/>
                          <a:gd name="T139" fmla="*/ 0 h 20000"/>
                          <a:gd name="T140" fmla="*/ 20000 w 20000"/>
                          <a:gd name="T141" fmla="*/ 20000 h 20000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20000" h="20000">
                            <a:moveTo>
                              <a:pt x="0" y="15638"/>
                            </a:moveTo>
                            <a:lnTo>
                              <a:pt x="648" y="15492"/>
                            </a:lnTo>
                            <a:lnTo>
                              <a:pt x="1213" y="14721"/>
                            </a:lnTo>
                            <a:lnTo>
                              <a:pt x="1944" y="15226"/>
                            </a:lnTo>
                            <a:lnTo>
                              <a:pt x="3439" y="15239"/>
                            </a:lnTo>
                            <a:lnTo>
                              <a:pt x="2857" y="16436"/>
                            </a:lnTo>
                            <a:lnTo>
                              <a:pt x="7841" y="16277"/>
                            </a:lnTo>
                            <a:lnTo>
                              <a:pt x="7757" y="16955"/>
                            </a:lnTo>
                            <a:lnTo>
                              <a:pt x="10930" y="18697"/>
                            </a:lnTo>
                            <a:lnTo>
                              <a:pt x="10764" y="19827"/>
                            </a:lnTo>
                            <a:lnTo>
                              <a:pt x="12940" y="19987"/>
                            </a:lnTo>
                            <a:lnTo>
                              <a:pt x="13389" y="19056"/>
                            </a:lnTo>
                            <a:lnTo>
                              <a:pt x="14037" y="19681"/>
                            </a:lnTo>
                            <a:lnTo>
                              <a:pt x="15415" y="19069"/>
                            </a:lnTo>
                            <a:lnTo>
                              <a:pt x="14950" y="17912"/>
                            </a:lnTo>
                            <a:lnTo>
                              <a:pt x="16196" y="17620"/>
                            </a:lnTo>
                            <a:lnTo>
                              <a:pt x="16096" y="15173"/>
                            </a:lnTo>
                            <a:lnTo>
                              <a:pt x="18455" y="13790"/>
                            </a:lnTo>
                            <a:lnTo>
                              <a:pt x="17492" y="13019"/>
                            </a:lnTo>
                            <a:lnTo>
                              <a:pt x="19983" y="12234"/>
                            </a:lnTo>
                            <a:lnTo>
                              <a:pt x="19983" y="10665"/>
                            </a:lnTo>
                            <a:lnTo>
                              <a:pt x="18654" y="11330"/>
                            </a:lnTo>
                            <a:lnTo>
                              <a:pt x="15864" y="10785"/>
                            </a:lnTo>
                            <a:lnTo>
                              <a:pt x="15963" y="10691"/>
                            </a:lnTo>
                            <a:lnTo>
                              <a:pt x="17409" y="7766"/>
                            </a:lnTo>
                            <a:lnTo>
                              <a:pt x="17093" y="7048"/>
                            </a:lnTo>
                            <a:lnTo>
                              <a:pt x="16030" y="7168"/>
                            </a:lnTo>
                            <a:lnTo>
                              <a:pt x="11694" y="6370"/>
                            </a:lnTo>
                            <a:lnTo>
                              <a:pt x="11395" y="4574"/>
                            </a:lnTo>
                            <a:lnTo>
                              <a:pt x="9502" y="4149"/>
                            </a:lnTo>
                            <a:lnTo>
                              <a:pt x="9369" y="3524"/>
                            </a:lnTo>
                            <a:lnTo>
                              <a:pt x="7691" y="3670"/>
                            </a:lnTo>
                            <a:lnTo>
                              <a:pt x="8422" y="7287"/>
                            </a:lnTo>
                            <a:lnTo>
                              <a:pt x="10116" y="8351"/>
                            </a:lnTo>
                            <a:lnTo>
                              <a:pt x="8787" y="7832"/>
                            </a:lnTo>
                            <a:lnTo>
                              <a:pt x="9601" y="8856"/>
                            </a:lnTo>
                            <a:lnTo>
                              <a:pt x="7824" y="7247"/>
                            </a:lnTo>
                            <a:lnTo>
                              <a:pt x="6412" y="3165"/>
                            </a:lnTo>
                            <a:lnTo>
                              <a:pt x="3322" y="785"/>
                            </a:lnTo>
                            <a:lnTo>
                              <a:pt x="3505" y="0"/>
                            </a:lnTo>
                            <a:lnTo>
                              <a:pt x="2392" y="1024"/>
                            </a:lnTo>
                            <a:lnTo>
                              <a:pt x="17" y="13471"/>
                            </a:lnTo>
                            <a:lnTo>
                              <a:pt x="1478" y="11503"/>
                            </a:lnTo>
                            <a:lnTo>
                              <a:pt x="3189" y="12859"/>
                            </a:lnTo>
                            <a:lnTo>
                              <a:pt x="864" y="12952"/>
                            </a:lnTo>
                            <a:lnTo>
                              <a:pt x="0" y="15638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0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5" y="3097"/>
                        <a:ext cx="529" cy="437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20000"/>
                          <a:gd name="T109" fmla="*/ 0 h 20000"/>
                          <a:gd name="T110" fmla="*/ 20000 w 20000"/>
                          <a:gd name="T111" fmla="*/ 20000 h 20000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20000" h="20000">
                            <a:moveTo>
                              <a:pt x="242" y="18937"/>
                            </a:moveTo>
                            <a:lnTo>
                              <a:pt x="1710" y="19688"/>
                            </a:lnTo>
                            <a:lnTo>
                              <a:pt x="4130" y="18790"/>
                            </a:lnTo>
                            <a:lnTo>
                              <a:pt x="4463" y="19982"/>
                            </a:lnTo>
                            <a:lnTo>
                              <a:pt x="8911" y="18497"/>
                            </a:lnTo>
                            <a:lnTo>
                              <a:pt x="10741" y="19413"/>
                            </a:lnTo>
                            <a:lnTo>
                              <a:pt x="12557" y="18497"/>
                            </a:lnTo>
                            <a:lnTo>
                              <a:pt x="12814" y="19303"/>
                            </a:lnTo>
                            <a:lnTo>
                              <a:pt x="15219" y="18735"/>
                            </a:lnTo>
                            <a:lnTo>
                              <a:pt x="14796" y="18075"/>
                            </a:lnTo>
                            <a:lnTo>
                              <a:pt x="14811" y="17654"/>
                            </a:lnTo>
                            <a:lnTo>
                              <a:pt x="15915" y="15802"/>
                            </a:lnTo>
                            <a:lnTo>
                              <a:pt x="15991" y="12869"/>
                            </a:lnTo>
                            <a:lnTo>
                              <a:pt x="15461" y="12521"/>
                            </a:lnTo>
                            <a:lnTo>
                              <a:pt x="17943" y="11127"/>
                            </a:lnTo>
                            <a:lnTo>
                              <a:pt x="19107" y="12631"/>
                            </a:lnTo>
                            <a:lnTo>
                              <a:pt x="19228" y="11072"/>
                            </a:lnTo>
                            <a:lnTo>
                              <a:pt x="19985" y="8359"/>
                            </a:lnTo>
                            <a:lnTo>
                              <a:pt x="16929" y="7589"/>
                            </a:lnTo>
                            <a:lnTo>
                              <a:pt x="16944" y="6416"/>
                            </a:lnTo>
                            <a:lnTo>
                              <a:pt x="16853" y="6141"/>
                            </a:lnTo>
                            <a:lnTo>
                              <a:pt x="16263" y="5280"/>
                            </a:lnTo>
                            <a:lnTo>
                              <a:pt x="15855" y="6563"/>
                            </a:lnTo>
                            <a:lnTo>
                              <a:pt x="13873" y="6343"/>
                            </a:lnTo>
                            <a:lnTo>
                              <a:pt x="14024" y="4785"/>
                            </a:lnTo>
                            <a:lnTo>
                              <a:pt x="11135" y="2383"/>
                            </a:lnTo>
                            <a:lnTo>
                              <a:pt x="11210" y="1448"/>
                            </a:lnTo>
                            <a:lnTo>
                              <a:pt x="6672" y="1668"/>
                            </a:lnTo>
                            <a:lnTo>
                              <a:pt x="7201" y="18"/>
                            </a:lnTo>
                            <a:lnTo>
                              <a:pt x="5840" y="0"/>
                            </a:lnTo>
                            <a:lnTo>
                              <a:pt x="5008" y="1503"/>
                            </a:lnTo>
                            <a:lnTo>
                              <a:pt x="4660" y="367"/>
                            </a:lnTo>
                            <a:lnTo>
                              <a:pt x="4070" y="568"/>
                            </a:lnTo>
                            <a:lnTo>
                              <a:pt x="1044" y="16334"/>
                            </a:lnTo>
                            <a:lnTo>
                              <a:pt x="0" y="18790"/>
                            </a:lnTo>
                            <a:lnTo>
                              <a:pt x="242" y="18937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1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00" y="3008"/>
                        <a:ext cx="381" cy="338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20000"/>
                          <a:gd name="T103" fmla="*/ 0 h 20000"/>
                          <a:gd name="T104" fmla="*/ 20000 w 20000"/>
                          <a:gd name="T105" fmla="*/ 20000 h 20000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20000" h="20000">
                            <a:moveTo>
                              <a:pt x="147" y="13609"/>
                            </a:moveTo>
                            <a:lnTo>
                              <a:pt x="105" y="15124"/>
                            </a:lnTo>
                            <a:lnTo>
                              <a:pt x="4353" y="16118"/>
                            </a:lnTo>
                            <a:lnTo>
                              <a:pt x="3302" y="19621"/>
                            </a:lnTo>
                            <a:lnTo>
                              <a:pt x="4648" y="19976"/>
                            </a:lnTo>
                            <a:lnTo>
                              <a:pt x="5636" y="18769"/>
                            </a:lnTo>
                            <a:lnTo>
                              <a:pt x="7024" y="19621"/>
                            </a:lnTo>
                            <a:lnTo>
                              <a:pt x="11630" y="17633"/>
                            </a:lnTo>
                            <a:lnTo>
                              <a:pt x="12871" y="18959"/>
                            </a:lnTo>
                            <a:lnTo>
                              <a:pt x="14196" y="18036"/>
                            </a:lnTo>
                            <a:lnTo>
                              <a:pt x="14322" y="17444"/>
                            </a:lnTo>
                            <a:lnTo>
                              <a:pt x="15100" y="16142"/>
                            </a:lnTo>
                            <a:lnTo>
                              <a:pt x="16530" y="16473"/>
                            </a:lnTo>
                            <a:lnTo>
                              <a:pt x="16088" y="15266"/>
                            </a:lnTo>
                            <a:lnTo>
                              <a:pt x="17729" y="12876"/>
                            </a:lnTo>
                            <a:lnTo>
                              <a:pt x="16530" y="11905"/>
                            </a:lnTo>
                            <a:lnTo>
                              <a:pt x="16887" y="10320"/>
                            </a:lnTo>
                            <a:lnTo>
                              <a:pt x="19727" y="10296"/>
                            </a:lnTo>
                            <a:lnTo>
                              <a:pt x="18465" y="6059"/>
                            </a:lnTo>
                            <a:lnTo>
                              <a:pt x="18549" y="5893"/>
                            </a:lnTo>
                            <a:lnTo>
                              <a:pt x="19979" y="5325"/>
                            </a:lnTo>
                            <a:lnTo>
                              <a:pt x="18528" y="3503"/>
                            </a:lnTo>
                            <a:lnTo>
                              <a:pt x="16151" y="4450"/>
                            </a:lnTo>
                            <a:lnTo>
                              <a:pt x="15499" y="1917"/>
                            </a:lnTo>
                            <a:lnTo>
                              <a:pt x="8454" y="2746"/>
                            </a:lnTo>
                            <a:lnTo>
                              <a:pt x="7529" y="0"/>
                            </a:lnTo>
                            <a:lnTo>
                              <a:pt x="4374" y="1396"/>
                            </a:lnTo>
                            <a:lnTo>
                              <a:pt x="5594" y="2769"/>
                            </a:lnTo>
                            <a:lnTo>
                              <a:pt x="2608" y="5231"/>
                            </a:lnTo>
                            <a:lnTo>
                              <a:pt x="2734" y="9586"/>
                            </a:lnTo>
                            <a:lnTo>
                              <a:pt x="1157" y="10107"/>
                            </a:lnTo>
                            <a:lnTo>
                              <a:pt x="1746" y="12166"/>
                            </a:lnTo>
                            <a:lnTo>
                              <a:pt x="0" y="13254"/>
                            </a:lnTo>
                            <a:lnTo>
                              <a:pt x="147" y="13609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2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7" y="3501"/>
                        <a:ext cx="570" cy="344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20000"/>
                          <a:gd name="T109" fmla="*/ 0 h 20000"/>
                          <a:gd name="T110" fmla="*/ 20000 w 20000"/>
                          <a:gd name="T111" fmla="*/ 20000 h 20000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20000" h="20000">
                            <a:moveTo>
                              <a:pt x="603" y="5970"/>
                            </a:moveTo>
                            <a:lnTo>
                              <a:pt x="1739" y="5970"/>
                            </a:lnTo>
                            <a:lnTo>
                              <a:pt x="1823" y="7178"/>
                            </a:lnTo>
                            <a:lnTo>
                              <a:pt x="2777" y="6318"/>
                            </a:lnTo>
                            <a:lnTo>
                              <a:pt x="4109" y="7085"/>
                            </a:lnTo>
                            <a:lnTo>
                              <a:pt x="3997" y="9965"/>
                            </a:lnTo>
                            <a:lnTo>
                              <a:pt x="3212" y="11429"/>
                            </a:lnTo>
                            <a:lnTo>
                              <a:pt x="3534" y="12590"/>
                            </a:lnTo>
                            <a:lnTo>
                              <a:pt x="4488" y="13055"/>
                            </a:lnTo>
                            <a:lnTo>
                              <a:pt x="4797" y="11196"/>
                            </a:lnTo>
                            <a:lnTo>
                              <a:pt x="5358" y="11150"/>
                            </a:lnTo>
                            <a:lnTo>
                              <a:pt x="5470" y="12915"/>
                            </a:lnTo>
                            <a:lnTo>
                              <a:pt x="8696" y="15261"/>
                            </a:lnTo>
                            <a:lnTo>
                              <a:pt x="11108" y="15377"/>
                            </a:lnTo>
                            <a:lnTo>
                              <a:pt x="12903" y="19977"/>
                            </a:lnTo>
                            <a:lnTo>
                              <a:pt x="13731" y="19071"/>
                            </a:lnTo>
                            <a:lnTo>
                              <a:pt x="15891" y="18815"/>
                            </a:lnTo>
                            <a:lnTo>
                              <a:pt x="15778" y="17027"/>
                            </a:lnTo>
                            <a:lnTo>
                              <a:pt x="19986" y="6667"/>
                            </a:lnTo>
                            <a:lnTo>
                              <a:pt x="19691" y="4135"/>
                            </a:lnTo>
                            <a:lnTo>
                              <a:pt x="19018" y="4855"/>
                            </a:lnTo>
                            <a:lnTo>
                              <a:pt x="19523" y="3438"/>
                            </a:lnTo>
                            <a:lnTo>
                              <a:pt x="18752" y="534"/>
                            </a:lnTo>
                            <a:lnTo>
                              <a:pt x="17209" y="302"/>
                            </a:lnTo>
                            <a:lnTo>
                              <a:pt x="14979" y="1022"/>
                            </a:lnTo>
                            <a:lnTo>
                              <a:pt x="14741" y="0"/>
                            </a:lnTo>
                            <a:lnTo>
                              <a:pt x="13058" y="1161"/>
                            </a:lnTo>
                            <a:lnTo>
                              <a:pt x="11360" y="0"/>
                            </a:lnTo>
                            <a:lnTo>
                              <a:pt x="7223" y="1882"/>
                            </a:lnTo>
                            <a:lnTo>
                              <a:pt x="6928" y="372"/>
                            </a:lnTo>
                            <a:lnTo>
                              <a:pt x="4684" y="1510"/>
                            </a:lnTo>
                            <a:lnTo>
                              <a:pt x="3324" y="557"/>
                            </a:lnTo>
                            <a:lnTo>
                              <a:pt x="3100" y="372"/>
                            </a:lnTo>
                            <a:lnTo>
                              <a:pt x="1360" y="3740"/>
                            </a:lnTo>
                            <a:lnTo>
                              <a:pt x="0" y="3972"/>
                            </a:lnTo>
                            <a:lnTo>
                              <a:pt x="603" y="597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3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2" y="3645"/>
                        <a:ext cx="423" cy="322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20000"/>
                          <a:gd name="T103" fmla="*/ 0 h 20000"/>
                          <a:gd name="T104" fmla="*/ 20000 w 20000"/>
                          <a:gd name="T105" fmla="*/ 20000 h 20000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20000" h="20000">
                            <a:moveTo>
                              <a:pt x="19" y="10274"/>
                            </a:moveTo>
                            <a:lnTo>
                              <a:pt x="2302" y="8731"/>
                            </a:lnTo>
                            <a:lnTo>
                              <a:pt x="2566" y="5423"/>
                            </a:lnTo>
                            <a:lnTo>
                              <a:pt x="3528" y="4279"/>
                            </a:lnTo>
                            <a:lnTo>
                              <a:pt x="6642" y="5746"/>
                            </a:lnTo>
                            <a:lnTo>
                              <a:pt x="7189" y="4851"/>
                            </a:lnTo>
                            <a:lnTo>
                              <a:pt x="6189" y="3184"/>
                            </a:lnTo>
                            <a:lnTo>
                              <a:pt x="8472" y="2313"/>
                            </a:lnTo>
                            <a:lnTo>
                              <a:pt x="7151" y="1070"/>
                            </a:lnTo>
                            <a:lnTo>
                              <a:pt x="7642" y="0"/>
                            </a:lnTo>
                            <a:lnTo>
                              <a:pt x="9774" y="2711"/>
                            </a:lnTo>
                            <a:lnTo>
                              <a:pt x="10170" y="597"/>
                            </a:lnTo>
                            <a:lnTo>
                              <a:pt x="12302" y="2065"/>
                            </a:lnTo>
                            <a:lnTo>
                              <a:pt x="13075" y="1144"/>
                            </a:lnTo>
                            <a:lnTo>
                              <a:pt x="13396" y="3408"/>
                            </a:lnTo>
                            <a:lnTo>
                              <a:pt x="16811" y="5274"/>
                            </a:lnTo>
                            <a:lnTo>
                              <a:pt x="17415" y="7736"/>
                            </a:lnTo>
                            <a:lnTo>
                              <a:pt x="17642" y="9677"/>
                            </a:lnTo>
                            <a:lnTo>
                              <a:pt x="16566" y="10124"/>
                            </a:lnTo>
                            <a:lnTo>
                              <a:pt x="17358" y="11915"/>
                            </a:lnTo>
                            <a:lnTo>
                              <a:pt x="15434" y="13383"/>
                            </a:lnTo>
                            <a:lnTo>
                              <a:pt x="16811" y="15622"/>
                            </a:lnTo>
                            <a:lnTo>
                              <a:pt x="18736" y="15174"/>
                            </a:lnTo>
                            <a:lnTo>
                              <a:pt x="19981" y="17662"/>
                            </a:lnTo>
                            <a:lnTo>
                              <a:pt x="17566" y="17736"/>
                            </a:lnTo>
                            <a:lnTo>
                              <a:pt x="14245" y="19975"/>
                            </a:lnTo>
                            <a:lnTo>
                              <a:pt x="10868" y="17736"/>
                            </a:lnTo>
                            <a:lnTo>
                              <a:pt x="9057" y="18930"/>
                            </a:lnTo>
                            <a:lnTo>
                              <a:pt x="7811" y="15796"/>
                            </a:lnTo>
                            <a:lnTo>
                              <a:pt x="5057" y="16020"/>
                            </a:lnTo>
                            <a:lnTo>
                              <a:pt x="3679" y="13856"/>
                            </a:lnTo>
                            <a:lnTo>
                              <a:pt x="321" y="12612"/>
                            </a:lnTo>
                            <a:lnTo>
                              <a:pt x="0" y="10498"/>
                            </a:lnTo>
                            <a:lnTo>
                              <a:pt x="19" y="10274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4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2950"/>
                        <a:ext cx="495" cy="538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20000"/>
                          <a:gd name="T118" fmla="*/ 0 h 20000"/>
                          <a:gd name="T119" fmla="*/ 20000 w 20000"/>
                          <a:gd name="T120" fmla="*/ 20000 h 20000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20000" h="20000">
                            <a:moveTo>
                              <a:pt x="65" y="7470"/>
                            </a:moveTo>
                            <a:lnTo>
                              <a:pt x="388" y="9509"/>
                            </a:lnTo>
                            <a:lnTo>
                              <a:pt x="258" y="10253"/>
                            </a:lnTo>
                            <a:lnTo>
                              <a:pt x="1502" y="10491"/>
                            </a:lnTo>
                            <a:lnTo>
                              <a:pt x="485" y="11577"/>
                            </a:lnTo>
                            <a:lnTo>
                              <a:pt x="1777" y="12485"/>
                            </a:lnTo>
                            <a:lnTo>
                              <a:pt x="3732" y="11771"/>
                            </a:lnTo>
                            <a:lnTo>
                              <a:pt x="4733" y="12455"/>
                            </a:lnTo>
                            <a:lnTo>
                              <a:pt x="4200" y="12813"/>
                            </a:lnTo>
                            <a:lnTo>
                              <a:pt x="5977" y="12991"/>
                            </a:lnTo>
                            <a:lnTo>
                              <a:pt x="8029" y="14792"/>
                            </a:lnTo>
                            <a:lnTo>
                              <a:pt x="9628" y="18542"/>
                            </a:lnTo>
                            <a:lnTo>
                              <a:pt x="11082" y="19420"/>
                            </a:lnTo>
                            <a:lnTo>
                              <a:pt x="13086" y="19196"/>
                            </a:lnTo>
                            <a:lnTo>
                              <a:pt x="13538" y="19985"/>
                            </a:lnTo>
                            <a:lnTo>
                              <a:pt x="15073" y="19985"/>
                            </a:lnTo>
                            <a:lnTo>
                              <a:pt x="15170" y="17723"/>
                            </a:lnTo>
                            <a:lnTo>
                              <a:pt x="17157" y="18021"/>
                            </a:lnTo>
                            <a:lnTo>
                              <a:pt x="17658" y="16815"/>
                            </a:lnTo>
                            <a:lnTo>
                              <a:pt x="18853" y="16458"/>
                            </a:lnTo>
                            <a:lnTo>
                              <a:pt x="19984" y="14777"/>
                            </a:lnTo>
                            <a:lnTo>
                              <a:pt x="17658" y="13631"/>
                            </a:lnTo>
                            <a:lnTo>
                              <a:pt x="17787" y="13527"/>
                            </a:lnTo>
                            <a:lnTo>
                              <a:pt x="19015" y="12351"/>
                            </a:lnTo>
                            <a:lnTo>
                              <a:pt x="16898" y="11994"/>
                            </a:lnTo>
                            <a:lnTo>
                              <a:pt x="17157" y="11399"/>
                            </a:lnTo>
                            <a:lnTo>
                              <a:pt x="15864" y="10893"/>
                            </a:lnTo>
                            <a:lnTo>
                              <a:pt x="16123" y="8051"/>
                            </a:lnTo>
                            <a:lnTo>
                              <a:pt x="14152" y="4702"/>
                            </a:lnTo>
                            <a:lnTo>
                              <a:pt x="13635" y="2560"/>
                            </a:lnTo>
                            <a:lnTo>
                              <a:pt x="12698" y="1057"/>
                            </a:lnTo>
                            <a:lnTo>
                              <a:pt x="11567" y="1235"/>
                            </a:lnTo>
                            <a:lnTo>
                              <a:pt x="11195" y="0"/>
                            </a:lnTo>
                            <a:lnTo>
                              <a:pt x="9564" y="1443"/>
                            </a:lnTo>
                            <a:lnTo>
                              <a:pt x="7981" y="4539"/>
                            </a:lnTo>
                            <a:lnTo>
                              <a:pt x="5994" y="4271"/>
                            </a:lnTo>
                            <a:lnTo>
                              <a:pt x="4572" y="5030"/>
                            </a:lnTo>
                            <a:lnTo>
                              <a:pt x="0" y="7173"/>
                            </a:lnTo>
                            <a:lnTo>
                              <a:pt x="65" y="747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5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0" y="3385"/>
                        <a:ext cx="514" cy="520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w 20000"/>
                          <a:gd name="T79" fmla="*/ 0 h 20000"/>
                          <a:gd name="T80" fmla="*/ 0 w 20000"/>
                          <a:gd name="T81" fmla="*/ 0 h 20000"/>
                          <a:gd name="T82" fmla="*/ 0 w 20000"/>
                          <a:gd name="T83" fmla="*/ 0 h 20000"/>
                          <a:gd name="T84" fmla="*/ 0 w 20000"/>
                          <a:gd name="T85" fmla="*/ 0 h 20000"/>
                          <a:gd name="T86" fmla="*/ 0 w 20000"/>
                          <a:gd name="T87" fmla="*/ 0 h 20000"/>
                          <a:gd name="T88" fmla="*/ 0 w 20000"/>
                          <a:gd name="T89" fmla="*/ 0 h 20000"/>
                          <a:gd name="T90" fmla="*/ 0 w 20000"/>
                          <a:gd name="T91" fmla="*/ 0 h 20000"/>
                          <a:gd name="T92" fmla="*/ 0 w 20000"/>
                          <a:gd name="T93" fmla="*/ 0 h 20000"/>
                          <a:gd name="T94" fmla="*/ 0 w 20000"/>
                          <a:gd name="T95" fmla="*/ 0 h 20000"/>
                          <a:gd name="T96" fmla="*/ 0 w 20000"/>
                          <a:gd name="T97" fmla="*/ 0 h 20000"/>
                          <a:gd name="T98" fmla="*/ 0 w 20000"/>
                          <a:gd name="T99" fmla="*/ 0 h 20000"/>
                          <a:gd name="T100" fmla="*/ 0 w 20000"/>
                          <a:gd name="T101" fmla="*/ 0 h 20000"/>
                          <a:gd name="T102" fmla="*/ 0 w 20000"/>
                          <a:gd name="T103" fmla="*/ 0 h 20000"/>
                          <a:gd name="T104" fmla="*/ 0 w 20000"/>
                          <a:gd name="T105" fmla="*/ 0 h 20000"/>
                          <a:gd name="T106" fmla="*/ 0 w 20000"/>
                          <a:gd name="T107" fmla="*/ 0 h 2000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20000"/>
                          <a:gd name="T163" fmla="*/ 0 h 20000"/>
                          <a:gd name="T164" fmla="*/ 20000 w 20000"/>
                          <a:gd name="T165" fmla="*/ 20000 h 2000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20000" h="20000">
                            <a:moveTo>
                              <a:pt x="125" y="18923"/>
                            </a:moveTo>
                            <a:lnTo>
                              <a:pt x="467" y="16785"/>
                            </a:lnTo>
                            <a:lnTo>
                              <a:pt x="1416" y="17123"/>
                            </a:lnTo>
                            <a:lnTo>
                              <a:pt x="2584" y="15462"/>
                            </a:lnTo>
                            <a:lnTo>
                              <a:pt x="2117" y="14262"/>
                            </a:lnTo>
                            <a:lnTo>
                              <a:pt x="1089" y="14677"/>
                            </a:lnTo>
                            <a:lnTo>
                              <a:pt x="1525" y="13585"/>
                            </a:lnTo>
                            <a:lnTo>
                              <a:pt x="187" y="12585"/>
                            </a:lnTo>
                            <a:lnTo>
                              <a:pt x="2288" y="9692"/>
                            </a:lnTo>
                            <a:lnTo>
                              <a:pt x="4202" y="8015"/>
                            </a:lnTo>
                            <a:lnTo>
                              <a:pt x="7051" y="8923"/>
                            </a:lnTo>
                            <a:lnTo>
                              <a:pt x="7860" y="6046"/>
                            </a:lnTo>
                            <a:lnTo>
                              <a:pt x="9634" y="5631"/>
                            </a:lnTo>
                            <a:lnTo>
                              <a:pt x="6708" y="1877"/>
                            </a:lnTo>
                            <a:lnTo>
                              <a:pt x="9152" y="1431"/>
                            </a:lnTo>
                            <a:lnTo>
                              <a:pt x="9946" y="2277"/>
                            </a:lnTo>
                            <a:lnTo>
                              <a:pt x="11735" y="1538"/>
                            </a:lnTo>
                            <a:lnTo>
                              <a:pt x="10973" y="1062"/>
                            </a:lnTo>
                            <a:lnTo>
                              <a:pt x="11767" y="369"/>
                            </a:lnTo>
                            <a:lnTo>
                              <a:pt x="14132" y="0"/>
                            </a:lnTo>
                            <a:lnTo>
                              <a:pt x="14475" y="1692"/>
                            </a:lnTo>
                            <a:lnTo>
                              <a:pt x="15891" y="3354"/>
                            </a:lnTo>
                            <a:lnTo>
                              <a:pt x="15377" y="3723"/>
                            </a:lnTo>
                            <a:lnTo>
                              <a:pt x="16187" y="4246"/>
                            </a:lnTo>
                            <a:lnTo>
                              <a:pt x="15642" y="4831"/>
                            </a:lnTo>
                            <a:lnTo>
                              <a:pt x="18366" y="7000"/>
                            </a:lnTo>
                            <a:lnTo>
                              <a:pt x="19984" y="7015"/>
                            </a:lnTo>
                            <a:lnTo>
                              <a:pt x="19767" y="8123"/>
                            </a:lnTo>
                            <a:lnTo>
                              <a:pt x="18226" y="8738"/>
                            </a:lnTo>
                            <a:lnTo>
                              <a:pt x="17572" y="7908"/>
                            </a:lnTo>
                            <a:lnTo>
                              <a:pt x="17074" y="9585"/>
                            </a:lnTo>
                            <a:lnTo>
                              <a:pt x="16016" y="9646"/>
                            </a:lnTo>
                            <a:lnTo>
                              <a:pt x="15689" y="10600"/>
                            </a:lnTo>
                            <a:lnTo>
                              <a:pt x="15518" y="10723"/>
                            </a:lnTo>
                            <a:lnTo>
                              <a:pt x="14895" y="11308"/>
                            </a:lnTo>
                            <a:lnTo>
                              <a:pt x="13136" y="10400"/>
                            </a:lnTo>
                            <a:lnTo>
                              <a:pt x="12794" y="11692"/>
                            </a:lnTo>
                            <a:lnTo>
                              <a:pt x="11035" y="10015"/>
                            </a:lnTo>
                            <a:lnTo>
                              <a:pt x="10646" y="10677"/>
                            </a:lnTo>
                            <a:lnTo>
                              <a:pt x="11735" y="11446"/>
                            </a:lnTo>
                            <a:lnTo>
                              <a:pt x="9837" y="11985"/>
                            </a:lnTo>
                            <a:lnTo>
                              <a:pt x="10661" y="13015"/>
                            </a:lnTo>
                            <a:lnTo>
                              <a:pt x="10226" y="13585"/>
                            </a:lnTo>
                            <a:lnTo>
                              <a:pt x="7642" y="12677"/>
                            </a:lnTo>
                            <a:lnTo>
                              <a:pt x="6848" y="13369"/>
                            </a:lnTo>
                            <a:lnTo>
                              <a:pt x="6646" y="15431"/>
                            </a:lnTo>
                            <a:lnTo>
                              <a:pt x="4747" y="16369"/>
                            </a:lnTo>
                            <a:lnTo>
                              <a:pt x="4732" y="16523"/>
                            </a:lnTo>
                            <a:lnTo>
                              <a:pt x="5012" y="17831"/>
                            </a:lnTo>
                            <a:lnTo>
                              <a:pt x="2864" y="17246"/>
                            </a:lnTo>
                            <a:lnTo>
                              <a:pt x="2708" y="19985"/>
                            </a:lnTo>
                            <a:lnTo>
                              <a:pt x="405" y="19815"/>
                            </a:lnTo>
                            <a:lnTo>
                              <a:pt x="0" y="19200"/>
                            </a:lnTo>
                            <a:lnTo>
                              <a:pt x="125" y="18923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6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7" y="3306"/>
                        <a:ext cx="461" cy="33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0000"/>
                          <a:gd name="T97" fmla="*/ 0 h 20000"/>
                          <a:gd name="T98" fmla="*/ 20000 w 20000"/>
                          <a:gd name="T99" fmla="*/ 20000 h 20000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0000" h="20000">
                            <a:moveTo>
                              <a:pt x="17" y="10688"/>
                            </a:moveTo>
                            <a:lnTo>
                              <a:pt x="1282" y="8251"/>
                            </a:lnTo>
                            <a:lnTo>
                              <a:pt x="1369" y="4391"/>
                            </a:lnTo>
                            <a:lnTo>
                              <a:pt x="763" y="3932"/>
                            </a:lnTo>
                            <a:lnTo>
                              <a:pt x="3605" y="2075"/>
                            </a:lnTo>
                            <a:lnTo>
                              <a:pt x="4939" y="4053"/>
                            </a:lnTo>
                            <a:lnTo>
                              <a:pt x="5078" y="2002"/>
                            </a:lnTo>
                            <a:lnTo>
                              <a:pt x="6170" y="2364"/>
                            </a:lnTo>
                            <a:lnTo>
                              <a:pt x="6984" y="1134"/>
                            </a:lnTo>
                            <a:lnTo>
                              <a:pt x="8128" y="2002"/>
                            </a:lnTo>
                            <a:lnTo>
                              <a:pt x="11941" y="0"/>
                            </a:lnTo>
                            <a:lnTo>
                              <a:pt x="12964" y="1327"/>
                            </a:lnTo>
                            <a:lnTo>
                              <a:pt x="14055" y="386"/>
                            </a:lnTo>
                            <a:lnTo>
                              <a:pt x="15667" y="1134"/>
                            </a:lnTo>
                            <a:lnTo>
                              <a:pt x="14177" y="3643"/>
                            </a:lnTo>
                            <a:lnTo>
                              <a:pt x="15945" y="4487"/>
                            </a:lnTo>
                            <a:lnTo>
                              <a:pt x="16031" y="7696"/>
                            </a:lnTo>
                            <a:lnTo>
                              <a:pt x="16707" y="7720"/>
                            </a:lnTo>
                            <a:lnTo>
                              <a:pt x="19983" y="13607"/>
                            </a:lnTo>
                            <a:lnTo>
                              <a:pt x="17990" y="14258"/>
                            </a:lnTo>
                            <a:lnTo>
                              <a:pt x="17106" y="18770"/>
                            </a:lnTo>
                            <a:lnTo>
                              <a:pt x="13934" y="17346"/>
                            </a:lnTo>
                            <a:lnTo>
                              <a:pt x="11802" y="19976"/>
                            </a:lnTo>
                            <a:lnTo>
                              <a:pt x="8094" y="18890"/>
                            </a:lnTo>
                            <a:lnTo>
                              <a:pt x="7591" y="17684"/>
                            </a:lnTo>
                            <a:lnTo>
                              <a:pt x="6031" y="18094"/>
                            </a:lnTo>
                            <a:lnTo>
                              <a:pt x="5182" y="14210"/>
                            </a:lnTo>
                            <a:lnTo>
                              <a:pt x="3518" y="11821"/>
                            </a:lnTo>
                            <a:lnTo>
                              <a:pt x="2409" y="12328"/>
                            </a:lnTo>
                            <a:lnTo>
                              <a:pt x="485" y="12111"/>
                            </a:lnTo>
                            <a:lnTo>
                              <a:pt x="0" y="11242"/>
                            </a:lnTo>
                            <a:lnTo>
                              <a:pt x="17" y="10688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7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2" y="2904"/>
                        <a:ext cx="379" cy="354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20000"/>
                          <a:gd name="T82" fmla="*/ 0 h 20000"/>
                          <a:gd name="T83" fmla="*/ 20000 w 20000"/>
                          <a:gd name="T84" fmla="*/ 20000 h 20000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20000" h="20000">
                            <a:moveTo>
                              <a:pt x="85" y="11480"/>
                            </a:moveTo>
                            <a:lnTo>
                              <a:pt x="1501" y="10938"/>
                            </a:lnTo>
                            <a:lnTo>
                              <a:pt x="7653" y="3706"/>
                            </a:lnTo>
                            <a:lnTo>
                              <a:pt x="7844" y="249"/>
                            </a:lnTo>
                            <a:lnTo>
                              <a:pt x="10719" y="0"/>
                            </a:lnTo>
                            <a:lnTo>
                              <a:pt x="13023" y="2667"/>
                            </a:lnTo>
                            <a:lnTo>
                              <a:pt x="17844" y="1514"/>
                            </a:lnTo>
                            <a:lnTo>
                              <a:pt x="17928" y="2102"/>
                            </a:lnTo>
                            <a:lnTo>
                              <a:pt x="19450" y="6079"/>
                            </a:lnTo>
                            <a:lnTo>
                              <a:pt x="18668" y="8271"/>
                            </a:lnTo>
                            <a:lnTo>
                              <a:pt x="19979" y="10237"/>
                            </a:lnTo>
                            <a:lnTo>
                              <a:pt x="13996" y="13492"/>
                            </a:lnTo>
                            <a:lnTo>
                              <a:pt x="14080" y="13944"/>
                            </a:lnTo>
                            <a:lnTo>
                              <a:pt x="14503" y="17062"/>
                            </a:lnTo>
                            <a:lnTo>
                              <a:pt x="10529" y="18576"/>
                            </a:lnTo>
                            <a:lnTo>
                              <a:pt x="9556" y="17718"/>
                            </a:lnTo>
                            <a:lnTo>
                              <a:pt x="8964" y="19480"/>
                            </a:lnTo>
                            <a:lnTo>
                              <a:pt x="7801" y="18147"/>
                            </a:lnTo>
                            <a:lnTo>
                              <a:pt x="5899" y="19977"/>
                            </a:lnTo>
                            <a:lnTo>
                              <a:pt x="4778" y="19232"/>
                            </a:lnTo>
                            <a:lnTo>
                              <a:pt x="4884" y="17853"/>
                            </a:lnTo>
                            <a:lnTo>
                              <a:pt x="3552" y="18305"/>
                            </a:lnTo>
                            <a:lnTo>
                              <a:pt x="1480" y="16384"/>
                            </a:lnTo>
                            <a:lnTo>
                              <a:pt x="2283" y="15435"/>
                            </a:lnTo>
                            <a:lnTo>
                              <a:pt x="1247" y="15684"/>
                            </a:lnTo>
                            <a:lnTo>
                              <a:pt x="0" y="11638"/>
                            </a:lnTo>
                            <a:lnTo>
                              <a:pt x="85" y="1148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8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7" y="3502"/>
                        <a:ext cx="310" cy="406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000"/>
                          <a:gd name="T88" fmla="*/ 0 h 20000"/>
                          <a:gd name="T89" fmla="*/ 20000 w 20000"/>
                          <a:gd name="T90" fmla="*/ 20000 h 2000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000" h="20000">
                            <a:moveTo>
                              <a:pt x="206" y="15925"/>
                            </a:moveTo>
                            <a:lnTo>
                              <a:pt x="3200" y="17106"/>
                            </a:lnTo>
                            <a:lnTo>
                              <a:pt x="5213" y="19331"/>
                            </a:lnTo>
                            <a:lnTo>
                              <a:pt x="10116" y="18622"/>
                            </a:lnTo>
                            <a:lnTo>
                              <a:pt x="12439" y="19980"/>
                            </a:lnTo>
                            <a:lnTo>
                              <a:pt x="13858" y="18996"/>
                            </a:lnTo>
                            <a:lnTo>
                              <a:pt x="16361" y="19606"/>
                            </a:lnTo>
                            <a:lnTo>
                              <a:pt x="15690" y="18799"/>
                            </a:lnTo>
                            <a:lnTo>
                              <a:pt x="15897" y="18465"/>
                            </a:lnTo>
                            <a:lnTo>
                              <a:pt x="16465" y="15728"/>
                            </a:lnTo>
                            <a:lnTo>
                              <a:pt x="18065" y="16161"/>
                            </a:lnTo>
                            <a:lnTo>
                              <a:pt x="19974" y="14035"/>
                            </a:lnTo>
                            <a:lnTo>
                              <a:pt x="19200" y="12500"/>
                            </a:lnTo>
                            <a:lnTo>
                              <a:pt x="17497" y="13031"/>
                            </a:lnTo>
                            <a:lnTo>
                              <a:pt x="18219" y="11634"/>
                            </a:lnTo>
                            <a:lnTo>
                              <a:pt x="16000" y="10354"/>
                            </a:lnTo>
                            <a:lnTo>
                              <a:pt x="19484" y="6654"/>
                            </a:lnTo>
                            <a:lnTo>
                              <a:pt x="13961" y="5768"/>
                            </a:lnTo>
                            <a:lnTo>
                              <a:pt x="13239" y="4803"/>
                            </a:lnTo>
                            <a:lnTo>
                              <a:pt x="10890" y="5118"/>
                            </a:lnTo>
                            <a:lnTo>
                              <a:pt x="9626" y="1969"/>
                            </a:lnTo>
                            <a:lnTo>
                              <a:pt x="7148" y="0"/>
                            </a:lnTo>
                            <a:lnTo>
                              <a:pt x="5497" y="433"/>
                            </a:lnTo>
                            <a:lnTo>
                              <a:pt x="6916" y="2894"/>
                            </a:lnTo>
                            <a:lnTo>
                              <a:pt x="5961" y="4075"/>
                            </a:lnTo>
                            <a:lnTo>
                              <a:pt x="7226" y="3465"/>
                            </a:lnTo>
                            <a:lnTo>
                              <a:pt x="7742" y="5610"/>
                            </a:lnTo>
                            <a:lnTo>
                              <a:pt x="0" y="14409"/>
                            </a:lnTo>
                            <a:lnTo>
                              <a:pt x="206" y="15925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9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7" y="3267"/>
                        <a:ext cx="435" cy="352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20000"/>
                          <a:gd name="T103" fmla="*/ 0 h 20000"/>
                          <a:gd name="T104" fmla="*/ 20000 w 20000"/>
                          <a:gd name="T105" fmla="*/ 20000 h 20000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20000" h="20000">
                            <a:moveTo>
                              <a:pt x="55" y="5941"/>
                            </a:moveTo>
                            <a:lnTo>
                              <a:pt x="294" y="6712"/>
                            </a:lnTo>
                            <a:lnTo>
                              <a:pt x="697" y="9206"/>
                            </a:lnTo>
                            <a:lnTo>
                              <a:pt x="2367" y="11655"/>
                            </a:lnTo>
                            <a:lnTo>
                              <a:pt x="1761" y="12200"/>
                            </a:lnTo>
                            <a:lnTo>
                              <a:pt x="2716" y="12948"/>
                            </a:lnTo>
                            <a:lnTo>
                              <a:pt x="2073" y="13810"/>
                            </a:lnTo>
                            <a:lnTo>
                              <a:pt x="5284" y="17007"/>
                            </a:lnTo>
                            <a:lnTo>
                              <a:pt x="7193" y="17052"/>
                            </a:lnTo>
                            <a:lnTo>
                              <a:pt x="6936" y="18662"/>
                            </a:lnTo>
                            <a:lnTo>
                              <a:pt x="9523" y="19977"/>
                            </a:lnTo>
                            <a:lnTo>
                              <a:pt x="10202" y="18163"/>
                            </a:lnTo>
                            <a:lnTo>
                              <a:pt x="14661" y="19116"/>
                            </a:lnTo>
                            <a:lnTo>
                              <a:pt x="16147" y="17982"/>
                            </a:lnTo>
                            <a:lnTo>
                              <a:pt x="15376" y="15601"/>
                            </a:lnTo>
                            <a:lnTo>
                              <a:pt x="15835" y="13379"/>
                            </a:lnTo>
                            <a:lnTo>
                              <a:pt x="17303" y="14444"/>
                            </a:lnTo>
                            <a:lnTo>
                              <a:pt x="19982" y="12494"/>
                            </a:lnTo>
                            <a:lnTo>
                              <a:pt x="19450" y="11315"/>
                            </a:lnTo>
                            <a:lnTo>
                              <a:pt x="17193" y="11655"/>
                            </a:lnTo>
                            <a:lnTo>
                              <a:pt x="15523" y="10295"/>
                            </a:lnTo>
                            <a:lnTo>
                              <a:pt x="13706" y="4603"/>
                            </a:lnTo>
                            <a:lnTo>
                              <a:pt x="11376" y="1859"/>
                            </a:lnTo>
                            <a:lnTo>
                              <a:pt x="9358" y="1587"/>
                            </a:lnTo>
                            <a:lnTo>
                              <a:pt x="9982" y="1043"/>
                            </a:lnTo>
                            <a:lnTo>
                              <a:pt x="8844" y="0"/>
                            </a:lnTo>
                            <a:lnTo>
                              <a:pt x="6624" y="1088"/>
                            </a:lnTo>
                            <a:lnTo>
                              <a:pt x="5505" y="794"/>
                            </a:lnTo>
                            <a:lnTo>
                              <a:pt x="3505" y="2449"/>
                            </a:lnTo>
                            <a:lnTo>
                              <a:pt x="1798" y="1882"/>
                            </a:lnTo>
                            <a:lnTo>
                              <a:pt x="2440" y="3628"/>
                            </a:lnTo>
                            <a:lnTo>
                              <a:pt x="1229" y="5601"/>
                            </a:lnTo>
                            <a:lnTo>
                              <a:pt x="0" y="5692"/>
                            </a:lnTo>
                            <a:lnTo>
                              <a:pt x="55" y="5941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0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33" y="2418"/>
                        <a:ext cx="427" cy="398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0000"/>
                          <a:gd name="T97" fmla="*/ 0 h 20000"/>
                          <a:gd name="T98" fmla="*/ 20000 w 20000"/>
                          <a:gd name="T99" fmla="*/ 20000 h 20000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0000" h="20000">
                            <a:moveTo>
                              <a:pt x="19" y="7988"/>
                            </a:moveTo>
                            <a:lnTo>
                              <a:pt x="1065" y="9859"/>
                            </a:lnTo>
                            <a:lnTo>
                              <a:pt x="355" y="10483"/>
                            </a:lnTo>
                            <a:lnTo>
                              <a:pt x="2897" y="13400"/>
                            </a:lnTo>
                            <a:lnTo>
                              <a:pt x="2168" y="17465"/>
                            </a:lnTo>
                            <a:lnTo>
                              <a:pt x="4355" y="17827"/>
                            </a:lnTo>
                            <a:lnTo>
                              <a:pt x="4374" y="18913"/>
                            </a:lnTo>
                            <a:lnTo>
                              <a:pt x="6093" y="19980"/>
                            </a:lnTo>
                            <a:lnTo>
                              <a:pt x="8019" y="19899"/>
                            </a:lnTo>
                            <a:lnTo>
                              <a:pt x="9981" y="17988"/>
                            </a:lnTo>
                            <a:lnTo>
                              <a:pt x="10037" y="15352"/>
                            </a:lnTo>
                            <a:lnTo>
                              <a:pt x="12430" y="14024"/>
                            </a:lnTo>
                            <a:lnTo>
                              <a:pt x="13738" y="10825"/>
                            </a:lnTo>
                            <a:lnTo>
                              <a:pt x="15421" y="9316"/>
                            </a:lnTo>
                            <a:lnTo>
                              <a:pt x="15720" y="8954"/>
                            </a:lnTo>
                            <a:lnTo>
                              <a:pt x="16673" y="7223"/>
                            </a:lnTo>
                            <a:lnTo>
                              <a:pt x="17607" y="7525"/>
                            </a:lnTo>
                            <a:lnTo>
                              <a:pt x="18093" y="4608"/>
                            </a:lnTo>
                            <a:lnTo>
                              <a:pt x="19981" y="3763"/>
                            </a:lnTo>
                            <a:lnTo>
                              <a:pt x="18187" y="2012"/>
                            </a:lnTo>
                            <a:lnTo>
                              <a:pt x="18393" y="302"/>
                            </a:lnTo>
                            <a:lnTo>
                              <a:pt x="16879" y="20"/>
                            </a:lnTo>
                            <a:lnTo>
                              <a:pt x="15178" y="1388"/>
                            </a:lnTo>
                            <a:lnTo>
                              <a:pt x="13794" y="0"/>
                            </a:lnTo>
                            <a:lnTo>
                              <a:pt x="12636" y="1811"/>
                            </a:lnTo>
                            <a:lnTo>
                              <a:pt x="9551" y="644"/>
                            </a:lnTo>
                            <a:lnTo>
                              <a:pt x="6280" y="1408"/>
                            </a:lnTo>
                            <a:lnTo>
                              <a:pt x="5234" y="3199"/>
                            </a:lnTo>
                            <a:lnTo>
                              <a:pt x="4318" y="7364"/>
                            </a:lnTo>
                            <a:lnTo>
                              <a:pt x="2710" y="6600"/>
                            </a:lnTo>
                            <a:lnTo>
                              <a:pt x="0" y="7626"/>
                            </a:lnTo>
                            <a:lnTo>
                              <a:pt x="19" y="7988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1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95" y="2298"/>
                        <a:ext cx="368" cy="558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20000"/>
                          <a:gd name="T106" fmla="*/ 0 h 20000"/>
                          <a:gd name="T107" fmla="*/ 20000 w 20000"/>
                          <a:gd name="T108" fmla="*/ 20000 h 20000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20000" h="20000">
                            <a:moveTo>
                              <a:pt x="152" y="8674"/>
                            </a:moveTo>
                            <a:lnTo>
                              <a:pt x="2167" y="8846"/>
                            </a:lnTo>
                            <a:lnTo>
                              <a:pt x="1495" y="7914"/>
                            </a:lnTo>
                            <a:lnTo>
                              <a:pt x="2925" y="7369"/>
                            </a:lnTo>
                            <a:lnTo>
                              <a:pt x="2839" y="5692"/>
                            </a:lnTo>
                            <a:lnTo>
                              <a:pt x="3684" y="5577"/>
                            </a:lnTo>
                            <a:lnTo>
                              <a:pt x="1018" y="3025"/>
                            </a:lnTo>
                            <a:lnTo>
                              <a:pt x="2795" y="789"/>
                            </a:lnTo>
                            <a:lnTo>
                              <a:pt x="6046" y="0"/>
                            </a:lnTo>
                            <a:lnTo>
                              <a:pt x="5937" y="846"/>
                            </a:lnTo>
                            <a:lnTo>
                              <a:pt x="7541" y="502"/>
                            </a:lnTo>
                            <a:lnTo>
                              <a:pt x="8949" y="1104"/>
                            </a:lnTo>
                            <a:lnTo>
                              <a:pt x="10704" y="3728"/>
                            </a:lnTo>
                            <a:lnTo>
                              <a:pt x="16056" y="4703"/>
                            </a:lnTo>
                            <a:lnTo>
                              <a:pt x="18982" y="6581"/>
                            </a:lnTo>
                            <a:lnTo>
                              <a:pt x="17920" y="9548"/>
                            </a:lnTo>
                            <a:lnTo>
                              <a:pt x="16056" y="9004"/>
                            </a:lnTo>
                            <a:lnTo>
                              <a:pt x="12914" y="9735"/>
                            </a:lnTo>
                            <a:lnTo>
                              <a:pt x="12936" y="9993"/>
                            </a:lnTo>
                            <a:lnTo>
                              <a:pt x="14150" y="11326"/>
                            </a:lnTo>
                            <a:lnTo>
                              <a:pt x="13326" y="11771"/>
                            </a:lnTo>
                            <a:lnTo>
                              <a:pt x="16273" y="13849"/>
                            </a:lnTo>
                            <a:lnTo>
                              <a:pt x="15428" y="16746"/>
                            </a:lnTo>
                            <a:lnTo>
                              <a:pt x="17963" y="17004"/>
                            </a:lnTo>
                            <a:lnTo>
                              <a:pt x="17985" y="17778"/>
                            </a:lnTo>
                            <a:lnTo>
                              <a:pt x="19978" y="18538"/>
                            </a:lnTo>
                            <a:lnTo>
                              <a:pt x="19177" y="19986"/>
                            </a:lnTo>
                            <a:lnTo>
                              <a:pt x="13521" y="19111"/>
                            </a:lnTo>
                            <a:lnTo>
                              <a:pt x="13153" y="17190"/>
                            </a:lnTo>
                            <a:lnTo>
                              <a:pt x="10661" y="16717"/>
                            </a:lnTo>
                            <a:lnTo>
                              <a:pt x="10488" y="16043"/>
                            </a:lnTo>
                            <a:lnTo>
                              <a:pt x="8299" y="16201"/>
                            </a:lnTo>
                            <a:lnTo>
                              <a:pt x="6934" y="13749"/>
                            </a:lnTo>
                            <a:lnTo>
                              <a:pt x="0" y="10050"/>
                            </a:lnTo>
                            <a:lnTo>
                              <a:pt x="152" y="8674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2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1990"/>
                        <a:ext cx="313" cy="492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20000"/>
                          <a:gd name="T91" fmla="*/ 0 h 20000"/>
                          <a:gd name="T92" fmla="*/ 20000 w 20000"/>
                          <a:gd name="T93" fmla="*/ 20000 h 20000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20000" h="20000">
                            <a:moveTo>
                              <a:pt x="128" y="1840"/>
                            </a:moveTo>
                            <a:lnTo>
                              <a:pt x="5255" y="1759"/>
                            </a:lnTo>
                            <a:lnTo>
                              <a:pt x="7551" y="277"/>
                            </a:lnTo>
                            <a:lnTo>
                              <a:pt x="7985" y="782"/>
                            </a:lnTo>
                            <a:lnTo>
                              <a:pt x="13597" y="0"/>
                            </a:lnTo>
                            <a:lnTo>
                              <a:pt x="15026" y="831"/>
                            </a:lnTo>
                            <a:lnTo>
                              <a:pt x="15153" y="993"/>
                            </a:lnTo>
                            <a:lnTo>
                              <a:pt x="16199" y="4137"/>
                            </a:lnTo>
                            <a:lnTo>
                              <a:pt x="17347" y="4577"/>
                            </a:lnTo>
                            <a:lnTo>
                              <a:pt x="15842" y="5033"/>
                            </a:lnTo>
                            <a:lnTo>
                              <a:pt x="17321" y="6710"/>
                            </a:lnTo>
                            <a:lnTo>
                              <a:pt x="15153" y="8388"/>
                            </a:lnTo>
                            <a:lnTo>
                              <a:pt x="17194" y="9153"/>
                            </a:lnTo>
                            <a:lnTo>
                              <a:pt x="15612" y="11238"/>
                            </a:lnTo>
                            <a:lnTo>
                              <a:pt x="16505" y="13762"/>
                            </a:lnTo>
                            <a:lnTo>
                              <a:pt x="19515" y="13827"/>
                            </a:lnTo>
                            <a:lnTo>
                              <a:pt x="18189" y="16303"/>
                            </a:lnTo>
                            <a:lnTo>
                              <a:pt x="19974" y="16840"/>
                            </a:lnTo>
                            <a:lnTo>
                              <a:pt x="19592" y="17915"/>
                            </a:lnTo>
                            <a:lnTo>
                              <a:pt x="15128" y="18534"/>
                            </a:lnTo>
                            <a:lnTo>
                              <a:pt x="13699" y="19984"/>
                            </a:lnTo>
                            <a:lnTo>
                              <a:pt x="10255" y="17850"/>
                            </a:lnTo>
                            <a:lnTo>
                              <a:pt x="3954" y="16743"/>
                            </a:lnTo>
                            <a:lnTo>
                              <a:pt x="1888" y="13762"/>
                            </a:lnTo>
                            <a:lnTo>
                              <a:pt x="6046" y="12443"/>
                            </a:lnTo>
                            <a:lnTo>
                              <a:pt x="4158" y="12134"/>
                            </a:lnTo>
                            <a:lnTo>
                              <a:pt x="4974" y="9642"/>
                            </a:lnTo>
                            <a:lnTo>
                              <a:pt x="3495" y="4951"/>
                            </a:lnTo>
                            <a:lnTo>
                              <a:pt x="0" y="1971"/>
                            </a:lnTo>
                            <a:lnTo>
                              <a:pt x="128" y="184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3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5" y="1968"/>
                        <a:ext cx="381" cy="487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20000"/>
                          <a:gd name="T112" fmla="*/ 0 h 20000"/>
                          <a:gd name="T113" fmla="*/ 20000 w 20000"/>
                          <a:gd name="T114" fmla="*/ 20000 h 20000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20000" h="20000">
                            <a:moveTo>
                              <a:pt x="105" y="1924"/>
                            </a:moveTo>
                            <a:lnTo>
                              <a:pt x="966" y="5115"/>
                            </a:lnTo>
                            <a:lnTo>
                              <a:pt x="1912" y="5559"/>
                            </a:lnTo>
                            <a:lnTo>
                              <a:pt x="672" y="6020"/>
                            </a:lnTo>
                            <a:lnTo>
                              <a:pt x="1891" y="7697"/>
                            </a:lnTo>
                            <a:lnTo>
                              <a:pt x="105" y="9408"/>
                            </a:lnTo>
                            <a:lnTo>
                              <a:pt x="1786" y="10181"/>
                            </a:lnTo>
                            <a:lnTo>
                              <a:pt x="483" y="12286"/>
                            </a:lnTo>
                            <a:lnTo>
                              <a:pt x="1218" y="14819"/>
                            </a:lnTo>
                            <a:lnTo>
                              <a:pt x="3697" y="14885"/>
                            </a:lnTo>
                            <a:lnTo>
                              <a:pt x="2605" y="17385"/>
                            </a:lnTo>
                            <a:lnTo>
                              <a:pt x="4076" y="17944"/>
                            </a:lnTo>
                            <a:lnTo>
                              <a:pt x="3761" y="19030"/>
                            </a:lnTo>
                            <a:lnTo>
                              <a:pt x="7206" y="19984"/>
                            </a:lnTo>
                            <a:lnTo>
                              <a:pt x="8508" y="18503"/>
                            </a:lnTo>
                            <a:lnTo>
                              <a:pt x="10063" y="19622"/>
                            </a:lnTo>
                            <a:lnTo>
                              <a:pt x="11975" y="18520"/>
                            </a:lnTo>
                            <a:lnTo>
                              <a:pt x="13676" y="18734"/>
                            </a:lnTo>
                            <a:lnTo>
                              <a:pt x="13592" y="16941"/>
                            </a:lnTo>
                            <a:lnTo>
                              <a:pt x="19370" y="14359"/>
                            </a:lnTo>
                            <a:lnTo>
                              <a:pt x="19979" y="13470"/>
                            </a:lnTo>
                            <a:lnTo>
                              <a:pt x="18992" y="13191"/>
                            </a:lnTo>
                            <a:lnTo>
                              <a:pt x="19013" y="12220"/>
                            </a:lnTo>
                            <a:lnTo>
                              <a:pt x="15357" y="10510"/>
                            </a:lnTo>
                            <a:lnTo>
                              <a:pt x="14937" y="7928"/>
                            </a:lnTo>
                            <a:lnTo>
                              <a:pt x="14811" y="7747"/>
                            </a:lnTo>
                            <a:lnTo>
                              <a:pt x="12185" y="3668"/>
                            </a:lnTo>
                            <a:lnTo>
                              <a:pt x="10252" y="3125"/>
                            </a:lnTo>
                            <a:lnTo>
                              <a:pt x="10735" y="3964"/>
                            </a:lnTo>
                            <a:lnTo>
                              <a:pt x="6471" y="4293"/>
                            </a:lnTo>
                            <a:lnTo>
                              <a:pt x="6176" y="2138"/>
                            </a:lnTo>
                            <a:lnTo>
                              <a:pt x="4286" y="1924"/>
                            </a:lnTo>
                            <a:lnTo>
                              <a:pt x="4538" y="1020"/>
                            </a:lnTo>
                            <a:lnTo>
                              <a:pt x="2605" y="148"/>
                            </a:lnTo>
                            <a:lnTo>
                              <a:pt x="2521" y="0"/>
                            </a:lnTo>
                            <a:lnTo>
                              <a:pt x="0" y="1776"/>
                            </a:lnTo>
                            <a:lnTo>
                              <a:pt x="105" y="1924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4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5" y="2591"/>
                        <a:ext cx="395" cy="36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20000"/>
                          <a:gd name="T79" fmla="*/ 0 h 20000"/>
                          <a:gd name="T80" fmla="*/ 20000 w 20000"/>
                          <a:gd name="T81" fmla="*/ 20000 h 20000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20000" h="20000">
                            <a:moveTo>
                              <a:pt x="81" y="13267"/>
                            </a:moveTo>
                            <a:lnTo>
                              <a:pt x="2819" y="15061"/>
                            </a:lnTo>
                            <a:lnTo>
                              <a:pt x="2231" y="15615"/>
                            </a:lnTo>
                            <a:lnTo>
                              <a:pt x="3306" y="17586"/>
                            </a:lnTo>
                            <a:lnTo>
                              <a:pt x="6065" y="17342"/>
                            </a:lnTo>
                            <a:lnTo>
                              <a:pt x="8276" y="19978"/>
                            </a:lnTo>
                            <a:lnTo>
                              <a:pt x="12880" y="18848"/>
                            </a:lnTo>
                            <a:lnTo>
                              <a:pt x="13915" y="18627"/>
                            </a:lnTo>
                            <a:lnTo>
                              <a:pt x="13306" y="16921"/>
                            </a:lnTo>
                            <a:lnTo>
                              <a:pt x="14523" y="16301"/>
                            </a:lnTo>
                            <a:lnTo>
                              <a:pt x="15436" y="14241"/>
                            </a:lnTo>
                            <a:lnTo>
                              <a:pt x="14929" y="13023"/>
                            </a:lnTo>
                            <a:lnTo>
                              <a:pt x="17383" y="10233"/>
                            </a:lnTo>
                            <a:lnTo>
                              <a:pt x="17363" y="8461"/>
                            </a:lnTo>
                            <a:lnTo>
                              <a:pt x="19980" y="9302"/>
                            </a:lnTo>
                            <a:lnTo>
                              <a:pt x="19757" y="6910"/>
                            </a:lnTo>
                            <a:lnTo>
                              <a:pt x="19533" y="753"/>
                            </a:lnTo>
                            <a:lnTo>
                              <a:pt x="16105" y="2414"/>
                            </a:lnTo>
                            <a:lnTo>
                              <a:pt x="12819" y="0"/>
                            </a:lnTo>
                            <a:lnTo>
                              <a:pt x="10487" y="1484"/>
                            </a:lnTo>
                            <a:lnTo>
                              <a:pt x="649" y="7265"/>
                            </a:lnTo>
                            <a:lnTo>
                              <a:pt x="1602" y="8815"/>
                            </a:lnTo>
                            <a:lnTo>
                              <a:pt x="264" y="10321"/>
                            </a:lnTo>
                            <a:lnTo>
                              <a:pt x="811" y="12182"/>
                            </a:lnTo>
                            <a:lnTo>
                              <a:pt x="0" y="12868"/>
                            </a:lnTo>
                            <a:lnTo>
                              <a:pt x="81" y="13267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5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2" y="2292"/>
                        <a:ext cx="368" cy="343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20000"/>
                          <a:gd name="T85" fmla="*/ 0 h 20000"/>
                          <a:gd name="T86" fmla="*/ 20000 w 20000"/>
                          <a:gd name="T87" fmla="*/ 20000 h 20000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20000" h="20000">
                            <a:moveTo>
                              <a:pt x="153" y="6270"/>
                            </a:moveTo>
                            <a:lnTo>
                              <a:pt x="1786" y="7786"/>
                            </a:lnTo>
                            <a:lnTo>
                              <a:pt x="3028" y="11632"/>
                            </a:lnTo>
                            <a:lnTo>
                              <a:pt x="1852" y="12844"/>
                            </a:lnTo>
                            <a:lnTo>
                              <a:pt x="3965" y="13240"/>
                            </a:lnTo>
                            <a:lnTo>
                              <a:pt x="3747" y="15198"/>
                            </a:lnTo>
                            <a:lnTo>
                              <a:pt x="6122" y="14755"/>
                            </a:lnTo>
                            <a:lnTo>
                              <a:pt x="7952" y="16573"/>
                            </a:lnTo>
                            <a:lnTo>
                              <a:pt x="8148" y="18998"/>
                            </a:lnTo>
                            <a:lnTo>
                              <a:pt x="10675" y="17436"/>
                            </a:lnTo>
                            <a:lnTo>
                              <a:pt x="14183" y="19977"/>
                            </a:lnTo>
                            <a:lnTo>
                              <a:pt x="17887" y="18205"/>
                            </a:lnTo>
                            <a:lnTo>
                              <a:pt x="16253" y="15897"/>
                            </a:lnTo>
                            <a:lnTo>
                              <a:pt x="16471" y="15641"/>
                            </a:lnTo>
                            <a:lnTo>
                              <a:pt x="19978" y="12261"/>
                            </a:lnTo>
                            <a:lnTo>
                              <a:pt x="19216" y="8159"/>
                            </a:lnTo>
                            <a:lnTo>
                              <a:pt x="17952" y="4732"/>
                            </a:lnTo>
                            <a:lnTo>
                              <a:pt x="15054" y="2984"/>
                            </a:lnTo>
                            <a:lnTo>
                              <a:pt x="14728" y="1212"/>
                            </a:lnTo>
                            <a:lnTo>
                              <a:pt x="14553" y="979"/>
                            </a:lnTo>
                            <a:lnTo>
                              <a:pt x="12854" y="909"/>
                            </a:lnTo>
                            <a:lnTo>
                              <a:pt x="6863" y="0"/>
                            </a:lnTo>
                            <a:lnTo>
                              <a:pt x="5664" y="1608"/>
                            </a:lnTo>
                            <a:lnTo>
                              <a:pt x="2397" y="653"/>
                            </a:lnTo>
                            <a:lnTo>
                              <a:pt x="763" y="2424"/>
                            </a:lnTo>
                            <a:lnTo>
                              <a:pt x="1002" y="4452"/>
                            </a:lnTo>
                            <a:lnTo>
                              <a:pt x="0" y="5758"/>
                            </a:lnTo>
                            <a:lnTo>
                              <a:pt x="153" y="627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6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2" y="2311"/>
                        <a:ext cx="381" cy="412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0000"/>
                          <a:gd name="T97" fmla="*/ 0 h 20000"/>
                          <a:gd name="T98" fmla="*/ 20000 w 20000"/>
                          <a:gd name="T99" fmla="*/ 20000 h 20000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0000" h="20000">
                            <a:moveTo>
                              <a:pt x="337" y="13864"/>
                            </a:moveTo>
                            <a:lnTo>
                              <a:pt x="1411" y="12194"/>
                            </a:lnTo>
                            <a:lnTo>
                              <a:pt x="2463" y="12485"/>
                            </a:lnTo>
                            <a:lnTo>
                              <a:pt x="3011" y="9670"/>
                            </a:lnTo>
                            <a:lnTo>
                              <a:pt x="5137" y="8854"/>
                            </a:lnTo>
                            <a:lnTo>
                              <a:pt x="3116" y="7146"/>
                            </a:lnTo>
                            <a:lnTo>
                              <a:pt x="3347" y="5515"/>
                            </a:lnTo>
                            <a:lnTo>
                              <a:pt x="3263" y="3398"/>
                            </a:lnTo>
                            <a:lnTo>
                              <a:pt x="9074" y="330"/>
                            </a:lnTo>
                            <a:lnTo>
                              <a:pt x="11811" y="0"/>
                            </a:lnTo>
                            <a:lnTo>
                              <a:pt x="12842" y="1087"/>
                            </a:lnTo>
                            <a:lnTo>
                              <a:pt x="13053" y="2796"/>
                            </a:lnTo>
                            <a:lnTo>
                              <a:pt x="12105" y="3883"/>
                            </a:lnTo>
                            <a:lnTo>
                              <a:pt x="12232" y="4311"/>
                            </a:lnTo>
                            <a:lnTo>
                              <a:pt x="13832" y="5553"/>
                            </a:lnTo>
                            <a:lnTo>
                              <a:pt x="15011" y="8777"/>
                            </a:lnTo>
                            <a:lnTo>
                              <a:pt x="13874" y="9786"/>
                            </a:lnTo>
                            <a:lnTo>
                              <a:pt x="15916" y="10097"/>
                            </a:lnTo>
                            <a:lnTo>
                              <a:pt x="15726" y="11748"/>
                            </a:lnTo>
                            <a:lnTo>
                              <a:pt x="18021" y="11379"/>
                            </a:lnTo>
                            <a:lnTo>
                              <a:pt x="19768" y="12893"/>
                            </a:lnTo>
                            <a:lnTo>
                              <a:pt x="19979" y="14913"/>
                            </a:lnTo>
                            <a:lnTo>
                              <a:pt x="9768" y="19981"/>
                            </a:lnTo>
                            <a:lnTo>
                              <a:pt x="7537" y="19107"/>
                            </a:lnTo>
                            <a:lnTo>
                              <a:pt x="8358" y="18272"/>
                            </a:lnTo>
                            <a:lnTo>
                              <a:pt x="7116" y="18097"/>
                            </a:lnTo>
                            <a:lnTo>
                              <a:pt x="6147" y="16524"/>
                            </a:lnTo>
                            <a:lnTo>
                              <a:pt x="3684" y="16194"/>
                            </a:lnTo>
                            <a:lnTo>
                              <a:pt x="2779" y="17068"/>
                            </a:lnTo>
                            <a:lnTo>
                              <a:pt x="1726" y="14757"/>
                            </a:lnTo>
                            <a:lnTo>
                              <a:pt x="0" y="14194"/>
                            </a:lnTo>
                            <a:lnTo>
                              <a:pt x="337" y="13864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583" name="Freeform 87"/>
                  <p:cNvSpPr>
                    <a:spLocks/>
                  </p:cNvSpPr>
                  <p:nvPr/>
                </p:nvSpPr>
                <p:spPr bwMode="auto">
                  <a:xfrm>
                    <a:off x="1814" y="2793"/>
                    <a:ext cx="23" cy="3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80"/>
                        </a:moveTo>
                        <a:lnTo>
                          <a:pt x="4912" y="0"/>
                        </a:lnTo>
                        <a:lnTo>
                          <a:pt x="19649" y="11868"/>
                        </a:lnTo>
                        <a:lnTo>
                          <a:pt x="0" y="1978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8" name="Group 88"/>
                <p:cNvGrpSpPr>
                  <a:grpSpLocks/>
                </p:cNvGrpSpPr>
                <p:nvPr/>
              </p:nvGrpSpPr>
              <p:grpSpPr bwMode="auto">
                <a:xfrm>
                  <a:off x="3029" y="945"/>
                  <a:ext cx="1441" cy="1561"/>
                  <a:chOff x="3191" y="700"/>
                  <a:chExt cx="1372" cy="1671"/>
                </a:xfrm>
              </p:grpSpPr>
              <p:grpSp>
                <p:nvGrpSpPr>
                  <p:cNvPr id="21566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3191" y="700"/>
                    <a:ext cx="1372" cy="1671"/>
                    <a:chOff x="3191" y="700"/>
                    <a:chExt cx="1372" cy="1671"/>
                  </a:xfrm>
                </p:grpSpPr>
                <p:sp>
                  <p:nvSpPr>
                    <p:cNvPr id="2156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768" y="1387"/>
                      <a:ext cx="518" cy="304"/>
                    </a:xfrm>
                    <a:custGeom>
                      <a:avLst/>
                      <a:gdLst>
                        <a:gd name="T0" fmla="*/ 0 w 20000"/>
                        <a:gd name="T1" fmla="*/ 0 h 20000"/>
                        <a:gd name="T2" fmla="*/ 0 w 20000"/>
                        <a:gd name="T3" fmla="*/ 0 h 20000"/>
                        <a:gd name="T4" fmla="*/ 0 w 20000"/>
                        <a:gd name="T5" fmla="*/ 0 h 20000"/>
                        <a:gd name="T6" fmla="*/ 0 w 20000"/>
                        <a:gd name="T7" fmla="*/ 0 h 20000"/>
                        <a:gd name="T8" fmla="*/ 0 w 20000"/>
                        <a:gd name="T9" fmla="*/ 0 h 20000"/>
                        <a:gd name="T10" fmla="*/ 0 w 20000"/>
                        <a:gd name="T11" fmla="*/ 0 h 20000"/>
                        <a:gd name="T12" fmla="*/ 0 w 20000"/>
                        <a:gd name="T13" fmla="*/ 0 h 20000"/>
                        <a:gd name="T14" fmla="*/ 0 w 20000"/>
                        <a:gd name="T15" fmla="*/ 0 h 20000"/>
                        <a:gd name="T16" fmla="*/ 0 w 20000"/>
                        <a:gd name="T17" fmla="*/ 0 h 20000"/>
                        <a:gd name="T18" fmla="*/ 0 w 20000"/>
                        <a:gd name="T19" fmla="*/ 0 h 20000"/>
                        <a:gd name="T20" fmla="*/ 0 w 20000"/>
                        <a:gd name="T21" fmla="*/ 0 h 20000"/>
                        <a:gd name="T22" fmla="*/ 0 w 20000"/>
                        <a:gd name="T23" fmla="*/ 0 h 20000"/>
                        <a:gd name="T24" fmla="*/ 0 w 20000"/>
                        <a:gd name="T25" fmla="*/ 0 h 20000"/>
                        <a:gd name="T26" fmla="*/ 0 w 20000"/>
                        <a:gd name="T27" fmla="*/ 0 h 20000"/>
                        <a:gd name="T28" fmla="*/ 0 w 20000"/>
                        <a:gd name="T29" fmla="*/ 0 h 20000"/>
                        <a:gd name="T30" fmla="*/ 0 w 20000"/>
                        <a:gd name="T31" fmla="*/ 0 h 20000"/>
                        <a:gd name="T32" fmla="*/ 0 w 20000"/>
                        <a:gd name="T33" fmla="*/ 0 h 20000"/>
                        <a:gd name="T34" fmla="*/ 0 w 20000"/>
                        <a:gd name="T35" fmla="*/ 0 h 20000"/>
                        <a:gd name="T36" fmla="*/ 0 w 20000"/>
                        <a:gd name="T37" fmla="*/ 0 h 20000"/>
                        <a:gd name="T38" fmla="*/ 0 w 20000"/>
                        <a:gd name="T39" fmla="*/ 0 h 20000"/>
                        <a:gd name="T40" fmla="*/ 0 w 20000"/>
                        <a:gd name="T41" fmla="*/ 0 h 20000"/>
                        <a:gd name="T42" fmla="*/ 0 w 20000"/>
                        <a:gd name="T43" fmla="*/ 0 h 20000"/>
                        <a:gd name="T44" fmla="*/ 0 w 20000"/>
                        <a:gd name="T45" fmla="*/ 0 h 20000"/>
                        <a:gd name="T46" fmla="*/ 0 w 20000"/>
                        <a:gd name="T47" fmla="*/ 0 h 20000"/>
                        <a:gd name="T48" fmla="*/ 0 w 20000"/>
                        <a:gd name="T49" fmla="*/ 0 h 20000"/>
                        <a:gd name="T50" fmla="*/ 0 w 20000"/>
                        <a:gd name="T51" fmla="*/ 0 h 20000"/>
                        <a:gd name="T52" fmla="*/ 0 w 20000"/>
                        <a:gd name="T53" fmla="*/ 0 h 20000"/>
                        <a:gd name="T54" fmla="*/ 0 w 20000"/>
                        <a:gd name="T55" fmla="*/ 0 h 20000"/>
                        <a:gd name="T56" fmla="*/ 0 w 20000"/>
                        <a:gd name="T57" fmla="*/ 0 h 20000"/>
                        <a:gd name="T58" fmla="*/ 0 w 20000"/>
                        <a:gd name="T59" fmla="*/ 0 h 20000"/>
                        <a:gd name="T60" fmla="*/ 0 w 20000"/>
                        <a:gd name="T61" fmla="*/ 0 h 20000"/>
                        <a:gd name="T62" fmla="*/ 0 w 20000"/>
                        <a:gd name="T63" fmla="*/ 0 h 20000"/>
                        <a:gd name="T64" fmla="*/ 0 w 20000"/>
                        <a:gd name="T65" fmla="*/ 0 h 2000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0000"/>
                        <a:gd name="T100" fmla="*/ 0 h 20000"/>
                        <a:gd name="T101" fmla="*/ 20000 w 20000"/>
                        <a:gd name="T102" fmla="*/ 20000 h 2000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0000" h="20000">
                          <a:moveTo>
                            <a:pt x="15" y="4783"/>
                          </a:moveTo>
                          <a:lnTo>
                            <a:pt x="3593" y="9251"/>
                          </a:lnTo>
                          <a:lnTo>
                            <a:pt x="2760" y="13141"/>
                          </a:lnTo>
                          <a:lnTo>
                            <a:pt x="5659" y="17451"/>
                          </a:lnTo>
                          <a:lnTo>
                            <a:pt x="8327" y="14586"/>
                          </a:lnTo>
                          <a:lnTo>
                            <a:pt x="9314" y="17162"/>
                          </a:lnTo>
                          <a:lnTo>
                            <a:pt x="11457" y="16583"/>
                          </a:lnTo>
                          <a:lnTo>
                            <a:pt x="11473" y="16610"/>
                          </a:lnTo>
                          <a:lnTo>
                            <a:pt x="12259" y="18134"/>
                          </a:lnTo>
                          <a:lnTo>
                            <a:pt x="13631" y="16426"/>
                          </a:lnTo>
                          <a:lnTo>
                            <a:pt x="16160" y="19974"/>
                          </a:lnTo>
                          <a:lnTo>
                            <a:pt x="16392" y="19816"/>
                          </a:lnTo>
                          <a:lnTo>
                            <a:pt x="17224" y="18896"/>
                          </a:lnTo>
                          <a:lnTo>
                            <a:pt x="17363" y="14954"/>
                          </a:lnTo>
                          <a:lnTo>
                            <a:pt x="19985" y="5650"/>
                          </a:lnTo>
                          <a:lnTo>
                            <a:pt x="18597" y="4547"/>
                          </a:lnTo>
                          <a:lnTo>
                            <a:pt x="18967" y="0"/>
                          </a:lnTo>
                          <a:lnTo>
                            <a:pt x="15297" y="3811"/>
                          </a:lnTo>
                          <a:lnTo>
                            <a:pt x="13585" y="1629"/>
                          </a:lnTo>
                          <a:lnTo>
                            <a:pt x="13045" y="3180"/>
                          </a:lnTo>
                          <a:lnTo>
                            <a:pt x="11210" y="3995"/>
                          </a:lnTo>
                          <a:lnTo>
                            <a:pt x="9915" y="2891"/>
                          </a:lnTo>
                          <a:lnTo>
                            <a:pt x="8327" y="3811"/>
                          </a:lnTo>
                          <a:lnTo>
                            <a:pt x="7941" y="5256"/>
                          </a:lnTo>
                          <a:lnTo>
                            <a:pt x="7633" y="4442"/>
                          </a:lnTo>
                          <a:lnTo>
                            <a:pt x="6307" y="5440"/>
                          </a:lnTo>
                          <a:lnTo>
                            <a:pt x="5875" y="3206"/>
                          </a:lnTo>
                          <a:lnTo>
                            <a:pt x="5089" y="3863"/>
                          </a:lnTo>
                          <a:lnTo>
                            <a:pt x="5520" y="1419"/>
                          </a:lnTo>
                          <a:lnTo>
                            <a:pt x="3963" y="1472"/>
                          </a:lnTo>
                          <a:lnTo>
                            <a:pt x="771" y="3679"/>
                          </a:lnTo>
                          <a:lnTo>
                            <a:pt x="0" y="4652"/>
                          </a:lnTo>
                          <a:lnTo>
                            <a:pt x="15" y="4783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alpha val="79999"/>
                      </a:schemeClr>
                    </a:solidFill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69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1" y="700"/>
                      <a:ext cx="1372" cy="1671"/>
                      <a:chOff x="3191" y="700"/>
                      <a:chExt cx="1372" cy="1671"/>
                    </a:xfrm>
                  </p:grpSpPr>
                  <p:sp>
                    <p:nvSpPr>
                      <p:cNvPr id="2157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71" y="700"/>
                        <a:ext cx="383" cy="398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20000"/>
                          <a:gd name="T85" fmla="*/ 0 h 20000"/>
                          <a:gd name="T86" fmla="*/ 20000 w 20000"/>
                          <a:gd name="T87" fmla="*/ 20000 h 20000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20000" h="20000">
                            <a:moveTo>
                              <a:pt x="21" y="11851"/>
                            </a:moveTo>
                            <a:lnTo>
                              <a:pt x="397" y="16318"/>
                            </a:lnTo>
                            <a:lnTo>
                              <a:pt x="2362" y="16419"/>
                            </a:lnTo>
                            <a:lnTo>
                              <a:pt x="6186" y="19215"/>
                            </a:lnTo>
                            <a:lnTo>
                              <a:pt x="7879" y="18652"/>
                            </a:lnTo>
                            <a:lnTo>
                              <a:pt x="9216" y="19980"/>
                            </a:lnTo>
                            <a:lnTo>
                              <a:pt x="13814" y="19779"/>
                            </a:lnTo>
                            <a:lnTo>
                              <a:pt x="15047" y="19054"/>
                            </a:lnTo>
                            <a:lnTo>
                              <a:pt x="15862" y="16499"/>
                            </a:lnTo>
                            <a:lnTo>
                              <a:pt x="15131" y="14044"/>
                            </a:lnTo>
                            <a:lnTo>
                              <a:pt x="15799" y="12334"/>
                            </a:lnTo>
                            <a:lnTo>
                              <a:pt x="18203" y="13119"/>
                            </a:lnTo>
                            <a:lnTo>
                              <a:pt x="19979" y="11469"/>
                            </a:lnTo>
                            <a:lnTo>
                              <a:pt x="18851" y="11590"/>
                            </a:lnTo>
                            <a:lnTo>
                              <a:pt x="18182" y="9879"/>
                            </a:lnTo>
                            <a:lnTo>
                              <a:pt x="16614" y="9879"/>
                            </a:lnTo>
                            <a:lnTo>
                              <a:pt x="14086" y="7686"/>
                            </a:lnTo>
                            <a:lnTo>
                              <a:pt x="12142" y="7928"/>
                            </a:lnTo>
                            <a:lnTo>
                              <a:pt x="12435" y="5252"/>
                            </a:lnTo>
                            <a:lnTo>
                              <a:pt x="11076" y="3763"/>
                            </a:lnTo>
                            <a:lnTo>
                              <a:pt x="12247" y="0"/>
                            </a:lnTo>
                            <a:lnTo>
                              <a:pt x="9655" y="1328"/>
                            </a:lnTo>
                            <a:lnTo>
                              <a:pt x="9572" y="3461"/>
                            </a:lnTo>
                            <a:lnTo>
                              <a:pt x="6040" y="4789"/>
                            </a:lnTo>
                            <a:lnTo>
                              <a:pt x="2863" y="4386"/>
                            </a:lnTo>
                            <a:lnTo>
                              <a:pt x="2947" y="9336"/>
                            </a:lnTo>
                            <a:lnTo>
                              <a:pt x="0" y="11610"/>
                            </a:lnTo>
                            <a:lnTo>
                              <a:pt x="21" y="11851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1" y="1322"/>
                        <a:ext cx="425" cy="34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0000"/>
                          <a:gd name="T97" fmla="*/ 0 h 20000"/>
                          <a:gd name="T98" fmla="*/ 20000 w 20000"/>
                          <a:gd name="T99" fmla="*/ 20000 h 20000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0000" h="20000">
                            <a:moveTo>
                              <a:pt x="301" y="6729"/>
                            </a:moveTo>
                            <a:lnTo>
                              <a:pt x="376" y="8277"/>
                            </a:lnTo>
                            <a:lnTo>
                              <a:pt x="3289" y="11630"/>
                            </a:lnTo>
                            <a:lnTo>
                              <a:pt x="2632" y="13365"/>
                            </a:lnTo>
                            <a:lnTo>
                              <a:pt x="3872" y="14537"/>
                            </a:lnTo>
                            <a:lnTo>
                              <a:pt x="4906" y="13857"/>
                            </a:lnTo>
                            <a:lnTo>
                              <a:pt x="6316" y="18476"/>
                            </a:lnTo>
                            <a:lnTo>
                              <a:pt x="7124" y="18382"/>
                            </a:lnTo>
                            <a:lnTo>
                              <a:pt x="7011" y="19977"/>
                            </a:lnTo>
                            <a:lnTo>
                              <a:pt x="10019" y="19883"/>
                            </a:lnTo>
                            <a:lnTo>
                              <a:pt x="11128" y="18781"/>
                            </a:lnTo>
                            <a:lnTo>
                              <a:pt x="12406" y="19977"/>
                            </a:lnTo>
                            <a:lnTo>
                              <a:pt x="12726" y="19015"/>
                            </a:lnTo>
                            <a:lnTo>
                              <a:pt x="15959" y="18781"/>
                            </a:lnTo>
                            <a:lnTo>
                              <a:pt x="16316" y="17280"/>
                            </a:lnTo>
                            <a:lnTo>
                              <a:pt x="17951" y="17444"/>
                            </a:lnTo>
                            <a:lnTo>
                              <a:pt x="17312" y="15920"/>
                            </a:lnTo>
                            <a:lnTo>
                              <a:pt x="19680" y="15334"/>
                            </a:lnTo>
                            <a:lnTo>
                              <a:pt x="19981" y="11231"/>
                            </a:lnTo>
                            <a:lnTo>
                              <a:pt x="19643" y="9379"/>
                            </a:lnTo>
                            <a:lnTo>
                              <a:pt x="16842" y="6495"/>
                            </a:lnTo>
                            <a:lnTo>
                              <a:pt x="16767" y="6237"/>
                            </a:lnTo>
                            <a:lnTo>
                              <a:pt x="17237" y="4502"/>
                            </a:lnTo>
                            <a:lnTo>
                              <a:pt x="13684" y="3939"/>
                            </a:lnTo>
                            <a:lnTo>
                              <a:pt x="12481" y="2579"/>
                            </a:lnTo>
                            <a:lnTo>
                              <a:pt x="12293" y="0"/>
                            </a:lnTo>
                            <a:lnTo>
                              <a:pt x="9305" y="399"/>
                            </a:lnTo>
                            <a:lnTo>
                              <a:pt x="5921" y="5135"/>
                            </a:lnTo>
                            <a:lnTo>
                              <a:pt x="3496" y="4572"/>
                            </a:lnTo>
                            <a:lnTo>
                              <a:pt x="2274" y="2579"/>
                            </a:lnTo>
                            <a:lnTo>
                              <a:pt x="0" y="6049"/>
                            </a:lnTo>
                            <a:lnTo>
                              <a:pt x="301" y="6729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5" y="1025"/>
                        <a:ext cx="464" cy="385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w 20000"/>
                          <a:gd name="T79" fmla="*/ 0 h 20000"/>
                          <a:gd name="T80" fmla="*/ 0 w 20000"/>
                          <a:gd name="T81" fmla="*/ 0 h 20000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20000"/>
                          <a:gd name="T124" fmla="*/ 0 h 20000"/>
                          <a:gd name="T125" fmla="*/ 20000 w 20000"/>
                          <a:gd name="T126" fmla="*/ 20000 h 20000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20000" h="20000">
                            <a:moveTo>
                              <a:pt x="17" y="14600"/>
                            </a:moveTo>
                            <a:lnTo>
                              <a:pt x="828" y="15036"/>
                            </a:lnTo>
                            <a:lnTo>
                              <a:pt x="672" y="17300"/>
                            </a:lnTo>
                            <a:lnTo>
                              <a:pt x="1897" y="17715"/>
                            </a:lnTo>
                            <a:lnTo>
                              <a:pt x="3017" y="19460"/>
                            </a:lnTo>
                            <a:lnTo>
                              <a:pt x="5241" y="19979"/>
                            </a:lnTo>
                            <a:lnTo>
                              <a:pt x="8345" y="15784"/>
                            </a:lnTo>
                            <a:lnTo>
                              <a:pt x="11086" y="15410"/>
                            </a:lnTo>
                            <a:lnTo>
                              <a:pt x="11276" y="17715"/>
                            </a:lnTo>
                            <a:lnTo>
                              <a:pt x="12362" y="18920"/>
                            </a:lnTo>
                            <a:lnTo>
                              <a:pt x="15638" y="19418"/>
                            </a:lnTo>
                            <a:lnTo>
                              <a:pt x="17534" y="19086"/>
                            </a:lnTo>
                            <a:lnTo>
                              <a:pt x="16862" y="18069"/>
                            </a:lnTo>
                            <a:lnTo>
                              <a:pt x="17845" y="17072"/>
                            </a:lnTo>
                            <a:lnTo>
                              <a:pt x="17000" y="16366"/>
                            </a:lnTo>
                            <a:lnTo>
                              <a:pt x="19517" y="15971"/>
                            </a:lnTo>
                            <a:lnTo>
                              <a:pt x="19741" y="14746"/>
                            </a:lnTo>
                            <a:lnTo>
                              <a:pt x="18276" y="13188"/>
                            </a:lnTo>
                            <a:lnTo>
                              <a:pt x="18241" y="13022"/>
                            </a:lnTo>
                            <a:lnTo>
                              <a:pt x="18776" y="10696"/>
                            </a:lnTo>
                            <a:lnTo>
                              <a:pt x="19983" y="9969"/>
                            </a:lnTo>
                            <a:lnTo>
                              <a:pt x="19983" y="8494"/>
                            </a:lnTo>
                            <a:lnTo>
                              <a:pt x="19138" y="8370"/>
                            </a:lnTo>
                            <a:lnTo>
                              <a:pt x="18983" y="3572"/>
                            </a:lnTo>
                            <a:lnTo>
                              <a:pt x="15190" y="3780"/>
                            </a:lnTo>
                            <a:lnTo>
                              <a:pt x="14086" y="2409"/>
                            </a:lnTo>
                            <a:lnTo>
                              <a:pt x="12690" y="2991"/>
                            </a:lnTo>
                            <a:lnTo>
                              <a:pt x="9534" y="104"/>
                            </a:lnTo>
                            <a:lnTo>
                              <a:pt x="7914" y="0"/>
                            </a:lnTo>
                            <a:lnTo>
                              <a:pt x="7707" y="1059"/>
                            </a:lnTo>
                            <a:lnTo>
                              <a:pt x="6362" y="21"/>
                            </a:lnTo>
                            <a:lnTo>
                              <a:pt x="5483" y="1350"/>
                            </a:lnTo>
                            <a:lnTo>
                              <a:pt x="3017" y="2077"/>
                            </a:lnTo>
                            <a:lnTo>
                              <a:pt x="3103" y="4216"/>
                            </a:lnTo>
                            <a:lnTo>
                              <a:pt x="4276" y="5587"/>
                            </a:lnTo>
                            <a:lnTo>
                              <a:pt x="2741" y="5836"/>
                            </a:lnTo>
                            <a:lnTo>
                              <a:pt x="2224" y="8204"/>
                            </a:lnTo>
                            <a:lnTo>
                              <a:pt x="3414" y="8764"/>
                            </a:lnTo>
                            <a:lnTo>
                              <a:pt x="1017" y="12461"/>
                            </a:lnTo>
                            <a:lnTo>
                              <a:pt x="0" y="14413"/>
                            </a:lnTo>
                            <a:lnTo>
                              <a:pt x="17" y="1460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7" y="1333"/>
                        <a:ext cx="368" cy="475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20000"/>
                          <a:gd name="T115" fmla="*/ 0 h 20000"/>
                          <a:gd name="T116" fmla="*/ 20000 w 20000"/>
                          <a:gd name="T117" fmla="*/ 20000 h 20000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20000" h="20000">
                            <a:moveTo>
                              <a:pt x="87" y="4209"/>
                            </a:moveTo>
                            <a:lnTo>
                              <a:pt x="3326" y="6279"/>
                            </a:lnTo>
                            <a:lnTo>
                              <a:pt x="3717" y="7609"/>
                            </a:lnTo>
                            <a:lnTo>
                              <a:pt x="3370" y="10556"/>
                            </a:lnTo>
                            <a:lnTo>
                              <a:pt x="652" y="10993"/>
                            </a:lnTo>
                            <a:lnTo>
                              <a:pt x="1370" y="12071"/>
                            </a:lnTo>
                            <a:lnTo>
                              <a:pt x="3065" y="12593"/>
                            </a:lnTo>
                            <a:lnTo>
                              <a:pt x="3413" y="14024"/>
                            </a:lnTo>
                            <a:lnTo>
                              <a:pt x="4522" y="13906"/>
                            </a:lnTo>
                            <a:lnTo>
                              <a:pt x="6000" y="15724"/>
                            </a:lnTo>
                            <a:lnTo>
                              <a:pt x="4891" y="16465"/>
                            </a:lnTo>
                            <a:lnTo>
                              <a:pt x="5478" y="17879"/>
                            </a:lnTo>
                            <a:lnTo>
                              <a:pt x="6587" y="17660"/>
                            </a:lnTo>
                            <a:lnTo>
                              <a:pt x="8065" y="18737"/>
                            </a:lnTo>
                            <a:lnTo>
                              <a:pt x="8957" y="18165"/>
                            </a:lnTo>
                            <a:lnTo>
                              <a:pt x="10283" y="19983"/>
                            </a:lnTo>
                            <a:lnTo>
                              <a:pt x="12109" y="19461"/>
                            </a:lnTo>
                            <a:lnTo>
                              <a:pt x="12043" y="19209"/>
                            </a:lnTo>
                            <a:lnTo>
                              <a:pt x="12870" y="18148"/>
                            </a:lnTo>
                            <a:lnTo>
                              <a:pt x="17130" y="17845"/>
                            </a:lnTo>
                            <a:lnTo>
                              <a:pt x="16891" y="15556"/>
                            </a:lnTo>
                            <a:lnTo>
                              <a:pt x="19087" y="14899"/>
                            </a:lnTo>
                            <a:lnTo>
                              <a:pt x="19978" y="13451"/>
                            </a:lnTo>
                            <a:lnTo>
                              <a:pt x="15870" y="10690"/>
                            </a:lnTo>
                            <a:lnTo>
                              <a:pt x="17043" y="8199"/>
                            </a:lnTo>
                            <a:lnTo>
                              <a:pt x="12022" y="5320"/>
                            </a:lnTo>
                            <a:lnTo>
                              <a:pt x="11978" y="5253"/>
                            </a:lnTo>
                            <a:lnTo>
                              <a:pt x="13065" y="4613"/>
                            </a:lnTo>
                            <a:lnTo>
                              <a:pt x="6522" y="993"/>
                            </a:lnTo>
                            <a:lnTo>
                              <a:pt x="5826" y="1364"/>
                            </a:lnTo>
                            <a:lnTo>
                              <a:pt x="5435" y="0"/>
                            </a:lnTo>
                            <a:lnTo>
                              <a:pt x="2283" y="320"/>
                            </a:lnTo>
                            <a:lnTo>
                              <a:pt x="3326" y="875"/>
                            </a:lnTo>
                            <a:lnTo>
                              <a:pt x="2109" y="1700"/>
                            </a:lnTo>
                            <a:lnTo>
                              <a:pt x="2957" y="2508"/>
                            </a:lnTo>
                            <a:lnTo>
                              <a:pt x="565" y="2778"/>
                            </a:lnTo>
                            <a:lnTo>
                              <a:pt x="0" y="4024"/>
                            </a:lnTo>
                            <a:lnTo>
                              <a:pt x="87" y="4209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1" y="1140"/>
                        <a:ext cx="362" cy="410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20000"/>
                          <a:gd name="T79" fmla="*/ 0 h 20000"/>
                          <a:gd name="T80" fmla="*/ 20000 w 20000"/>
                          <a:gd name="T81" fmla="*/ 20000 h 20000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20000" h="20000">
                            <a:moveTo>
                              <a:pt x="0" y="3356"/>
                            </a:moveTo>
                            <a:lnTo>
                              <a:pt x="1279" y="2751"/>
                            </a:lnTo>
                            <a:lnTo>
                              <a:pt x="1918" y="332"/>
                            </a:lnTo>
                            <a:lnTo>
                              <a:pt x="2756" y="1678"/>
                            </a:lnTo>
                            <a:lnTo>
                              <a:pt x="5865" y="2829"/>
                            </a:lnTo>
                            <a:lnTo>
                              <a:pt x="9261" y="2888"/>
                            </a:lnTo>
                            <a:lnTo>
                              <a:pt x="10673" y="390"/>
                            </a:lnTo>
                            <a:lnTo>
                              <a:pt x="15259" y="0"/>
                            </a:lnTo>
                            <a:lnTo>
                              <a:pt x="19978" y="1659"/>
                            </a:lnTo>
                            <a:lnTo>
                              <a:pt x="18258" y="4956"/>
                            </a:lnTo>
                            <a:lnTo>
                              <a:pt x="14355" y="8741"/>
                            </a:lnTo>
                            <a:lnTo>
                              <a:pt x="13297" y="15512"/>
                            </a:lnTo>
                            <a:lnTo>
                              <a:pt x="10827" y="19980"/>
                            </a:lnTo>
                            <a:lnTo>
                              <a:pt x="4697" y="16215"/>
                            </a:lnTo>
                            <a:lnTo>
                              <a:pt x="2690" y="15415"/>
                            </a:lnTo>
                            <a:lnTo>
                              <a:pt x="3241" y="12020"/>
                            </a:lnTo>
                            <a:lnTo>
                              <a:pt x="2404" y="11629"/>
                            </a:lnTo>
                            <a:lnTo>
                              <a:pt x="5138" y="10634"/>
                            </a:lnTo>
                            <a:lnTo>
                              <a:pt x="5865" y="8839"/>
                            </a:lnTo>
                            <a:lnTo>
                              <a:pt x="4895" y="8215"/>
                            </a:lnTo>
                            <a:lnTo>
                              <a:pt x="5954" y="6595"/>
                            </a:lnTo>
                            <a:lnTo>
                              <a:pt x="3837" y="4995"/>
                            </a:lnTo>
                            <a:lnTo>
                              <a:pt x="2249" y="6322"/>
                            </a:lnTo>
                            <a:lnTo>
                              <a:pt x="2381" y="4722"/>
                            </a:lnTo>
                            <a:lnTo>
                              <a:pt x="0" y="3551"/>
                            </a:lnTo>
                            <a:lnTo>
                              <a:pt x="0" y="3356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473"/>
                        <a:ext cx="222" cy="375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20000"/>
                          <a:gd name="T52" fmla="*/ 0 h 20000"/>
                          <a:gd name="T53" fmla="*/ 20000 w 20000"/>
                          <a:gd name="T54" fmla="*/ 20000 h 20000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20000" h="20000">
                            <a:moveTo>
                              <a:pt x="252" y="11715"/>
                            </a:moveTo>
                            <a:lnTo>
                              <a:pt x="5216" y="13674"/>
                            </a:lnTo>
                            <a:lnTo>
                              <a:pt x="4640" y="16486"/>
                            </a:lnTo>
                            <a:lnTo>
                              <a:pt x="6547" y="16443"/>
                            </a:lnTo>
                            <a:lnTo>
                              <a:pt x="8237" y="18594"/>
                            </a:lnTo>
                            <a:lnTo>
                              <a:pt x="9964" y="18701"/>
                            </a:lnTo>
                            <a:lnTo>
                              <a:pt x="9353" y="19979"/>
                            </a:lnTo>
                            <a:lnTo>
                              <a:pt x="15000" y="19936"/>
                            </a:lnTo>
                            <a:lnTo>
                              <a:pt x="19892" y="16379"/>
                            </a:lnTo>
                            <a:lnTo>
                              <a:pt x="17662" y="13759"/>
                            </a:lnTo>
                            <a:lnTo>
                              <a:pt x="19964" y="7412"/>
                            </a:lnTo>
                            <a:lnTo>
                              <a:pt x="18417" y="4089"/>
                            </a:lnTo>
                            <a:lnTo>
                              <a:pt x="8381" y="0"/>
                            </a:lnTo>
                            <a:lnTo>
                              <a:pt x="2266" y="7540"/>
                            </a:lnTo>
                            <a:lnTo>
                              <a:pt x="1942" y="10735"/>
                            </a:lnTo>
                            <a:lnTo>
                              <a:pt x="0" y="11480"/>
                            </a:lnTo>
                            <a:lnTo>
                              <a:pt x="252" y="11715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1" y="949"/>
                        <a:ext cx="489" cy="52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w 20000"/>
                          <a:gd name="T79" fmla="*/ 0 h 20000"/>
                          <a:gd name="T80" fmla="*/ 0 w 20000"/>
                          <a:gd name="T81" fmla="*/ 0 h 20000"/>
                          <a:gd name="T82" fmla="*/ 0 w 20000"/>
                          <a:gd name="T83" fmla="*/ 0 h 20000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20000"/>
                          <a:gd name="T127" fmla="*/ 0 h 20000"/>
                          <a:gd name="T128" fmla="*/ 20000 w 20000"/>
                          <a:gd name="T129" fmla="*/ 20000 h 20000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20000" h="20000">
                            <a:moveTo>
                              <a:pt x="16" y="2730"/>
                            </a:moveTo>
                            <a:lnTo>
                              <a:pt x="654" y="2469"/>
                            </a:lnTo>
                            <a:lnTo>
                              <a:pt x="310" y="1196"/>
                            </a:lnTo>
                            <a:lnTo>
                              <a:pt x="3644" y="0"/>
                            </a:lnTo>
                            <a:lnTo>
                              <a:pt x="5033" y="1074"/>
                            </a:lnTo>
                            <a:lnTo>
                              <a:pt x="5098" y="1319"/>
                            </a:lnTo>
                            <a:lnTo>
                              <a:pt x="6797" y="5138"/>
                            </a:lnTo>
                            <a:lnTo>
                              <a:pt x="6520" y="7423"/>
                            </a:lnTo>
                            <a:lnTo>
                              <a:pt x="5686" y="7776"/>
                            </a:lnTo>
                            <a:lnTo>
                              <a:pt x="7092" y="9601"/>
                            </a:lnTo>
                            <a:lnTo>
                              <a:pt x="10196" y="10460"/>
                            </a:lnTo>
                            <a:lnTo>
                              <a:pt x="9951" y="11641"/>
                            </a:lnTo>
                            <a:lnTo>
                              <a:pt x="10915" y="12699"/>
                            </a:lnTo>
                            <a:lnTo>
                              <a:pt x="13235" y="13037"/>
                            </a:lnTo>
                            <a:lnTo>
                              <a:pt x="14542" y="14448"/>
                            </a:lnTo>
                            <a:lnTo>
                              <a:pt x="18578" y="15276"/>
                            </a:lnTo>
                            <a:lnTo>
                              <a:pt x="19363" y="16488"/>
                            </a:lnTo>
                            <a:lnTo>
                              <a:pt x="19984" y="16794"/>
                            </a:lnTo>
                            <a:lnTo>
                              <a:pt x="16095" y="19034"/>
                            </a:lnTo>
                            <a:lnTo>
                              <a:pt x="14281" y="17745"/>
                            </a:lnTo>
                            <a:lnTo>
                              <a:pt x="13709" y="18666"/>
                            </a:lnTo>
                            <a:lnTo>
                              <a:pt x="11765" y="19126"/>
                            </a:lnTo>
                            <a:lnTo>
                              <a:pt x="10392" y="18497"/>
                            </a:lnTo>
                            <a:lnTo>
                              <a:pt x="8709" y="19034"/>
                            </a:lnTo>
                            <a:lnTo>
                              <a:pt x="8301" y="19877"/>
                            </a:lnTo>
                            <a:lnTo>
                              <a:pt x="7974" y="19402"/>
                            </a:lnTo>
                            <a:lnTo>
                              <a:pt x="6569" y="19985"/>
                            </a:lnTo>
                            <a:lnTo>
                              <a:pt x="6111" y="18681"/>
                            </a:lnTo>
                            <a:lnTo>
                              <a:pt x="5278" y="19049"/>
                            </a:lnTo>
                            <a:lnTo>
                              <a:pt x="5735" y="17623"/>
                            </a:lnTo>
                            <a:lnTo>
                              <a:pt x="4085" y="17669"/>
                            </a:lnTo>
                            <a:lnTo>
                              <a:pt x="3513" y="16365"/>
                            </a:lnTo>
                            <a:lnTo>
                              <a:pt x="4477" y="15506"/>
                            </a:lnTo>
                            <a:lnTo>
                              <a:pt x="3954" y="15567"/>
                            </a:lnTo>
                            <a:lnTo>
                              <a:pt x="3431" y="13543"/>
                            </a:lnTo>
                            <a:lnTo>
                              <a:pt x="4820" y="8558"/>
                            </a:lnTo>
                            <a:lnTo>
                              <a:pt x="3301" y="6028"/>
                            </a:lnTo>
                            <a:lnTo>
                              <a:pt x="3758" y="4356"/>
                            </a:lnTo>
                            <a:lnTo>
                              <a:pt x="3252" y="2699"/>
                            </a:lnTo>
                            <a:lnTo>
                              <a:pt x="2108" y="2147"/>
                            </a:lnTo>
                            <a:lnTo>
                              <a:pt x="0" y="2761"/>
                            </a:lnTo>
                            <a:lnTo>
                              <a:pt x="16" y="2730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8" y="929"/>
                        <a:ext cx="271" cy="514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0000"/>
                          <a:gd name="T100" fmla="*/ 0 h 20000"/>
                          <a:gd name="T101" fmla="*/ 20000 w 20000"/>
                          <a:gd name="T102" fmla="*/ 20000 h 2000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0000" h="20000">
                            <a:moveTo>
                              <a:pt x="88" y="13624"/>
                            </a:moveTo>
                            <a:lnTo>
                              <a:pt x="2566" y="14790"/>
                            </a:lnTo>
                            <a:lnTo>
                              <a:pt x="2183" y="15708"/>
                            </a:lnTo>
                            <a:lnTo>
                              <a:pt x="2684" y="16967"/>
                            </a:lnTo>
                            <a:lnTo>
                              <a:pt x="3658" y="16625"/>
                            </a:lnTo>
                            <a:lnTo>
                              <a:pt x="12537" y="19984"/>
                            </a:lnTo>
                            <a:lnTo>
                              <a:pt x="18643" y="18678"/>
                            </a:lnTo>
                            <a:lnTo>
                              <a:pt x="17611" y="17372"/>
                            </a:lnTo>
                            <a:lnTo>
                              <a:pt x="19351" y="16485"/>
                            </a:lnTo>
                            <a:lnTo>
                              <a:pt x="18407" y="16547"/>
                            </a:lnTo>
                            <a:lnTo>
                              <a:pt x="17463" y="14495"/>
                            </a:lnTo>
                            <a:lnTo>
                              <a:pt x="19971" y="9456"/>
                            </a:lnTo>
                            <a:lnTo>
                              <a:pt x="17227" y="6890"/>
                            </a:lnTo>
                            <a:lnTo>
                              <a:pt x="18053" y="5194"/>
                            </a:lnTo>
                            <a:lnTo>
                              <a:pt x="17139" y="3515"/>
                            </a:lnTo>
                            <a:lnTo>
                              <a:pt x="15074" y="2955"/>
                            </a:lnTo>
                            <a:lnTo>
                              <a:pt x="11268" y="3577"/>
                            </a:lnTo>
                            <a:lnTo>
                              <a:pt x="11298" y="3530"/>
                            </a:lnTo>
                            <a:lnTo>
                              <a:pt x="12448" y="3281"/>
                            </a:lnTo>
                            <a:lnTo>
                              <a:pt x="11829" y="1991"/>
                            </a:lnTo>
                            <a:lnTo>
                              <a:pt x="9971" y="0"/>
                            </a:lnTo>
                            <a:lnTo>
                              <a:pt x="7463" y="1275"/>
                            </a:lnTo>
                            <a:lnTo>
                              <a:pt x="4100" y="669"/>
                            </a:lnTo>
                            <a:lnTo>
                              <a:pt x="3127" y="1991"/>
                            </a:lnTo>
                            <a:lnTo>
                              <a:pt x="4159" y="3888"/>
                            </a:lnTo>
                            <a:lnTo>
                              <a:pt x="3009" y="5863"/>
                            </a:lnTo>
                            <a:lnTo>
                              <a:pt x="1268" y="6423"/>
                            </a:lnTo>
                            <a:lnTo>
                              <a:pt x="1534" y="10016"/>
                            </a:lnTo>
                            <a:lnTo>
                              <a:pt x="2979" y="10109"/>
                            </a:lnTo>
                            <a:lnTo>
                              <a:pt x="2979" y="11213"/>
                            </a:lnTo>
                            <a:lnTo>
                              <a:pt x="914" y="11757"/>
                            </a:lnTo>
                            <a:lnTo>
                              <a:pt x="0" y="13499"/>
                            </a:lnTo>
                            <a:lnTo>
                              <a:pt x="88" y="13624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4" y="968"/>
                        <a:ext cx="501" cy="411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w 20000"/>
                          <a:gd name="T61" fmla="*/ 0 h 20000"/>
                          <a:gd name="T62" fmla="*/ 0 w 20000"/>
                          <a:gd name="T63" fmla="*/ 0 h 20000"/>
                          <a:gd name="T64" fmla="*/ 0 w 20000"/>
                          <a:gd name="T65" fmla="*/ 0 h 20000"/>
                          <a:gd name="T66" fmla="*/ 0 w 20000"/>
                          <a:gd name="T67" fmla="*/ 0 h 20000"/>
                          <a:gd name="T68" fmla="*/ 0 w 20000"/>
                          <a:gd name="T69" fmla="*/ 0 h 20000"/>
                          <a:gd name="T70" fmla="*/ 0 w 20000"/>
                          <a:gd name="T71" fmla="*/ 0 h 20000"/>
                          <a:gd name="T72" fmla="*/ 0 w 20000"/>
                          <a:gd name="T73" fmla="*/ 0 h 20000"/>
                          <a:gd name="T74" fmla="*/ 0 w 20000"/>
                          <a:gd name="T75" fmla="*/ 0 h 20000"/>
                          <a:gd name="T76" fmla="*/ 0 w 20000"/>
                          <a:gd name="T77" fmla="*/ 0 h 20000"/>
                          <a:gd name="T78" fmla="*/ 0 w 20000"/>
                          <a:gd name="T79" fmla="*/ 0 h 20000"/>
                          <a:gd name="T80" fmla="*/ 0 w 20000"/>
                          <a:gd name="T81" fmla="*/ 0 h 20000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20000"/>
                          <a:gd name="T124" fmla="*/ 0 h 20000"/>
                          <a:gd name="T125" fmla="*/ 20000 w 20000"/>
                          <a:gd name="T126" fmla="*/ 20000 h 20000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20000" h="20000">
                            <a:moveTo>
                              <a:pt x="64" y="739"/>
                            </a:moveTo>
                            <a:lnTo>
                              <a:pt x="1722" y="5584"/>
                            </a:lnTo>
                            <a:lnTo>
                              <a:pt x="1451" y="8482"/>
                            </a:lnTo>
                            <a:lnTo>
                              <a:pt x="638" y="8930"/>
                            </a:lnTo>
                            <a:lnTo>
                              <a:pt x="2010" y="11226"/>
                            </a:lnTo>
                            <a:lnTo>
                              <a:pt x="5040" y="12335"/>
                            </a:lnTo>
                            <a:lnTo>
                              <a:pt x="4801" y="13813"/>
                            </a:lnTo>
                            <a:lnTo>
                              <a:pt x="5758" y="15156"/>
                            </a:lnTo>
                            <a:lnTo>
                              <a:pt x="8006" y="15603"/>
                            </a:lnTo>
                            <a:lnTo>
                              <a:pt x="9298" y="17374"/>
                            </a:lnTo>
                            <a:lnTo>
                              <a:pt x="13222" y="18424"/>
                            </a:lnTo>
                            <a:lnTo>
                              <a:pt x="13987" y="19981"/>
                            </a:lnTo>
                            <a:lnTo>
                              <a:pt x="15965" y="18988"/>
                            </a:lnTo>
                            <a:lnTo>
                              <a:pt x="16507" y="17198"/>
                            </a:lnTo>
                            <a:lnTo>
                              <a:pt x="15789" y="16576"/>
                            </a:lnTo>
                            <a:lnTo>
                              <a:pt x="16571" y="14942"/>
                            </a:lnTo>
                            <a:lnTo>
                              <a:pt x="15024" y="13346"/>
                            </a:lnTo>
                            <a:lnTo>
                              <a:pt x="13892" y="14689"/>
                            </a:lnTo>
                            <a:lnTo>
                              <a:pt x="13971" y="13093"/>
                            </a:lnTo>
                            <a:lnTo>
                              <a:pt x="12249" y="11907"/>
                            </a:lnTo>
                            <a:lnTo>
                              <a:pt x="12249" y="11732"/>
                            </a:lnTo>
                            <a:lnTo>
                              <a:pt x="13174" y="11128"/>
                            </a:lnTo>
                            <a:lnTo>
                              <a:pt x="13652" y="8716"/>
                            </a:lnTo>
                            <a:lnTo>
                              <a:pt x="14242" y="10058"/>
                            </a:lnTo>
                            <a:lnTo>
                              <a:pt x="16507" y="11206"/>
                            </a:lnTo>
                            <a:lnTo>
                              <a:pt x="18947" y="11265"/>
                            </a:lnTo>
                            <a:lnTo>
                              <a:pt x="19984" y="8774"/>
                            </a:lnTo>
                            <a:lnTo>
                              <a:pt x="17624" y="6187"/>
                            </a:lnTo>
                            <a:lnTo>
                              <a:pt x="15981" y="7646"/>
                            </a:lnTo>
                            <a:lnTo>
                              <a:pt x="13732" y="6984"/>
                            </a:lnTo>
                            <a:lnTo>
                              <a:pt x="13270" y="7802"/>
                            </a:lnTo>
                            <a:lnTo>
                              <a:pt x="12982" y="6265"/>
                            </a:lnTo>
                            <a:lnTo>
                              <a:pt x="11786" y="5623"/>
                            </a:lnTo>
                            <a:lnTo>
                              <a:pt x="10797" y="5914"/>
                            </a:lnTo>
                            <a:lnTo>
                              <a:pt x="10766" y="7179"/>
                            </a:lnTo>
                            <a:lnTo>
                              <a:pt x="9633" y="6907"/>
                            </a:lnTo>
                            <a:lnTo>
                              <a:pt x="6443" y="817"/>
                            </a:lnTo>
                            <a:lnTo>
                              <a:pt x="3413" y="0"/>
                            </a:lnTo>
                            <a:lnTo>
                              <a:pt x="1659" y="1362"/>
                            </a:lnTo>
                            <a:lnTo>
                              <a:pt x="0" y="428"/>
                            </a:lnTo>
                            <a:lnTo>
                              <a:pt x="64" y="739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0" y="1796"/>
                        <a:ext cx="397" cy="445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0000"/>
                          <a:gd name="T76" fmla="*/ 0 h 20000"/>
                          <a:gd name="T77" fmla="*/ 20000 w 20000"/>
                          <a:gd name="T78" fmla="*/ 20000 h 20000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0000" h="20000">
                            <a:moveTo>
                              <a:pt x="141" y="6307"/>
                            </a:moveTo>
                            <a:lnTo>
                              <a:pt x="7859" y="3360"/>
                            </a:lnTo>
                            <a:lnTo>
                              <a:pt x="9071" y="1545"/>
                            </a:lnTo>
                            <a:lnTo>
                              <a:pt x="12343" y="1671"/>
                            </a:lnTo>
                            <a:lnTo>
                              <a:pt x="13859" y="0"/>
                            </a:lnTo>
                            <a:lnTo>
                              <a:pt x="16000" y="216"/>
                            </a:lnTo>
                            <a:lnTo>
                              <a:pt x="18101" y="1042"/>
                            </a:lnTo>
                            <a:lnTo>
                              <a:pt x="17414" y="1420"/>
                            </a:lnTo>
                            <a:lnTo>
                              <a:pt x="18101" y="2606"/>
                            </a:lnTo>
                            <a:lnTo>
                              <a:pt x="17333" y="4151"/>
                            </a:lnTo>
                            <a:lnTo>
                              <a:pt x="19980" y="4259"/>
                            </a:lnTo>
                            <a:lnTo>
                              <a:pt x="14970" y="10332"/>
                            </a:lnTo>
                            <a:lnTo>
                              <a:pt x="11051" y="12650"/>
                            </a:lnTo>
                            <a:lnTo>
                              <a:pt x="11273" y="15885"/>
                            </a:lnTo>
                            <a:lnTo>
                              <a:pt x="6929" y="19982"/>
                            </a:lnTo>
                            <a:lnTo>
                              <a:pt x="5596" y="19066"/>
                            </a:lnTo>
                            <a:lnTo>
                              <a:pt x="5919" y="17466"/>
                            </a:lnTo>
                            <a:lnTo>
                              <a:pt x="7798" y="15723"/>
                            </a:lnTo>
                            <a:lnTo>
                              <a:pt x="5051" y="14286"/>
                            </a:lnTo>
                            <a:lnTo>
                              <a:pt x="3333" y="11177"/>
                            </a:lnTo>
                            <a:lnTo>
                              <a:pt x="1677" y="10584"/>
                            </a:lnTo>
                            <a:lnTo>
                              <a:pt x="848" y="11177"/>
                            </a:lnTo>
                            <a:lnTo>
                              <a:pt x="1899" y="8805"/>
                            </a:lnTo>
                            <a:lnTo>
                              <a:pt x="0" y="6379"/>
                            </a:lnTo>
                            <a:lnTo>
                              <a:pt x="141" y="6307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2" y="1924"/>
                        <a:ext cx="284" cy="447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20000"/>
                          <a:gd name="T91" fmla="*/ 0 h 20000"/>
                          <a:gd name="T92" fmla="*/ 20000 w 20000"/>
                          <a:gd name="T93" fmla="*/ 20000 h 20000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20000" h="20000">
                            <a:moveTo>
                              <a:pt x="113" y="6917"/>
                            </a:moveTo>
                            <a:lnTo>
                              <a:pt x="0" y="6327"/>
                            </a:lnTo>
                            <a:lnTo>
                              <a:pt x="3752" y="3074"/>
                            </a:lnTo>
                            <a:lnTo>
                              <a:pt x="5275" y="0"/>
                            </a:lnTo>
                            <a:lnTo>
                              <a:pt x="6601" y="912"/>
                            </a:lnTo>
                            <a:lnTo>
                              <a:pt x="9083" y="626"/>
                            </a:lnTo>
                            <a:lnTo>
                              <a:pt x="11735" y="3021"/>
                            </a:lnTo>
                            <a:lnTo>
                              <a:pt x="10240" y="5380"/>
                            </a:lnTo>
                            <a:lnTo>
                              <a:pt x="11425" y="4808"/>
                            </a:lnTo>
                            <a:lnTo>
                              <a:pt x="13738" y="5380"/>
                            </a:lnTo>
                            <a:lnTo>
                              <a:pt x="16135" y="8490"/>
                            </a:lnTo>
                            <a:lnTo>
                              <a:pt x="19972" y="9902"/>
                            </a:lnTo>
                            <a:lnTo>
                              <a:pt x="17348" y="11635"/>
                            </a:lnTo>
                            <a:lnTo>
                              <a:pt x="16897" y="13226"/>
                            </a:lnTo>
                            <a:lnTo>
                              <a:pt x="18759" y="14138"/>
                            </a:lnTo>
                            <a:lnTo>
                              <a:pt x="17348" y="16854"/>
                            </a:lnTo>
                            <a:lnTo>
                              <a:pt x="13427" y="19839"/>
                            </a:lnTo>
                            <a:lnTo>
                              <a:pt x="10522" y="19929"/>
                            </a:lnTo>
                            <a:lnTo>
                              <a:pt x="8660" y="18517"/>
                            </a:lnTo>
                            <a:lnTo>
                              <a:pt x="5924" y="19982"/>
                            </a:lnTo>
                            <a:lnTo>
                              <a:pt x="4062" y="18463"/>
                            </a:lnTo>
                            <a:lnTo>
                              <a:pt x="3526" y="19071"/>
                            </a:lnTo>
                            <a:lnTo>
                              <a:pt x="1608" y="16533"/>
                            </a:lnTo>
                            <a:lnTo>
                              <a:pt x="3724" y="15889"/>
                            </a:lnTo>
                            <a:lnTo>
                              <a:pt x="2454" y="14352"/>
                            </a:lnTo>
                            <a:lnTo>
                              <a:pt x="4147" y="12815"/>
                            </a:lnTo>
                            <a:lnTo>
                              <a:pt x="1636" y="9634"/>
                            </a:lnTo>
                            <a:lnTo>
                              <a:pt x="4401" y="8686"/>
                            </a:lnTo>
                            <a:lnTo>
                              <a:pt x="0" y="7042"/>
                            </a:lnTo>
                            <a:lnTo>
                              <a:pt x="113" y="6917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9" y="1609"/>
                        <a:ext cx="419" cy="336"/>
                      </a:xfrm>
                      <a:custGeom>
                        <a:avLst/>
                        <a:gdLst>
                          <a:gd name="T0" fmla="*/ 0 w 20000"/>
                          <a:gd name="T1" fmla="*/ 0 h 20000"/>
                          <a:gd name="T2" fmla="*/ 0 w 20000"/>
                          <a:gd name="T3" fmla="*/ 0 h 20000"/>
                          <a:gd name="T4" fmla="*/ 0 w 20000"/>
                          <a:gd name="T5" fmla="*/ 0 h 20000"/>
                          <a:gd name="T6" fmla="*/ 0 w 20000"/>
                          <a:gd name="T7" fmla="*/ 0 h 20000"/>
                          <a:gd name="T8" fmla="*/ 0 w 20000"/>
                          <a:gd name="T9" fmla="*/ 0 h 20000"/>
                          <a:gd name="T10" fmla="*/ 0 w 20000"/>
                          <a:gd name="T11" fmla="*/ 0 h 20000"/>
                          <a:gd name="T12" fmla="*/ 0 w 20000"/>
                          <a:gd name="T13" fmla="*/ 0 h 20000"/>
                          <a:gd name="T14" fmla="*/ 0 w 20000"/>
                          <a:gd name="T15" fmla="*/ 0 h 20000"/>
                          <a:gd name="T16" fmla="*/ 0 w 20000"/>
                          <a:gd name="T17" fmla="*/ 0 h 20000"/>
                          <a:gd name="T18" fmla="*/ 0 w 20000"/>
                          <a:gd name="T19" fmla="*/ 0 h 20000"/>
                          <a:gd name="T20" fmla="*/ 0 w 20000"/>
                          <a:gd name="T21" fmla="*/ 0 h 20000"/>
                          <a:gd name="T22" fmla="*/ 0 w 20000"/>
                          <a:gd name="T23" fmla="*/ 0 h 20000"/>
                          <a:gd name="T24" fmla="*/ 0 w 20000"/>
                          <a:gd name="T25" fmla="*/ 0 h 20000"/>
                          <a:gd name="T26" fmla="*/ 0 w 20000"/>
                          <a:gd name="T27" fmla="*/ 0 h 20000"/>
                          <a:gd name="T28" fmla="*/ 0 w 20000"/>
                          <a:gd name="T29" fmla="*/ 0 h 20000"/>
                          <a:gd name="T30" fmla="*/ 0 w 20000"/>
                          <a:gd name="T31" fmla="*/ 0 h 20000"/>
                          <a:gd name="T32" fmla="*/ 0 w 20000"/>
                          <a:gd name="T33" fmla="*/ 0 h 20000"/>
                          <a:gd name="T34" fmla="*/ 0 w 20000"/>
                          <a:gd name="T35" fmla="*/ 0 h 20000"/>
                          <a:gd name="T36" fmla="*/ 0 w 20000"/>
                          <a:gd name="T37" fmla="*/ 0 h 20000"/>
                          <a:gd name="T38" fmla="*/ 0 w 20000"/>
                          <a:gd name="T39" fmla="*/ 0 h 20000"/>
                          <a:gd name="T40" fmla="*/ 0 w 20000"/>
                          <a:gd name="T41" fmla="*/ 0 h 20000"/>
                          <a:gd name="T42" fmla="*/ 0 w 20000"/>
                          <a:gd name="T43" fmla="*/ 0 h 20000"/>
                          <a:gd name="T44" fmla="*/ 0 w 20000"/>
                          <a:gd name="T45" fmla="*/ 0 h 20000"/>
                          <a:gd name="T46" fmla="*/ 0 w 20000"/>
                          <a:gd name="T47" fmla="*/ 0 h 20000"/>
                          <a:gd name="T48" fmla="*/ 0 w 20000"/>
                          <a:gd name="T49" fmla="*/ 0 h 20000"/>
                          <a:gd name="T50" fmla="*/ 0 w 20000"/>
                          <a:gd name="T51" fmla="*/ 0 h 20000"/>
                          <a:gd name="T52" fmla="*/ 0 w 20000"/>
                          <a:gd name="T53" fmla="*/ 0 h 20000"/>
                          <a:gd name="T54" fmla="*/ 0 w 20000"/>
                          <a:gd name="T55" fmla="*/ 0 h 20000"/>
                          <a:gd name="T56" fmla="*/ 0 w 20000"/>
                          <a:gd name="T57" fmla="*/ 0 h 20000"/>
                          <a:gd name="T58" fmla="*/ 0 w 20000"/>
                          <a:gd name="T59" fmla="*/ 0 h 20000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20000"/>
                          <a:gd name="T91" fmla="*/ 0 h 20000"/>
                          <a:gd name="T92" fmla="*/ 20000 w 20000"/>
                          <a:gd name="T93" fmla="*/ 20000 h 20000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20000" h="20000">
                            <a:moveTo>
                              <a:pt x="57" y="11082"/>
                            </a:moveTo>
                            <a:lnTo>
                              <a:pt x="1565" y="11177"/>
                            </a:lnTo>
                            <a:lnTo>
                              <a:pt x="1641" y="13056"/>
                            </a:lnTo>
                            <a:lnTo>
                              <a:pt x="172" y="14649"/>
                            </a:lnTo>
                            <a:lnTo>
                              <a:pt x="1851" y="16504"/>
                            </a:lnTo>
                            <a:lnTo>
                              <a:pt x="2290" y="18763"/>
                            </a:lnTo>
                            <a:lnTo>
                              <a:pt x="3187" y="19976"/>
                            </a:lnTo>
                            <a:lnTo>
                              <a:pt x="4847" y="19596"/>
                            </a:lnTo>
                            <a:lnTo>
                              <a:pt x="4981" y="19477"/>
                            </a:lnTo>
                            <a:lnTo>
                              <a:pt x="12271" y="15577"/>
                            </a:lnTo>
                            <a:lnTo>
                              <a:pt x="13435" y="13175"/>
                            </a:lnTo>
                            <a:lnTo>
                              <a:pt x="16508" y="13341"/>
                            </a:lnTo>
                            <a:lnTo>
                              <a:pt x="17939" y="11130"/>
                            </a:lnTo>
                            <a:lnTo>
                              <a:pt x="19981" y="11415"/>
                            </a:lnTo>
                            <a:lnTo>
                              <a:pt x="19179" y="6873"/>
                            </a:lnTo>
                            <a:lnTo>
                              <a:pt x="19103" y="6635"/>
                            </a:lnTo>
                            <a:lnTo>
                              <a:pt x="19943" y="4875"/>
                            </a:lnTo>
                            <a:lnTo>
                              <a:pt x="16813" y="1665"/>
                            </a:lnTo>
                            <a:lnTo>
                              <a:pt x="15115" y="3210"/>
                            </a:lnTo>
                            <a:lnTo>
                              <a:pt x="14141" y="1831"/>
                            </a:lnTo>
                            <a:lnTo>
                              <a:pt x="14122" y="1784"/>
                            </a:lnTo>
                            <a:lnTo>
                              <a:pt x="11469" y="2331"/>
                            </a:lnTo>
                            <a:lnTo>
                              <a:pt x="10248" y="0"/>
                            </a:lnTo>
                            <a:lnTo>
                              <a:pt x="6966" y="2592"/>
                            </a:lnTo>
                            <a:lnTo>
                              <a:pt x="6183" y="4637"/>
                            </a:lnTo>
                            <a:lnTo>
                              <a:pt x="4256" y="5565"/>
                            </a:lnTo>
                            <a:lnTo>
                              <a:pt x="4466" y="8799"/>
                            </a:lnTo>
                            <a:lnTo>
                              <a:pt x="725" y="9227"/>
                            </a:lnTo>
                            <a:lnTo>
                              <a:pt x="0" y="10725"/>
                            </a:lnTo>
                            <a:lnTo>
                              <a:pt x="57" y="11082"/>
                            </a:lnTo>
                            <a:close/>
                          </a:path>
                        </a:pathLst>
                      </a:custGeom>
                      <a:solidFill>
                        <a:schemeClr val="bg2">
                          <a:alpha val="79999"/>
                        </a:schemeClr>
                      </a:solidFill>
                      <a:ln w="317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567" name="Freeform 104"/>
                  <p:cNvSpPr>
                    <a:spLocks/>
                  </p:cNvSpPr>
                  <p:nvPr/>
                </p:nvSpPr>
                <p:spPr bwMode="auto">
                  <a:xfrm>
                    <a:off x="4169" y="1689"/>
                    <a:ext cx="116" cy="1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000"/>
                      <a:gd name="T46" fmla="*/ 0 h 20000"/>
                      <a:gd name="T47" fmla="*/ 20000 w 20000"/>
                      <a:gd name="T48" fmla="*/ 20000 h 200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000" h="20000">
                        <a:moveTo>
                          <a:pt x="277" y="4327"/>
                        </a:moveTo>
                        <a:lnTo>
                          <a:pt x="3183" y="13510"/>
                        </a:lnTo>
                        <a:lnTo>
                          <a:pt x="10311" y="15721"/>
                        </a:lnTo>
                        <a:lnTo>
                          <a:pt x="8028" y="16779"/>
                        </a:lnTo>
                        <a:lnTo>
                          <a:pt x="10311" y="19952"/>
                        </a:lnTo>
                        <a:lnTo>
                          <a:pt x="12457" y="16779"/>
                        </a:lnTo>
                        <a:lnTo>
                          <a:pt x="19931" y="16058"/>
                        </a:lnTo>
                        <a:lnTo>
                          <a:pt x="16678" y="11202"/>
                        </a:lnTo>
                        <a:lnTo>
                          <a:pt x="13010" y="11250"/>
                        </a:lnTo>
                        <a:lnTo>
                          <a:pt x="14118" y="4904"/>
                        </a:lnTo>
                        <a:lnTo>
                          <a:pt x="4567" y="529"/>
                        </a:lnTo>
                        <a:lnTo>
                          <a:pt x="4083" y="0"/>
                        </a:lnTo>
                        <a:lnTo>
                          <a:pt x="3045" y="240"/>
                        </a:lnTo>
                        <a:lnTo>
                          <a:pt x="0" y="3798"/>
                        </a:lnTo>
                        <a:lnTo>
                          <a:pt x="277" y="4327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9" name="Group 105"/>
                <p:cNvGrpSpPr>
                  <a:grpSpLocks/>
                </p:cNvGrpSpPr>
                <p:nvPr/>
              </p:nvGrpSpPr>
              <p:grpSpPr bwMode="auto">
                <a:xfrm>
                  <a:off x="2605" y="1659"/>
                  <a:ext cx="1634" cy="1713"/>
                  <a:chOff x="2789" y="1463"/>
                  <a:chExt cx="1555" cy="1835"/>
                </a:xfrm>
              </p:grpSpPr>
              <p:sp>
                <p:nvSpPr>
                  <p:cNvPr id="21550" name="Freeform 106"/>
                  <p:cNvSpPr>
                    <a:spLocks/>
                  </p:cNvSpPr>
                  <p:nvPr/>
                </p:nvSpPr>
                <p:spPr bwMode="auto">
                  <a:xfrm>
                    <a:off x="2859" y="2149"/>
                    <a:ext cx="516" cy="37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0000"/>
                      <a:gd name="T109" fmla="*/ 0 h 20000"/>
                      <a:gd name="T110" fmla="*/ 20000 w 20000"/>
                      <a:gd name="T111" fmla="*/ 20000 h 200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0000" h="20000">
                        <a:moveTo>
                          <a:pt x="124" y="8765"/>
                        </a:moveTo>
                        <a:lnTo>
                          <a:pt x="357" y="10376"/>
                        </a:lnTo>
                        <a:lnTo>
                          <a:pt x="2419" y="11987"/>
                        </a:lnTo>
                        <a:lnTo>
                          <a:pt x="3318" y="15145"/>
                        </a:lnTo>
                        <a:lnTo>
                          <a:pt x="4093" y="15618"/>
                        </a:lnTo>
                        <a:lnTo>
                          <a:pt x="5271" y="13298"/>
                        </a:lnTo>
                        <a:lnTo>
                          <a:pt x="6124" y="13792"/>
                        </a:lnTo>
                        <a:lnTo>
                          <a:pt x="6326" y="12803"/>
                        </a:lnTo>
                        <a:lnTo>
                          <a:pt x="7488" y="12653"/>
                        </a:lnTo>
                        <a:lnTo>
                          <a:pt x="8031" y="15639"/>
                        </a:lnTo>
                        <a:lnTo>
                          <a:pt x="10434" y="16971"/>
                        </a:lnTo>
                        <a:lnTo>
                          <a:pt x="13597" y="16971"/>
                        </a:lnTo>
                        <a:lnTo>
                          <a:pt x="13783" y="18217"/>
                        </a:lnTo>
                        <a:lnTo>
                          <a:pt x="15209" y="17916"/>
                        </a:lnTo>
                        <a:lnTo>
                          <a:pt x="16419" y="19979"/>
                        </a:lnTo>
                        <a:lnTo>
                          <a:pt x="16450" y="19807"/>
                        </a:lnTo>
                        <a:lnTo>
                          <a:pt x="17953" y="18690"/>
                        </a:lnTo>
                        <a:lnTo>
                          <a:pt x="17349" y="13212"/>
                        </a:lnTo>
                        <a:lnTo>
                          <a:pt x="18806" y="12052"/>
                        </a:lnTo>
                        <a:lnTo>
                          <a:pt x="19984" y="10934"/>
                        </a:lnTo>
                        <a:lnTo>
                          <a:pt x="19984" y="8185"/>
                        </a:lnTo>
                        <a:lnTo>
                          <a:pt x="16930" y="5951"/>
                        </a:lnTo>
                        <a:lnTo>
                          <a:pt x="15581" y="1267"/>
                        </a:lnTo>
                        <a:lnTo>
                          <a:pt x="15690" y="1160"/>
                        </a:lnTo>
                        <a:lnTo>
                          <a:pt x="13705" y="3416"/>
                        </a:lnTo>
                        <a:lnTo>
                          <a:pt x="12915" y="1847"/>
                        </a:lnTo>
                        <a:lnTo>
                          <a:pt x="10698" y="2771"/>
                        </a:lnTo>
                        <a:lnTo>
                          <a:pt x="8744" y="0"/>
                        </a:lnTo>
                        <a:lnTo>
                          <a:pt x="7411" y="107"/>
                        </a:lnTo>
                        <a:lnTo>
                          <a:pt x="6698" y="1568"/>
                        </a:lnTo>
                        <a:lnTo>
                          <a:pt x="5054" y="1267"/>
                        </a:lnTo>
                        <a:lnTo>
                          <a:pt x="3519" y="3072"/>
                        </a:lnTo>
                        <a:lnTo>
                          <a:pt x="4000" y="5585"/>
                        </a:lnTo>
                        <a:lnTo>
                          <a:pt x="1147" y="6359"/>
                        </a:lnTo>
                        <a:lnTo>
                          <a:pt x="0" y="8528"/>
                        </a:lnTo>
                        <a:lnTo>
                          <a:pt x="124" y="8765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1" name="Freeform 107"/>
                  <p:cNvSpPr>
                    <a:spLocks/>
                  </p:cNvSpPr>
                  <p:nvPr/>
                </p:nvSpPr>
                <p:spPr bwMode="auto">
                  <a:xfrm>
                    <a:off x="2789" y="2715"/>
                    <a:ext cx="395" cy="37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81" y="12181"/>
                        </a:moveTo>
                        <a:lnTo>
                          <a:pt x="1557" y="15983"/>
                        </a:lnTo>
                        <a:lnTo>
                          <a:pt x="789" y="18078"/>
                        </a:lnTo>
                        <a:lnTo>
                          <a:pt x="2042" y="19978"/>
                        </a:lnTo>
                        <a:lnTo>
                          <a:pt x="3842" y="18877"/>
                        </a:lnTo>
                        <a:lnTo>
                          <a:pt x="6309" y="19266"/>
                        </a:lnTo>
                        <a:lnTo>
                          <a:pt x="8291" y="14773"/>
                        </a:lnTo>
                        <a:lnTo>
                          <a:pt x="10334" y="12678"/>
                        </a:lnTo>
                        <a:lnTo>
                          <a:pt x="10799" y="14471"/>
                        </a:lnTo>
                        <a:lnTo>
                          <a:pt x="12214" y="14212"/>
                        </a:lnTo>
                        <a:lnTo>
                          <a:pt x="13387" y="16393"/>
                        </a:lnTo>
                        <a:lnTo>
                          <a:pt x="14034" y="19503"/>
                        </a:lnTo>
                        <a:lnTo>
                          <a:pt x="14196" y="19179"/>
                        </a:lnTo>
                        <a:lnTo>
                          <a:pt x="15956" y="13974"/>
                        </a:lnTo>
                        <a:lnTo>
                          <a:pt x="17189" y="14384"/>
                        </a:lnTo>
                        <a:lnTo>
                          <a:pt x="18038" y="12700"/>
                        </a:lnTo>
                        <a:lnTo>
                          <a:pt x="19980" y="12009"/>
                        </a:lnTo>
                        <a:lnTo>
                          <a:pt x="18766" y="8963"/>
                        </a:lnTo>
                        <a:lnTo>
                          <a:pt x="19778" y="8877"/>
                        </a:lnTo>
                        <a:lnTo>
                          <a:pt x="17796" y="4946"/>
                        </a:lnTo>
                        <a:lnTo>
                          <a:pt x="15652" y="4536"/>
                        </a:lnTo>
                        <a:lnTo>
                          <a:pt x="15693" y="4255"/>
                        </a:lnTo>
                        <a:lnTo>
                          <a:pt x="16057" y="3110"/>
                        </a:lnTo>
                        <a:lnTo>
                          <a:pt x="14540" y="4536"/>
                        </a:lnTo>
                        <a:lnTo>
                          <a:pt x="12599" y="2333"/>
                        </a:lnTo>
                        <a:lnTo>
                          <a:pt x="9949" y="2289"/>
                        </a:lnTo>
                        <a:lnTo>
                          <a:pt x="9585" y="1037"/>
                        </a:lnTo>
                        <a:lnTo>
                          <a:pt x="6855" y="0"/>
                        </a:lnTo>
                        <a:lnTo>
                          <a:pt x="7078" y="2333"/>
                        </a:lnTo>
                        <a:lnTo>
                          <a:pt x="4469" y="1512"/>
                        </a:lnTo>
                        <a:lnTo>
                          <a:pt x="4489" y="3218"/>
                        </a:lnTo>
                        <a:lnTo>
                          <a:pt x="2042" y="5961"/>
                        </a:lnTo>
                        <a:lnTo>
                          <a:pt x="2548" y="7149"/>
                        </a:lnTo>
                        <a:lnTo>
                          <a:pt x="1638" y="9158"/>
                        </a:lnTo>
                        <a:lnTo>
                          <a:pt x="445" y="9762"/>
                        </a:lnTo>
                        <a:lnTo>
                          <a:pt x="1031" y="11425"/>
                        </a:lnTo>
                        <a:lnTo>
                          <a:pt x="0" y="11620"/>
                        </a:lnTo>
                        <a:lnTo>
                          <a:pt x="81" y="12181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2" name="Freeform 108"/>
                  <p:cNvSpPr>
                    <a:spLocks/>
                  </p:cNvSpPr>
                  <p:nvPr/>
                </p:nvSpPr>
                <p:spPr bwMode="auto">
                  <a:xfrm>
                    <a:off x="3098" y="2742"/>
                    <a:ext cx="429" cy="29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000"/>
                      <a:gd name="T88" fmla="*/ 0 h 20000"/>
                      <a:gd name="T89" fmla="*/ 20000 w 20000"/>
                      <a:gd name="T90" fmla="*/ 20000 h 200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000" h="20000">
                        <a:moveTo>
                          <a:pt x="56" y="3579"/>
                        </a:moveTo>
                        <a:lnTo>
                          <a:pt x="373" y="2131"/>
                        </a:lnTo>
                        <a:lnTo>
                          <a:pt x="3862" y="0"/>
                        </a:lnTo>
                        <a:lnTo>
                          <a:pt x="5840" y="0"/>
                        </a:lnTo>
                        <a:lnTo>
                          <a:pt x="7649" y="2514"/>
                        </a:lnTo>
                        <a:lnTo>
                          <a:pt x="8489" y="1202"/>
                        </a:lnTo>
                        <a:lnTo>
                          <a:pt x="11567" y="2022"/>
                        </a:lnTo>
                        <a:lnTo>
                          <a:pt x="13974" y="2459"/>
                        </a:lnTo>
                        <a:lnTo>
                          <a:pt x="15466" y="847"/>
                        </a:lnTo>
                        <a:lnTo>
                          <a:pt x="17761" y="1503"/>
                        </a:lnTo>
                        <a:lnTo>
                          <a:pt x="17985" y="4126"/>
                        </a:lnTo>
                        <a:lnTo>
                          <a:pt x="19981" y="5464"/>
                        </a:lnTo>
                        <a:lnTo>
                          <a:pt x="19496" y="8852"/>
                        </a:lnTo>
                        <a:lnTo>
                          <a:pt x="18377" y="8197"/>
                        </a:lnTo>
                        <a:lnTo>
                          <a:pt x="18489" y="11284"/>
                        </a:lnTo>
                        <a:lnTo>
                          <a:pt x="17295" y="11803"/>
                        </a:lnTo>
                        <a:lnTo>
                          <a:pt x="17407" y="13279"/>
                        </a:lnTo>
                        <a:lnTo>
                          <a:pt x="16287" y="13443"/>
                        </a:lnTo>
                        <a:lnTo>
                          <a:pt x="15299" y="16093"/>
                        </a:lnTo>
                        <a:lnTo>
                          <a:pt x="13507" y="16284"/>
                        </a:lnTo>
                        <a:lnTo>
                          <a:pt x="11138" y="19973"/>
                        </a:lnTo>
                        <a:lnTo>
                          <a:pt x="8022" y="16038"/>
                        </a:lnTo>
                        <a:lnTo>
                          <a:pt x="5616" y="18169"/>
                        </a:lnTo>
                        <a:lnTo>
                          <a:pt x="3993" y="13388"/>
                        </a:lnTo>
                        <a:lnTo>
                          <a:pt x="2892" y="9536"/>
                        </a:lnTo>
                        <a:lnTo>
                          <a:pt x="3806" y="9399"/>
                        </a:lnTo>
                        <a:lnTo>
                          <a:pt x="1978" y="4454"/>
                        </a:lnTo>
                        <a:lnTo>
                          <a:pt x="0" y="3934"/>
                        </a:lnTo>
                        <a:lnTo>
                          <a:pt x="56" y="3579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3" name="Freeform 109"/>
                  <p:cNvSpPr>
                    <a:spLocks/>
                  </p:cNvSpPr>
                  <p:nvPr/>
                </p:nvSpPr>
                <p:spPr bwMode="auto">
                  <a:xfrm>
                    <a:off x="2890" y="2385"/>
                    <a:ext cx="483" cy="41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0000"/>
                      <a:gd name="T94" fmla="*/ 0 h 20000"/>
                      <a:gd name="T95" fmla="*/ 20000 w 20000"/>
                      <a:gd name="T96" fmla="*/ 20000 h 2000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0000" h="20000">
                        <a:moveTo>
                          <a:pt x="182" y="8428"/>
                        </a:moveTo>
                        <a:lnTo>
                          <a:pt x="2831" y="5632"/>
                        </a:lnTo>
                        <a:lnTo>
                          <a:pt x="2252" y="2237"/>
                        </a:lnTo>
                        <a:lnTo>
                          <a:pt x="3079" y="2642"/>
                        </a:lnTo>
                        <a:lnTo>
                          <a:pt x="4338" y="579"/>
                        </a:lnTo>
                        <a:lnTo>
                          <a:pt x="5248" y="1003"/>
                        </a:lnTo>
                        <a:lnTo>
                          <a:pt x="5464" y="135"/>
                        </a:lnTo>
                        <a:lnTo>
                          <a:pt x="6705" y="0"/>
                        </a:lnTo>
                        <a:lnTo>
                          <a:pt x="7285" y="2681"/>
                        </a:lnTo>
                        <a:lnTo>
                          <a:pt x="9851" y="3857"/>
                        </a:lnTo>
                        <a:lnTo>
                          <a:pt x="13228" y="3857"/>
                        </a:lnTo>
                        <a:lnTo>
                          <a:pt x="13427" y="4976"/>
                        </a:lnTo>
                        <a:lnTo>
                          <a:pt x="14950" y="4725"/>
                        </a:lnTo>
                        <a:lnTo>
                          <a:pt x="16242" y="6557"/>
                        </a:lnTo>
                        <a:lnTo>
                          <a:pt x="17036" y="7502"/>
                        </a:lnTo>
                        <a:lnTo>
                          <a:pt x="16275" y="9527"/>
                        </a:lnTo>
                        <a:lnTo>
                          <a:pt x="19983" y="15718"/>
                        </a:lnTo>
                        <a:lnTo>
                          <a:pt x="18891" y="18631"/>
                        </a:lnTo>
                        <a:lnTo>
                          <a:pt x="16142" y="18052"/>
                        </a:lnTo>
                        <a:lnTo>
                          <a:pt x="15414" y="18959"/>
                        </a:lnTo>
                        <a:lnTo>
                          <a:pt x="13808" y="17203"/>
                        </a:lnTo>
                        <a:lnTo>
                          <a:pt x="12053" y="17203"/>
                        </a:lnTo>
                        <a:lnTo>
                          <a:pt x="8957" y="18708"/>
                        </a:lnTo>
                        <a:lnTo>
                          <a:pt x="7699" y="19981"/>
                        </a:lnTo>
                        <a:lnTo>
                          <a:pt x="6126" y="17994"/>
                        </a:lnTo>
                        <a:lnTo>
                          <a:pt x="3957" y="17975"/>
                        </a:lnTo>
                        <a:lnTo>
                          <a:pt x="3659" y="16856"/>
                        </a:lnTo>
                        <a:lnTo>
                          <a:pt x="1424" y="15931"/>
                        </a:lnTo>
                        <a:lnTo>
                          <a:pt x="1242" y="10550"/>
                        </a:lnTo>
                        <a:lnTo>
                          <a:pt x="0" y="8640"/>
                        </a:lnTo>
                        <a:lnTo>
                          <a:pt x="182" y="8428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4" name="Freeform 110"/>
                  <p:cNvSpPr>
                    <a:spLocks/>
                  </p:cNvSpPr>
                  <p:nvPr/>
                </p:nvSpPr>
                <p:spPr bwMode="auto">
                  <a:xfrm>
                    <a:off x="3596" y="2265"/>
                    <a:ext cx="425" cy="38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000"/>
                      <a:gd name="T88" fmla="*/ 0 h 20000"/>
                      <a:gd name="T89" fmla="*/ 20000 w 20000"/>
                      <a:gd name="T90" fmla="*/ 20000 h 200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000" h="20000">
                        <a:moveTo>
                          <a:pt x="0" y="12995"/>
                        </a:moveTo>
                        <a:lnTo>
                          <a:pt x="1994" y="13803"/>
                        </a:lnTo>
                        <a:lnTo>
                          <a:pt x="2634" y="15959"/>
                        </a:lnTo>
                        <a:lnTo>
                          <a:pt x="5268" y="15751"/>
                        </a:lnTo>
                        <a:lnTo>
                          <a:pt x="7300" y="16560"/>
                        </a:lnTo>
                        <a:lnTo>
                          <a:pt x="8862" y="14114"/>
                        </a:lnTo>
                        <a:lnTo>
                          <a:pt x="12813" y="19979"/>
                        </a:lnTo>
                        <a:lnTo>
                          <a:pt x="14751" y="17575"/>
                        </a:lnTo>
                        <a:lnTo>
                          <a:pt x="15466" y="12684"/>
                        </a:lnTo>
                        <a:lnTo>
                          <a:pt x="15183" y="10570"/>
                        </a:lnTo>
                        <a:lnTo>
                          <a:pt x="15014" y="10342"/>
                        </a:lnTo>
                        <a:lnTo>
                          <a:pt x="15259" y="9016"/>
                        </a:lnTo>
                        <a:lnTo>
                          <a:pt x="17084" y="8290"/>
                        </a:lnTo>
                        <a:lnTo>
                          <a:pt x="17310" y="6425"/>
                        </a:lnTo>
                        <a:lnTo>
                          <a:pt x="19398" y="5513"/>
                        </a:lnTo>
                        <a:lnTo>
                          <a:pt x="19981" y="2798"/>
                        </a:lnTo>
                        <a:lnTo>
                          <a:pt x="18438" y="1865"/>
                        </a:lnTo>
                        <a:lnTo>
                          <a:pt x="15823" y="5326"/>
                        </a:lnTo>
                        <a:lnTo>
                          <a:pt x="13866" y="5430"/>
                        </a:lnTo>
                        <a:lnTo>
                          <a:pt x="12625" y="3793"/>
                        </a:lnTo>
                        <a:lnTo>
                          <a:pt x="10818" y="5492"/>
                        </a:lnTo>
                        <a:lnTo>
                          <a:pt x="9577" y="3731"/>
                        </a:lnTo>
                        <a:lnTo>
                          <a:pt x="9219" y="4435"/>
                        </a:lnTo>
                        <a:lnTo>
                          <a:pt x="7921" y="1513"/>
                        </a:lnTo>
                        <a:lnTo>
                          <a:pt x="5908" y="0"/>
                        </a:lnTo>
                        <a:lnTo>
                          <a:pt x="4309" y="788"/>
                        </a:lnTo>
                        <a:lnTo>
                          <a:pt x="2653" y="145"/>
                        </a:lnTo>
                        <a:lnTo>
                          <a:pt x="527" y="7689"/>
                        </a:lnTo>
                        <a:lnTo>
                          <a:pt x="0" y="12995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5" name="Freeform 111"/>
                  <p:cNvSpPr>
                    <a:spLocks/>
                  </p:cNvSpPr>
                  <p:nvPr/>
                </p:nvSpPr>
                <p:spPr bwMode="auto">
                  <a:xfrm>
                    <a:off x="3338" y="2764"/>
                    <a:ext cx="314" cy="47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0000"/>
                      <a:gd name="T106" fmla="*/ 0 h 20000"/>
                      <a:gd name="T107" fmla="*/ 20000 w 20000"/>
                      <a:gd name="T108" fmla="*/ 20000 h 2000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0000" h="20000">
                        <a:moveTo>
                          <a:pt x="178" y="12171"/>
                        </a:moveTo>
                        <a:lnTo>
                          <a:pt x="2774" y="16463"/>
                        </a:lnTo>
                        <a:lnTo>
                          <a:pt x="4224" y="17502"/>
                        </a:lnTo>
                        <a:lnTo>
                          <a:pt x="3893" y="19061"/>
                        </a:lnTo>
                        <a:lnTo>
                          <a:pt x="5344" y="18692"/>
                        </a:lnTo>
                        <a:lnTo>
                          <a:pt x="8015" y="19983"/>
                        </a:lnTo>
                        <a:lnTo>
                          <a:pt x="9338" y="18642"/>
                        </a:lnTo>
                        <a:lnTo>
                          <a:pt x="10433" y="18441"/>
                        </a:lnTo>
                        <a:lnTo>
                          <a:pt x="11501" y="19564"/>
                        </a:lnTo>
                        <a:lnTo>
                          <a:pt x="12774" y="18558"/>
                        </a:lnTo>
                        <a:lnTo>
                          <a:pt x="15573" y="19681"/>
                        </a:lnTo>
                        <a:lnTo>
                          <a:pt x="15674" y="19598"/>
                        </a:lnTo>
                        <a:lnTo>
                          <a:pt x="15674" y="18692"/>
                        </a:lnTo>
                        <a:lnTo>
                          <a:pt x="15547" y="18575"/>
                        </a:lnTo>
                        <a:lnTo>
                          <a:pt x="15573" y="18256"/>
                        </a:lnTo>
                        <a:lnTo>
                          <a:pt x="16463" y="14468"/>
                        </a:lnTo>
                        <a:lnTo>
                          <a:pt x="18041" y="12808"/>
                        </a:lnTo>
                        <a:lnTo>
                          <a:pt x="17659" y="10729"/>
                        </a:lnTo>
                        <a:lnTo>
                          <a:pt x="19975" y="7661"/>
                        </a:lnTo>
                        <a:lnTo>
                          <a:pt x="18041" y="1190"/>
                        </a:lnTo>
                        <a:lnTo>
                          <a:pt x="17201" y="0"/>
                        </a:lnTo>
                        <a:lnTo>
                          <a:pt x="14453" y="989"/>
                        </a:lnTo>
                        <a:lnTo>
                          <a:pt x="13995" y="2179"/>
                        </a:lnTo>
                        <a:lnTo>
                          <a:pt x="12061" y="2431"/>
                        </a:lnTo>
                        <a:lnTo>
                          <a:pt x="11399" y="4510"/>
                        </a:lnTo>
                        <a:lnTo>
                          <a:pt x="9873" y="4107"/>
                        </a:lnTo>
                        <a:lnTo>
                          <a:pt x="10025" y="6002"/>
                        </a:lnTo>
                        <a:lnTo>
                          <a:pt x="8397" y="6320"/>
                        </a:lnTo>
                        <a:lnTo>
                          <a:pt x="8550" y="7209"/>
                        </a:lnTo>
                        <a:lnTo>
                          <a:pt x="7023" y="7326"/>
                        </a:lnTo>
                        <a:lnTo>
                          <a:pt x="5674" y="8952"/>
                        </a:lnTo>
                        <a:lnTo>
                          <a:pt x="3232" y="9070"/>
                        </a:lnTo>
                        <a:lnTo>
                          <a:pt x="0" y="11316"/>
                        </a:lnTo>
                        <a:lnTo>
                          <a:pt x="0" y="11953"/>
                        </a:lnTo>
                        <a:lnTo>
                          <a:pt x="178" y="12171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6" name="Freeform 112"/>
                  <p:cNvSpPr>
                    <a:spLocks/>
                  </p:cNvSpPr>
                  <p:nvPr/>
                </p:nvSpPr>
                <p:spPr bwMode="auto">
                  <a:xfrm>
                    <a:off x="3582" y="2772"/>
                    <a:ext cx="354" cy="52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0000"/>
                      <a:gd name="T118" fmla="*/ 0 h 20000"/>
                      <a:gd name="T119" fmla="*/ 20000 w 20000"/>
                      <a:gd name="T120" fmla="*/ 20000 h 2000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0000" h="20000">
                        <a:moveTo>
                          <a:pt x="23" y="16271"/>
                        </a:moveTo>
                        <a:lnTo>
                          <a:pt x="814" y="12831"/>
                        </a:lnTo>
                        <a:lnTo>
                          <a:pt x="2215" y="11324"/>
                        </a:lnTo>
                        <a:lnTo>
                          <a:pt x="1876" y="9437"/>
                        </a:lnTo>
                        <a:lnTo>
                          <a:pt x="3932" y="6651"/>
                        </a:lnTo>
                        <a:lnTo>
                          <a:pt x="2215" y="776"/>
                        </a:lnTo>
                        <a:lnTo>
                          <a:pt x="5808" y="0"/>
                        </a:lnTo>
                        <a:lnTo>
                          <a:pt x="6960" y="959"/>
                        </a:lnTo>
                        <a:lnTo>
                          <a:pt x="8000" y="731"/>
                        </a:lnTo>
                        <a:lnTo>
                          <a:pt x="7751" y="1537"/>
                        </a:lnTo>
                        <a:lnTo>
                          <a:pt x="9107" y="2009"/>
                        </a:lnTo>
                        <a:lnTo>
                          <a:pt x="8045" y="4353"/>
                        </a:lnTo>
                        <a:lnTo>
                          <a:pt x="12429" y="4932"/>
                        </a:lnTo>
                        <a:lnTo>
                          <a:pt x="14215" y="4155"/>
                        </a:lnTo>
                        <a:lnTo>
                          <a:pt x="13853" y="8767"/>
                        </a:lnTo>
                        <a:lnTo>
                          <a:pt x="19977" y="10198"/>
                        </a:lnTo>
                        <a:lnTo>
                          <a:pt x="19661" y="11096"/>
                        </a:lnTo>
                        <a:lnTo>
                          <a:pt x="17107" y="11172"/>
                        </a:lnTo>
                        <a:lnTo>
                          <a:pt x="16407" y="12892"/>
                        </a:lnTo>
                        <a:lnTo>
                          <a:pt x="17627" y="13577"/>
                        </a:lnTo>
                        <a:lnTo>
                          <a:pt x="16655" y="14170"/>
                        </a:lnTo>
                        <a:lnTo>
                          <a:pt x="14079" y="13729"/>
                        </a:lnTo>
                        <a:lnTo>
                          <a:pt x="14780" y="14855"/>
                        </a:lnTo>
                        <a:lnTo>
                          <a:pt x="13424" y="14947"/>
                        </a:lnTo>
                        <a:lnTo>
                          <a:pt x="13740" y="15175"/>
                        </a:lnTo>
                        <a:lnTo>
                          <a:pt x="14870" y="16301"/>
                        </a:lnTo>
                        <a:lnTo>
                          <a:pt x="17107" y="16317"/>
                        </a:lnTo>
                        <a:lnTo>
                          <a:pt x="18215" y="18676"/>
                        </a:lnTo>
                        <a:lnTo>
                          <a:pt x="18215" y="19361"/>
                        </a:lnTo>
                        <a:lnTo>
                          <a:pt x="16452" y="18737"/>
                        </a:lnTo>
                        <a:lnTo>
                          <a:pt x="15051" y="19985"/>
                        </a:lnTo>
                        <a:lnTo>
                          <a:pt x="12542" y="18387"/>
                        </a:lnTo>
                        <a:lnTo>
                          <a:pt x="9153" y="18295"/>
                        </a:lnTo>
                        <a:lnTo>
                          <a:pt x="9107" y="16834"/>
                        </a:lnTo>
                        <a:lnTo>
                          <a:pt x="3164" y="18326"/>
                        </a:lnTo>
                        <a:lnTo>
                          <a:pt x="2802" y="17093"/>
                        </a:lnTo>
                        <a:lnTo>
                          <a:pt x="113" y="16667"/>
                        </a:lnTo>
                        <a:lnTo>
                          <a:pt x="0" y="16560"/>
                        </a:lnTo>
                        <a:lnTo>
                          <a:pt x="23" y="16271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7" name="Freeform 113"/>
                  <p:cNvSpPr>
                    <a:spLocks/>
                  </p:cNvSpPr>
                  <p:nvPr/>
                </p:nvSpPr>
                <p:spPr bwMode="auto">
                  <a:xfrm>
                    <a:off x="3604" y="2537"/>
                    <a:ext cx="499" cy="50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16" y="8283"/>
                        </a:moveTo>
                        <a:lnTo>
                          <a:pt x="144" y="8998"/>
                        </a:lnTo>
                        <a:lnTo>
                          <a:pt x="688" y="10143"/>
                        </a:lnTo>
                        <a:lnTo>
                          <a:pt x="3232" y="9332"/>
                        </a:lnTo>
                        <a:lnTo>
                          <a:pt x="4048" y="10334"/>
                        </a:lnTo>
                        <a:lnTo>
                          <a:pt x="4784" y="10095"/>
                        </a:lnTo>
                        <a:lnTo>
                          <a:pt x="4608" y="10938"/>
                        </a:lnTo>
                        <a:lnTo>
                          <a:pt x="5568" y="11415"/>
                        </a:lnTo>
                        <a:lnTo>
                          <a:pt x="4816" y="13879"/>
                        </a:lnTo>
                        <a:lnTo>
                          <a:pt x="7920" y="14483"/>
                        </a:lnTo>
                        <a:lnTo>
                          <a:pt x="9200" y="13672"/>
                        </a:lnTo>
                        <a:lnTo>
                          <a:pt x="8928" y="18474"/>
                        </a:lnTo>
                        <a:lnTo>
                          <a:pt x="13264" y="19984"/>
                        </a:lnTo>
                        <a:lnTo>
                          <a:pt x="15760" y="17663"/>
                        </a:lnTo>
                        <a:lnTo>
                          <a:pt x="19984" y="17154"/>
                        </a:lnTo>
                        <a:lnTo>
                          <a:pt x="19360" y="14658"/>
                        </a:lnTo>
                        <a:lnTo>
                          <a:pt x="17952" y="14531"/>
                        </a:lnTo>
                        <a:lnTo>
                          <a:pt x="18560" y="12560"/>
                        </a:lnTo>
                        <a:lnTo>
                          <a:pt x="17184" y="12178"/>
                        </a:lnTo>
                        <a:lnTo>
                          <a:pt x="16880" y="9905"/>
                        </a:lnTo>
                        <a:lnTo>
                          <a:pt x="17616" y="8776"/>
                        </a:lnTo>
                        <a:lnTo>
                          <a:pt x="16720" y="7329"/>
                        </a:lnTo>
                        <a:lnTo>
                          <a:pt x="14768" y="6518"/>
                        </a:lnTo>
                        <a:lnTo>
                          <a:pt x="13936" y="8251"/>
                        </a:lnTo>
                        <a:lnTo>
                          <a:pt x="12096" y="7504"/>
                        </a:lnTo>
                        <a:lnTo>
                          <a:pt x="10576" y="4626"/>
                        </a:lnTo>
                        <a:lnTo>
                          <a:pt x="10592" y="4499"/>
                        </a:lnTo>
                        <a:lnTo>
                          <a:pt x="7232" y="0"/>
                        </a:lnTo>
                        <a:lnTo>
                          <a:pt x="5904" y="1876"/>
                        </a:lnTo>
                        <a:lnTo>
                          <a:pt x="4176" y="1256"/>
                        </a:lnTo>
                        <a:lnTo>
                          <a:pt x="3680" y="1860"/>
                        </a:lnTo>
                        <a:lnTo>
                          <a:pt x="4928" y="2989"/>
                        </a:lnTo>
                        <a:lnTo>
                          <a:pt x="3440" y="4690"/>
                        </a:lnTo>
                        <a:lnTo>
                          <a:pt x="416" y="5215"/>
                        </a:lnTo>
                        <a:lnTo>
                          <a:pt x="1536" y="6184"/>
                        </a:lnTo>
                        <a:lnTo>
                          <a:pt x="176" y="7377"/>
                        </a:lnTo>
                        <a:lnTo>
                          <a:pt x="0" y="7997"/>
                        </a:lnTo>
                        <a:lnTo>
                          <a:pt x="16" y="8283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8" name="Freeform 114"/>
                  <p:cNvSpPr>
                    <a:spLocks/>
                  </p:cNvSpPr>
                  <p:nvPr/>
                </p:nvSpPr>
                <p:spPr bwMode="auto">
                  <a:xfrm>
                    <a:off x="3283" y="2374"/>
                    <a:ext cx="326" cy="44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000"/>
                      <a:gd name="T112" fmla="*/ 0 h 20000"/>
                      <a:gd name="T113" fmla="*/ 20000 w 20000"/>
                      <a:gd name="T114" fmla="*/ 20000 h 200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000" h="20000">
                        <a:moveTo>
                          <a:pt x="74" y="6435"/>
                        </a:moveTo>
                        <a:lnTo>
                          <a:pt x="2454" y="5508"/>
                        </a:lnTo>
                        <a:lnTo>
                          <a:pt x="1497" y="963"/>
                        </a:lnTo>
                        <a:lnTo>
                          <a:pt x="3804" y="0"/>
                        </a:lnTo>
                        <a:lnTo>
                          <a:pt x="3706" y="1194"/>
                        </a:lnTo>
                        <a:lnTo>
                          <a:pt x="5374" y="2032"/>
                        </a:lnTo>
                        <a:lnTo>
                          <a:pt x="7583" y="1480"/>
                        </a:lnTo>
                        <a:lnTo>
                          <a:pt x="10896" y="2228"/>
                        </a:lnTo>
                        <a:lnTo>
                          <a:pt x="12736" y="963"/>
                        </a:lnTo>
                        <a:lnTo>
                          <a:pt x="13767" y="1961"/>
                        </a:lnTo>
                        <a:lnTo>
                          <a:pt x="11509" y="2727"/>
                        </a:lnTo>
                        <a:lnTo>
                          <a:pt x="10307" y="4367"/>
                        </a:lnTo>
                        <a:lnTo>
                          <a:pt x="11460" y="5009"/>
                        </a:lnTo>
                        <a:lnTo>
                          <a:pt x="10307" y="5348"/>
                        </a:lnTo>
                        <a:lnTo>
                          <a:pt x="10331" y="5544"/>
                        </a:lnTo>
                        <a:lnTo>
                          <a:pt x="13080" y="7986"/>
                        </a:lnTo>
                        <a:lnTo>
                          <a:pt x="12613" y="11515"/>
                        </a:lnTo>
                        <a:lnTo>
                          <a:pt x="14552" y="13173"/>
                        </a:lnTo>
                        <a:lnTo>
                          <a:pt x="18577" y="13636"/>
                        </a:lnTo>
                        <a:lnTo>
                          <a:pt x="17816" y="14866"/>
                        </a:lnTo>
                        <a:lnTo>
                          <a:pt x="19975" y="15561"/>
                        </a:lnTo>
                        <a:lnTo>
                          <a:pt x="19706" y="16257"/>
                        </a:lnTo>
                        <a:lnTo>
                          <a:pt x="19730" y="16578"/>
                        </a:lnTo>
                        <a:lnTo>
                          <a:pt x="19926" y="17380"/>
                        </a:lnTo>
                        <a:lnTo>
                          <a:pt x="17301" y="18449"/>
                        </a:lnTo>
                        <a:lnTo>
                          <a:pt x="16859" y="19715"/>
                        </a:lnTo>
                        <a:lnTo>
                          <a:pt x="14994" y="19982"/>
                        </a:lnTo>
                        <a:lnTo>
                          <a:pt x="12368" y="19091"/>
                        </a:lnTo>
                        <a:lnTo>
                          <a:pt x="12074" y="17380"/>
                        </a:lnTo>
                        <a:lnTo>
                          <a:pt x="9031" y="16952"/>
                        </a:lnTo>
                        <a:lnTo>
                          <a:pt x="7092" y="18004"/>
                        </a:lnTo>
                        <a:lnTo>
                          <a:pt x="3926" y="17718"/>
                        </a:lnTo>
                        <a:lnTo>
                          <a:pt x="5546" y="15045"/>
                        </a:lnTo>
                        <a:lnTo>
                          <a:pt x="74" y="9305"/>
                        </a:lnTo>
                        <a:lnTo>
                          <a:pt x="1178" y="7433"/>
                        </a:lnTo>
                        <a:lnTo>
                          <a:pt x="0" y="6578"/>
                        </a:lnTo>
                        <a:lnTo>
                          <a:pt x="74" y="6435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9" name="Freeform 115"/>
                  <p:cNvSpPr>
                    <a:spLocks/>
                  </p:cNvSpPr>
                  <p:nvPr/>
                </p:nvSpPr>
                <p:spPr bwMode="auto">
                  <a:xfrm>
                    <a:off x="3451" y="2358"/>
                    <a:ext cx="277" cy="36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0000"/>
                      <a:gd name="T85" fmla="*/ 0 h 20000"/>
                      <a:gd name="T86" fmla="*/ 20000 w 20000"/>
                      <a:gd name="T87" fmla="*/ 20000 h 2000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0000" h="20000">
                        <a:moveTo>
                          <a:pt x="29" y="7667"/>
                        </a:moveTo>
                        <a:lnTo>
                          <a:pt x="3261" y="10668"/>
                        </a:lnTo>
                        <a:lnTo>
                          <a:pt x="2713" y="14984"/>
                        </a:lnTo>
                        <a:lnTo>
                          <a:pt x="5022" y="17021"/>
                        </a:lnTo>
                        <a:lnTo>
                          <a:pt x="9755" y="17612"/>
                        </a:lnTo>
                        <a:lnTo>
                          <a:pt x="8860" y="19124"/>
                        </a:lnTo>
                        <a:lnTo>
                          <a:pt x="11371" y="19978"/>
                        </a:lnTo>
                        <a:lnTo>
                          <a:pt x="13824" y="18313"/>
                        </a:lnTo>
                        <a:lnTo>
                          <a:pt x="11804" y="16999"/>
                        </a:lnTo>
                        <a:lnTo>
                          <a:pt x="17287" y="16254"/>
                        </a:lnTo>
                        <a:lnTo>
                          <a:pt x="19971" y="13932"/>
                        </a:lnTo>
                        <a:lnTo>
                          <a:pt x="17720" y="12377"/>
                        </a:lnTo>
                        <a:lnTo>
                          <a:pt x="18615" y="11544"/>
                        </a:lnTo>
                        <a:lnTo>
                          <a:pt x="14574" y="11763"/>
                        </a:lnTo>
                        <a:lnTo>
                          <a:pt x="13593" y="9485"/>
                        </a:lnTo>
                        <a:lnTo>
                          <a:pt x="10534" y="8631"/>
                        </a:lnTo>
                        <a:lnTo>
                          <a:pt x="11342" y="3023"/>
                        </a:lnTo>
                        <a:lnTo>
                          <a:pt x="10130" y="2848"/>
                        </a:lnTo>
                        <a:lnTo>
                          <a:pt x="9235" y="0"/>
                        </a:lnTo>
                        <a:lnTo>
                          <a:pt x="7879" y="964"/>
                        </a:lnTo>
                        <a:lnTo>
                          <a:pt x="3723" y="175"/>
                        </a:lnTo>
                        <a:lnTo>
                          <a:pt x="2886" y="2037"/>
                        </a:lnTo>
                        <a:lnTo>
                          <a:pt x="4069" y="3264"/>
                        </a:lnTo>
                        <a:lnTo>
                          <a:pt x="1443" y="4206"/>
                        </a:lnTo>
                        <a:lnTo>
                          <a:pt x="0" y="6221"/>
                        </a:lnTo>
                        <a:lnTo>
                          <a:pt x="1356" y="7010"/>
                        </a:lnTo>
                        <a:lnTo>
                          <a:pt x="0" y="7426"/>
                        </a:lnTo>
                        <a:lnTo>
                          <a:pt x="29" y="7667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0" name="Freeform 116"/>
                  <p:cNvSpPr>
                    <a:spLocks/>
                  </p:cNvSpPr>
                  <p:nvPr/>
                </p:nvSpPr>
                <p:spPr bwMode="auto">
                  <a:xfrm>
                    <a:off x="3868" y="2510"/>
                    <a:ext cx="476" cy="37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0000"/>
                      <a:gd name="T94" fmla="*/ 0 h 20000"/>
                      <a:gd name="T95" fmla="*/ 20000 w 20000"/>
                      <a:gd name="T96" fmla="*/ 20000 h 2000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0000" h="20000">
                        <a:moveTo>
                          <a:pt x="17" y="7508"/>
                        </a:moveTo>
                        <a:lnTo>
                          <a:pt x="1763" y="5027"/>
                        </a:lnTo>
                        <a:lnTo>
                          <a:pt x="2401" y="0"/>
                        </a:lnTo>
                        <a:lnTo>
                          <a:pt x="4635" y="4235"/>
                        </a:lnTo>
                        <a:lnTo>
                          <a:pt x="6717" y="3936"/>
                        </a:lnTo>
                        <a:lnTo>
                          <a:pt x="7993" y="5647"/>
                        </a:lnTo>
                        <a:lnTo>
                          <a:pt x="8883" y="5326"/>
                        </a:lnTo>
                        <a:lnTo>
                          <a:pt x="10999" y="364"/>
                        </a:lnTo>
                        <a:lnTo>
                          <a:pt x="13417" y="4321"/>
                        </a:lnTo>
                        <a:lnTo>
                          <a:pt x="14727" y="3102"/>
                        </a:lnTo>
                        <a:lnTo>
                          <a:pt x="15432" y="5091"/>
                        </a:lnTo>
                        <a:lnTo>
                          <a:pt x="17431" y="6139"/>
                        </a:lnTo>
                        <a:lnTo>
                          <a:pt x="17531" y="9241"/>
                        </a:lnTo>
                        <a:lnTo>
                          <a:pt x="19983" y="11337"/>
                        </a:lnTo>
                        <a:lnTo>
                          <a:pt x="18690" y="15807"/>
                        </a:lnTo>
                        <a:lnTo>
                          <a:pt x="17313" y="16086"/>
                        </a:lnTo>
                        <a:lnTo>
                          <a:pt x="16071" y="17861"/>
                        </a:lnTo>
                        <a:lnTo>
                          <a:pt x="14912" y="17305"/>
                        </a:lnTo>
                        <a:lnTo>
                          <a:pt x="13132" y="18524"/>
                        </a:lnTo>
                        <a:lnTo>
                          <a:pt x="11620" y="18674"/>
                        </a:lnTo>
                        <a:lnTo>
                          <a:pt x="10898" y="19979"/>
                        </a:lnTo>
                        <a:lnTo>
                          <a:pt x="8380" y="18353"/>
                        </a:lnTo>
                        <a:lnTo>
                          <a:pt x="6935" y="17840"/>
                        </a:lnTo>
                        <a:lnTo>
                          <a:pt x="6616" y="14781"/>
                        </a:lnTo>
                        <a:lnTo>
                          <a:pt x="7389" y="13262"/>
                        </a:lnTo>
                        <a:lnTo>
                          <a:pt x="6465" y="11337"/>
                        </a:lnTo>
                        <a:lnTo>
                          <a:pt x="4400" y="10246"/>
                        </a:lnTo>
                        <a:lnTo>
                          <a:pt x="3526" y="12578"/>
                        </a:lnTo>
                        <a:lnTo>
                          <a:pt x="1612" y="11572"/>
                        </a:lnTo>
                        <a:lnTo>
                          <a:pt x="0" y="7679"/>
                        </a:lnTo>
                        <a:lnTo>
                          <a:pt x="17" y="7508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1" name="Freeform 117"/>
                  <p:cNvSpPr>
                    <a:spLocks/>
                  </p:cNvSpPr>
                  <p:nvPr/>
                </p:nvSpPr>
                <p:spPr bwMode="auto">
                  <a:xfrm>
                    <a:off x="3915" y="2304"/>
                    <a:ext cx="375" cy="31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000"/>
                      <a:gd name="T88" fmla="*/ 0 h 20000"/>
                      <a:gd name="T89" fmla="*/ 20000 w 20000"/>
                      <a:gd name="T90" fmla="*/ 20000 h 200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000" h="20000">
                        <a:moveTo>
                          <a:pt x="192" y="10590"/>
                        </a:moveTo>
                        <a:lnTo>
                          <a:pt x="512" y="13205"/>
                        </a:lnTo>
                        <a:lnTo>
                          <a:pt x="3348" y="18282"/>
                        </a:lnTo>
                        <a:lnTo>
                          <a:pt x="5991" y="17923"/>
                        </a:lnTo>
                        <a:lnTo>
                          <a:pt x="7633" y="19974"/>
                        </a:lnTo>
                        <a:lnTo>
                          <a:pt x="8742" y="19590"/>
                        </a:lnTo>
                        <a:lnTo>
                          <a:pt x="11450" y="13667"/>
                        </a:lnTo>
                        <a:lnTo>
                          <a:pt x="14520" y="18385"/>
                        </a:lnTo>
                        <a:lnTo>
                          <a:pt x="16183" y="16923"/>
                        </a:lnTo>
                        <a:lnTo>
                          <a:pt x="16418" y="15282"/>
                        </a:lnTo>
                        <a:lnTo>
                          <a:pt x="18401" y="14897"/>
                        </a:lnTo>
                        <a:lnTo>
                          <a:pt x="19979" y="12667"/>
                        </a:lnTo>
                        <a:lnTo>
                          <a:pt x="18145" y="8923"/>
                        </a:lnTo>
                        <a:lnTo>
                          <a:pt x="17036" y="9333"/>
                        </a:lnTo>
                        <a:lnTo>
                          <a:pt x="17420" y="7333"/>
                        </a:lnTo>
                        <a:lnTo>
                          <a:pt x="15778" y="6974"/>
                        </a:lnTo>
                        <a:lnTo>
                          <a:pt x="16738" y="2974"/>
                        </a:lnTo>
                        <a:lnTo>
                          <a:pt x="15203" y="1308"/>
                        </a:lnTo>
                        <a:lnTo>
                          <a:pt x="15629" y="77"/>
                        </a:lnTo>
                        <a:lnTo>
                          <a:pt x="10959" y="0"/>
                        </a:lnTo>
                        <a:lnTo>
                          <a:pt x="9041" y="1769"/>
                        </a:lnTo>
                        <a:lnTo>
                          <a:pt x="8038" y="974"/>
                        </a:lnTo>
                        <a:lnTo>
                          <a:pt x="6802" y="3590"/>
                        </a:lnTo>
                        <a:lnTo>
                          <a:pt x="7783" y="4974"/>
                        </a:lnTo>
                        <a:lnTo>
                          <a:pt x="5224" y="7333"/>
                        </a:lnTo>
                        <a:lnTo>
                          <a:pt x="2345" y="7769"/>
                        </a:lnTo>
                        <a:lnTo>
                          <a:pt x="277" y="8667"/>
                        </a:lnTo>
                        <a:lnTo>
                          <a:pt x="0" y="10308"/>
                        </a:lnTo>
                        <a:lnTo>
                          <a:pt x="192" y="1059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2" name="Freeform 118"/>
                  <p:cNvSpPr>
                    <a:spLocks/>
                  </p:cNvSpPr>
                  <p:nvPr/>
                </p:nvSpPr>
                <p:spPr bwMode="auto">
                  <a:xfrm>
                    <a:off x="3391" y="1617"/>
                    <a:ext cx="426" cy="48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0000"/>
                      <a:gd name="T118" fmla="*/ 0 h 20000"/>
                      <a:gd name="T119" fmla="*/ 20000 w 20000"/>
                      <a:gd name="T120" fmla="*/ 20000 h 2000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0000" h="20000">
                        <a:moveTo>
                          <a:pt x="75" y="11266"/>
                        </a:moveTo>
                        <a:lnTo>
                          <a:pt x="525" y="12303"/>
                        </a:lnTo>
                        <a:lnTo>
                          <a:pt x="975" y="14030"/>
                        </a:lnTo>
                        <a:lnTo>
                          <a:pt x="2287" y="14605"/>
                        </a:lnTo>
                        <a:lnTo>
                          <a:pt x="2024" y="15526"/>
                        </a:lnTo>
                        <a:lnTo>
                          <a:pt x="6785" y="17944"/>
                        </a:lnTo>
                        <a:lnTo>
                          <a:pt x="8679" y="19984"/>
                        </a:lnTo>
                        <a:lnTo>
                          <a:pt x="11771" y="18734"/>
                        </a:lnTo>
                        <a:lnTo>
                          <a:pt x="16476" y="18454"/>
                        </a:lnTo>
                        <a:lnTo>
                          <a:pt x="18969" y="15461"/>
                        </a:lnTo>
                        <a:lnTo>
                          <a:pt x="19981" y="12632"/>
                        </a:lnTo>
                        <a:lnTo>
                          <a:pt x="19550" y="11086"/>
                        </a:lnTo>
                        <a:lnTo>
                          <a:pt x="17901" y="9803"/>
                        </a:lnTo>
                        <a:lnTo>
                          <a:pt x="19344" y="8701"/>
                        </a:lnTo>
                        <a:lnTo>
                          <a:pt x="19269" y="7385"/>
                        </a:lnTo>
                        <a:lnTo>
                          <a:pt x="17788" y="7319"/>
                        </a:lnTo>
                        <a:lnTo>
                          <a:pt x="16214" y="7829"/>
                        </a:lnTo>
                        <a:lnTo>
                          <a:pt x="15052" y="6069"/>
                        </a:lnTo>
                        <a:lnTo>
                          <a:pt x="14302" y="6612"/>
                        </a:lnTo>
                        <a:lnTo>
                          <a:pt x="13008" y="5576"/>
                        </a:lnTo>
                        <a:lnTo>
                          <a:pt x="12052" y="5773"/>
                        </a:lnTo>
                        <a:lnTo>
                          <a:pt x="11546" y="4408"/>
                        </a:lnTo>
                        <a:lnTo>
                          <a:pt x="12502" y="3668"/>
                        </a:lnTo>
                        <a:lnTo>
                          <a:pt x="11246" y="1908"/>
                        </a:lnTo>
                        <a:lnTo>
                          <a:pt x="10291" y="2007"/>
                        </a:lnTo>
                        <a:lnTo>
                          <a:pt x="9991" y="625"/>
                        </a:lnTo>
                        <a:lnTo>
                          <a:pt x="8529" y="115"/>
                        </a:lnTo>
                        <a:lnTo>
                          <a:pt x="6879" y="0"/>
                        </a:lnTo>
                        <a:lnTo>
                          <a:pt x="6523" y="1036"/>
                        </a:lnTo>
                        <a:lnTo>
                          <a:pt x="3299" y="1217"/>
                        </a:lnTo>
                        <a:lnTo>
                          <a:pt x="2999" y="1875"/>
                        </a:lnTo>
                        <a:lnTo>
                          <a:pt x="2399" y="2714"/>
                        </a:lnTo>
                        <a:lnTo>
                          <a:pt x="3449" y="3273"/>
                        </a:lnTo>
                        <a:lnTo>
                          <a:pt x="3524" y="4852"/>
                        </a:lnTo>
                        <a:lnTo>
                          <a:pt x="2324" y="5428"/>
                        </a:lnTo>
                        <a:lnTo>
                          <a:pt x="2849" y="6151"/>
                        </a:lnTo>
                        <a:lnTo>
                          <a:pt x="2062" y="6283"/>
                        </a:lnTo>
                        <a:lnTo>
                          <a:pt x="0" y="11102"/>
                        </a:lnTo>
                        <a:lnTo>
                          <a:pt x="75" y="1126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3" name="Freeform 119"/>
                  <p:cNvSpPr>
                    <a:spLocks/>
                  </p:cNvSpPr>
                  <p:nvPr/>
                </p:nvSpPr>
                <p:spPr bwMode="auto">
                  <a:xfrm>
                    <a:off x="3034" y="1810"/>
                    <a:ext cx="406" cy="40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0000"/>
                      <a:gd name="T121" fmla="*/ 0 h 20000"/>
                      <a:gd name="T122" fmla="*/ 20000 w 20000"/>
                      <a:gd name="T123" fmla="*/ 20000 h 2000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0000" h="20000">
                        <a:moveTo>
                          <a:pt x="177" y="752"/>
                        </a:moveTo>
                        <a:lnTo>
                          <a:pt x="1890" y="337"/>
                        </a:lnTo>
                        <a:lnTo>
                          <a:pt x="3780" y="0"/>
                        </a:lnTo>
                        <a:lnTo>
                          <a:pt x="4606" y="1446"/>
                        </a:lnTo>
                        <a:lnTo>
                          <a:pt x="4626" y="1446"/>
                        </a:lnTo>
                        <a:lnTo>
                          <a:pt x="7185" y="2535"/>
                        </a:lnTo>
                        <a:lnTo>
                          <a:pt x="7874" y="1683"/>
                        </a:lnTo>
                        <a:lnTo>
                          <a:pt x="9213" y="1980"/>
                        </a:lnTo>
                        <a:lnTo>
                          <a:pt x="9350" y="554"/>
                        </a:lnTo>
                        <a:lnTo>
                          <a:pt x="12776" y="4020"/>
                        </a:lnTo>
                        <a:lnTo>
                          <a:pt x="14094" y="4376"/>
                        </a:lnTo>
                        <a:lnTo>
                          <a:pt x="14803" y="3347"/>
                        </a:lnTo>
                        <a:lnTo>
                          <a:pt x="14724" y="4653"/>
                        </a:lnTo>
                        <a:lnTo>
                          <a:pt x="16004" y="4238"/>
                        </a:lnTo>
                        <a:lnTo>
                          <a:pt x="16693" y="5842"/>
                        </a:lnTo>
                        <a:lnTo>
                          <a:pt x="18110" y="5267"/>
                        </a:lnTo>
                        <a:lnTo>
                          <a:pt x="18602" y="7347"/>
                        </a:lnTo>
                        <a:lnTo>
                          <a:pt x="19980" y="8040"/>
                        </a:lnTo>
                        <a:lnTo>
                          <a:pt x="19685" y="9168"/>
                        </a:lnTo>
                        <a:lnTo>
                          <a:pt x="19252" y="9287"/>
                        </a:lnTo>
                        <a:lnTo>
                          <a:pt x="18307" y="9406"/>
                        </a:lnTo>
                        <a:lnTo>
                          <a:pt x="18386" y="9802"/>
                        </a:lnTo>
                        <a:lnTo>
                          <a:pt x="17343" y="10059"/>
                        </a:lnTo>
                        <a:lnTo>
                          <a:pt x="17717" y="11267"/>
                        </a:lnTo>
                        <a:lnTo>
                          <a:pt x="16614" y="12970"/>
                        </a:lnTo>
                        <a:lnTo>
                          <a:pt x="18110" y="15465"/>
                        </a:lnTo>
                        <a:lnTo>
                          <a:pt x="17638" y="16911"/>
                        </a:lnTo>
                        <a:lnTo>
                          <a:pt x="14035" y="18832"/>
                        </a:lnTo>
                        <a:lnTo>
                          <a:pt x="11319" y="17901"/>
                        </a:lnTo>
                        <a:lnTo>
                          <a:pt x="8799" y="19980"/>
                        </a:lnTo>
                        <a:lnTo>
                          <a:pt x="7795" y="18535"/>
                        </a:lnTo>
                        <a:lnTo>
                          <a:pt x="4980" y="19386"/>
                        </a:lnTo>
                        <a:lnTo>
                          <a:pt x="2480" y="16832"/>
                        </a:lnTo>
                        <a:lnTo>
                          <a:pt x="3268" y="11822"/>
                        </a:lnTo>
                        <a:lnTo>
                          <a:pt x="1929" y="7010"/>
                        </a:lnTo>
                        <a:lnTo>
                          <a:pt x="295" y="5406"/>
                        </a:lnTo>
                        <a:lnTo>
                          <a:pt x="1280" y="3228"/>
                        </a:lnTo>
                        <a:lnTo>
                          <a:pt x="394" y="1366"/>
                        </a:lnTo>
                        <a:lnTo>
                          <a:pt x="0" y="792"/>
                        </a:lnTo>
                        <a:lnTo>
                          <a:pt x="177" y="752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4" name="Freeform 120"/>
                  <p:cNvSpPr>
                    <a:spLocks/>
                  </p:cNvSpPr>
                  <p:nvPr/>
                </p:nvSpPr>
                <p:spPr bwMode="auto">
                  <a:xfrm>
                    <a:off x="3261" y="1995"/>
                    <a:ext cx="544" cy="43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000"/>
                      <a:gd name="T124" fmla="*/ 0 h 20000"/>
                      <a:gd name="T125" fmla="*/ 20000 w 20000"/>
                      <a:gd name="T126" fmla="*/ 20000 h 200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000" h="20000">
                        <a:moveTo>
                          <a:pt x="103" y="8205"/>
                        </a:moveTo>
                        <a:lnTo>
                          <a:pt x="2132" y="9079"/>
                        </a:lnTo>
                        <a:lnTo>
                          <a:pt x="4824" y="7293"/>
                        </a:lnTo>
                        <a:lnTo>
                          <a:pt x="5176" y="5935"/>
                        </a:lnTo>
                        <a:lnTo>
                          <a:pt x="4059" y="3572"/>
                        </a:lnTo>
                        <a:lnTo>
                          <a:pt x="4882" y="1972"/>
                        </a:lnTo>
                        <a:lnTo>
                          <a:pt x="4603" y="856"/>
                        </a:lnTo>
                        <a:lnTo>
                          <a:pt x="5382" y="595"/>
                        </a:lnTo>
                        <a:lnTo>
                          <a:pt x="6029" y="130"/>
                        </a:lnTo>
                        <a:lnTo>
                          <a:pt x="6353" y="0"/>
                        </a:lnTo>
                        <a:lnTo>
                          <a:pt x="10088" y="2735"/>
                        </a:lnTo>
                        <a:lnTo>
                          <a:pt x="11574" y="5023"/>
                        </a:lnTo>
                        <a:lnTo>
                          <a:pt x="14000" y="3628"/>
                        </a:lnTo>
                        <a:lnTo>
                          <a:pt x="17691" y="3312"/>
                        </a:lnTo>
                        <a:lnTo>
                          <a:pt x="17750" y="3926"/>
                        </a:lnTo>
                        <a:lnTo>
                          <a:pt x="17691" y="4056"/>
                        </a:lnTo>
                        <a:lnTo>
                          <a:pt x="19985" y="5749"/>
                        </a:lnTo>
                        <a:lnTo>
                          <a:pt x="18529" y="6753"/>
                        </a:lnTo>
                        <a:lnTo>
                          <a:pt x="19838" y="10065"/>
                        </a:lnTo>
                        <a:lnTo>
                          <a:pt x="18971" y="11665"/>
                        </a:lnTo>
                        <a:lnTo>
                          <a:pt x="19618" y="13265"/>
                        </a:lnTo>
                        <a:lnTo>
                          <a:pt x="18515" y="13935"/>
                        </a:lnTo>
                        <a:lnTo>
                          <a:pt x="16926" y="12595"/>
                        </a:lnTo>
                        <a:lnTo>
                          <a:pt x="15691" y="13284"/>
                        </a:lnTo>
                        <a:lnTo>
                          <a:pt x="14397" y="12707"/>
                        </a:lnTo>
                        <a:lnTo>
                          <a:pt x="12735" y="19498"/>
                        </a:lnTo>
                        <a:lnTo>
                          <a:pt x="12132" y="19349"/>
                        </a:lnTo>
                        <a:lnTo>
                          <a:pt x="11676" y="16930"/>
                        </a:lnTo>
                        <a:lnTo>
                          <a:pt x="10985" y="17749"/>
                        </a:lnTo>
                        <a:lnTo>
                          <a:pt x="8868" y="17079"/>
                        </a:lnTo>
                        <a:lnTo>
                          <a:pt x="8426" y="18642"/>
                        </a:lnTo>
                        <a:lnTo>
                          <a:pt x="7324" y="19981"/>
                        </a:lnTo>
                        <a:lnTo>
                          <a:pt x="5338" y="19200"/>
                        </a:lnTo>
                        <a:lnTo>
                          <a:pt x="4015" y="19777"/>
                        </a:lnTo>
                        <a:lnTo>
                          <a:pt x="3000" y="18902"/>
                        </a:lnTo>
                        <a:lnTo>
                          <a:pt x="3074" y="17656"/>
                        </a:lnTo>
                        <a:lnTo>
                          <a:pt x="4176" y="16670"/>
                        </a:lnTo>
                        <a:lnTo>
                          <a:pt x="4176" y="14288"/>
                        </a:lnTo>
                        <a:lnTo>
                          <a:pt x="1279" y="12372"/>
                        </a:lnTo>
                        <a:lnTo>
                          <a:pt x="0" y="8316"/>
                        </a:lnTo>
                        <a:lnTo>
                          <a:pt x="103" y="8205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5" name="Freeform 121"/>
                  <p:cNvSpPr>
                    <a:spLocks/>
                  </p:cNvSpPr>
                  <p:nvPr/>
                </p:nvSpPr>
                <p:spPr bwMode="auto">
                  <a:xfrm>
                    <a:off x="3035" y="1463"/>
                    <a:ext cx="431" cy="46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w 20000"/>
                      <a:gd name="T57" fmla="*/ 0 h 20000"/>
                      <a:gd name="T58" fmla="*/ 0 w 20000"/>
                      <a:gd name="T59" fmla="*/ 0 h 20000"/>
                      <a:gd name="T60" fmla="*/ 0 w 20000"/>
                      <a:gd name="T61" fmla="*/ 0 h 20000"/>
                      <a:gd name="T62" fmla="*/ 0 w 20000"/>
                      <a:gd name="T63" fmla="*/ 0 h 20000"/>
                      <a:gd name="T64" fmla="*/ 0 w 20000"/>
                      <a:gd name="T65" fmla="*/ 0 h 20000"/>
                      <a:gd name="T66" fmla="*/ 0 w 20000"/>
                      <a:gd name="T67" fmla="*/ 0 h 20000"/>
                      <a:gd name="T68" fmla="*/ 0 w 20000"/>
                      <a:gd name="T69" fmla="*/ 0 h 20000"/>
                      <a:gd name="T70" fmla="*/ 0 w 20000"/>
                      <a:gd name="T71" fmla="*/ 0 h 20000"/>
                      <a:gd name="T72" fmla="*/ 0 w 20000"/>
                      <a:gd name="T73" fmla="*/ 0 h 20000"/>
                      <a:gd name="T74" fmla="*/ 0 w 20000"/>
                      <a:gd name="T75" fmla="*/ 0 h 20000"/>
                      <a:gd name="T76" fmla="*/ 0 w 20000"/>
                      <a:gd name="T77" fmla="*/ 0 h 20000"/>
                      <a:gd name="T78" fmla="*/ 0 w 20000"/>
                      <a:gd name="T79" fmla="*/ 0 h 20000"/>
                      <a:gd name="T80" fmla="*/ 0 w 20000"/>
                      <a:gd name="T81" fmla="*/ 0 h 20000"/>
                      <a:gd name="T82" fmla="*/ 0 w 20000"/>
                      <a:gd name="T83" fmla="*/ 0 h 20000"/>
                      <a:gd name="T84" fmla="*/ 0 w 20000"/>
                      <a:gd name="T85" fmla="*/ 0 h 20000"/>
                      <a:gd name="T86" fmla="*/ 0 w 20000"/>
                      <a:gd name="T87" fmla="*/ 0 h 2000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000"/>
                      <a:gd name="T133" fmla="*/ 0 h 20000"/>
                      <a:gd name="T134" fmla="*/ 20000 w 20000"/>
                      <a:gd name="T135" fmla="*/ 20000 h 2000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000" h="20000">
                        <a:moveTo>
                          <a:pt x="56" y="12496"/>
                        </a:moveTo>
                        <a:lnTo>
                          <a:pt x="1724" y="15215"/>
                        </a:lnTo>
                        <a:lnTo>
                          <a:pt x="3522" y="14905"/>
                        </a:lnTo>
                        <a:lnTo>
                          <a:pt x="4282" y="16162"/>
                        </a:lnTo>
                        <a:lnTo>
                          <a:pt x="4319" y="16162"/>
                        </a:lnTo>
                        <a:lnTo>
                          <a:pt x="6710" y="17108"/>
                        </a:lnTo>
                        <a:lnTo>
                          <a:pt x="7359" y="16368"/>
                        </a:lnTo>
                        <a:lnTo>
                          <a:pt x="8638" y="16627"/>
                        </a:lnTo>
                        <a:lnTo>
                          <a:pt x="8749" y="15387"/>
                        </a:lnTo>
                        <a:lnTo>
                          <a:pt x="11974" y="18399"/>
                        </a:lnTo>
                        <a:lnTo>
                          <a:pt x="13216" y="18709"/>
                        </a:lnTo>
                        <a:lnTo>
                          <a:pt x="13883" y="17831"/>
                        </a:lnTo>
                        <a:lnTo>
                          <a:pt x="13809" y="18950"/>
                        </a:lnTo>
                        <a:lnTo>
                          <a:pt x="15014" y="18589"/>
                        </a:lnTo>
                        <a:lnTo>
                          <a:pt x="15663" y="19983"/>
                        </a:lnTo>
                        <a:lnTo>
                          <a:pt x="17016" y="19484"/>
                        </a:lnTo>
                        <a:lnTo>
                          <a:pt x="16552" y="18399"/>
                        </a:lnTo>
                        <a:lnTo>
                          <a:pt x="16478" y="18244"/>
                        </a:lnTo>
                        <a:lnTo>
                          <a:pt x="18536" y="13201"/>
                        </a:lnTo>
                        <a:lnTo>
                          <a:pt x="19296" y="13064"/>
                        </a:lnTo>
                        <a:lnTo>
                          <a:pt x="18777" y="12289"/>
                        </a:lnTo>
                        <a:lnTo>
                          <a:pt x="19981" y="11687"/>
                        </a:lnTo>
                        <a:lnTo>
                          <a:pt x="19907" y="10052"/>
                        </a:lnTo>
                        <a:lnTo>
                          <a:pt x="18851" y="9466"/>
                        </a:lnTo>
                        <a:lnTo>
                          <a:pt x="19444" y="8589"/>
                        </a:lnTo>
                        <a:lnTo>
                          <a:pt x="18184" y="7711"/>
                        </a:lnTo>
                        <a:lnTo>
                          <a:pt x="17090" y="8520"/>
                        </a:lnTo>
                        <a:lnTo>
                          <a:pt x="14106" y="8589"/>
                        </a:lnTo>
                        <a:lnTo>
                          <a:pt x="14235" y="7435"/>
                        </a:lnTo>
                        <a:lnTo>
                          <a:pt x="13438" y="7504"/>
                        </a:lnTo>
                        <a:lnTo>
                          <a:pt x="12048" y="4096"/>
                        </a:lnTo>
                        <a:lnTo>
                          <a:pt x="11029" y="4613"/>
                        </a:lnTo>
                        <a:lnTo>
                          <a:pt x="9805" y="3752"/>
                        </a:lnTo>
                        <a:lnTo>
                          <a:pt x="10454" y="2478"/>
                        </a:lnTo>
                        <a:lnTo>
                          <a:pt x="7581" y="0"/>
                        </a:lnTo>
                        <a:lnTo>
                          <a:pt x="2743" y="620"/>
                        </a:lnTo>
                        <a:lnTo>
                          <a:pt x="2743" y="2547"/>
                        </a:lnTo>
                        <a:lnTo>
                          <a:pt x="1297" y="4148"/>
                        </a:lnTo>
                        <a:lnTo>
                          <a:pt x="2447" y="4682"/>
                        </a:lnTo>
                        <a:lnTo>
                          <a:pt x="3763" y="7797"/>
                        </a:lnTo>
                        <a:lnTo>
                          <a:pt x="2169" y="9191"/>
                        </a:lnTo>
                        <a:lnTo>
                          <a:pt x="2298" y="11222"/>
                        </a:lnTo>
                        <a:lnTo>
                          <a:pt x="0" y="12289"/>
                        </a:lnTo>
                        <a:lnTo>
                          <a:pt x="56" y="1249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33" name="Group 158"/>
              <p:cNvGrpSpPr>
                <a:grpSpLocks/>
              </p:cNvGrpSpPr>
              <p:nvPr/>
            </p:nvGrpSpPr>
            <p:grpSpPr bwMode="auto">
              <a:xfrm rot="4240114" flipH="1">
                <a:off x="1136" y="1305"/>
                <a:ext cx="865" cy="886"/>
                <a:chOff x="966" y="2296"/>
                <a:chExt cx="1101" cy="1081"/>
              </a:xfrm>
            </p:grpSpPr>
            <p:sp>
              <p:nvSpPr>
                <p:cNvPr id="21539" name="AutoShape 159"/>
                <p:cNvSpPr>
                  <a:spLocks noChangeArrowheads="1"/>
                </p:cNvSpPr>
                <p:nvPr/>
              </p:nvSpPr>
              <p:spPr bwMode="auto">
                <a:xfrm rot="329141">
                  <a:off x="966" y="2307"/>
                  <a:ext cx="1101" cy="1070"/>
                </a:xfrm>
                <a:custGeom>
                  <a:avLst/>
                  <a:gdLst>
                    <a:gd name="T0" fmla="*/ 28 w 21600"/>
                    <a:gd name="T1" fmla="*/ 53 h 21600"/>
                    <a:gd name="T2" fmla="*/ 50 w 21600"/>
                    <a:gd name="T3" fmla="*/ 18 h 21600"/>
                    <a:gd name="T4" fmla="*/ 28 w 21600"/>
                    <a:gd name="T5" fmla="*/ 45 h 21600"/>
                    <a:gd name="T6" fmla="*/ 6 w 21600"/>
                    <a:gd name="T7" fmla="*/ 1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619 w 21600"/>
                    <a:gd name="T13" fmla="*/ 0 h 21600"/>
                    <a:gd name="T14" fmla="*/ 981 w 21600"/>
                    <a:gd name="T15" fmla="*/ 765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7801" y="7897"/>
                      </a:moveTo>
                      <a:cubicBezTo>
                        <a:pt x="18182" y="8817"/>
                        <a:pt x="18379" y="9803"/>
                        <a:pt x="18379" y="10800"/>
                      </a:cubicBezTo>
                      <a:cubicBezTo>
                        <a:pt x="18379" y="14985"/>
                        <a:pt x="14985" y="18379"/>
                        <a:pt x="10800" y="18379"/>
                      </a:cubicBezTo>
                      <a:cubicBezTo>
                        <a:pt x="6614" y="18379"/>
                        <a:pt x="3221" y="14985"/>
                        <a:pt x="3221" y="10800"/>
                      </a:cubicBezTo>
                      <a:cubicBezTo>
                        <a:pt x="3220" y="9803"/>
                        <a:pt x="3417" y="8817"/>
                        <a:pt x="3798" y="7897"/>
                      </a:cubicBezTo>
                      <a:lnTo>
                        <a:pt x="823" y="6663"/>
                      </a:lnTo>
                      <a:cubicBezTo>
                        <a:pt x="279" y="7974"/>
                        <a:pt x="-1" y="9380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9380"/>
                        <a:pt x="21320" y="7974"/>
                        <a:pt x="20776" y="6663"/>
                      </a:cubicBezTo>
                      <a:close/>
                    </a:path>
                  </a:pathLst>
                </a:custGeom>
                <a:solidFill>
                  <a:srgbClr val="4F81BD"/>
                </a:solidFill>
                <a:ln w="2857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40" name="AutoShape 160"/>
                <p:cNvSpPr>
                  <a:spLocks noChangeArrowheads="1"/>
                </p:cNvSpPr>
                <p:nvPr/>
              </p:nvSpPr>
              <p:spPr bwMode="auto">
                <a:xfrm rot="-10491852">
                  <a:off x="974" y="2296"/>
                  <a:ext cx="1088" cy="1058"/>
                </a:xfrm>
                <a:custGeom>
                  <a:avLst/>
                  <a:gdLst>
                    <a:gd name="T0" fmla="*/ 27 w 21600"/>
                    <a:gd name="T1" fmla="*/ 52 h 21600"/>
                    <a:gd name="T2" fmla="*/ 49 w 21600"/>
                    <a:gd name="T3" fmla="*/ 35 h 21600"/>
                    <a:gd name="T4" fmla="*/ 27 w 21600"/>
                    <a:gd name="T5" fmla="*/ 44 h 21600"/>
                    <a:gd name="T6" fmla="*/ 6 w 21600"/>
                    <a:gd name="T7" fmla="*/ 3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57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7659" y="13998"/>
                      </a:moveTo>
                      <a:cubicBezTo>
                        <a:pt x="16416" y="16664"/>
                        <a:pt x="13741" y="18368"/>
                        <a:pt x="10800" y="18369"/>
                      </a:cubicBezTo>
                      <a:cubicBezTo>
                        <a:pt x="7858" y="18369"/>
                        <a:pt x="5183" y="16664"/>
                        <a:pt x="3940" y="13998"/>
                      </a:cubicBezTo>
                      <a:lnTo>
                        <a:pt x="1011" y="15364"/>
                      </a:lnTo>
                      <a:cubicBezTo>
                        <a:pt x="2785" y="19168"/>
                        <a:pt x="6602" y="21600"/>
                        <a:pt x="10800" y="21600"/>
                      </a:cubicBezTo>
                      <a:cubicBezTo>
                        <a:pt x="14997" y="21599"/>
                        <a:pt x="18814" y="19168"/>
                        <a:pt x="20588" y="15364"/>
                      </a:cubicBezTo>
                      <a:close/>
                    </a:path>
                  </a:pathLst>
                </a:custGeom>
                <a:solidFill>
                  <a:srgbClr val="EA4600"/>
                </a:solidFill>
                <a:ln w="2857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534" name="Text Box 161"/>
              <p:cNvSpPr txBox="1">
                <a:spLocks noChangeArrowheads="1"/>
              </p:cNvSpPr>
              <p:nvPr/>
            </p:nvSpPr>
            <p:spPr bwMode="auto">
              <a:xfrm>
                <a:off x="385" y="1888"/>
                <a:ext cx="58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4F81BD"/>
                    </a:solidFill>
                    <a:latin typeface="Calibri" pitchFamily="34" charset="0"/>
                  </a:rPr>
                  <a:t>Indirect              </a:t>
                </a:r>
                <a:r>
                  <a:rPr lang="fr-FR">
                    <a:solidFill>
                      <a:srgbClr val="4F81BD"/>
                    </a:solidFill>
                    <a:latin typeface="Arial Black" pitchFamily="34" charset="0"/>
                  </a:rPr>
                  <a:t>65%</a:t>
                </a:r>
              </a:p>
            </p:txBody>
          </p:sp>
          <p:sp>
            <p:nvSpPr>
              <p:cNvPr id="21535" name="Text Box 162"/>
              <p:cNvSpPr txBox="1">
                <a:spLocks noChangeArrowheads="1"/>
              </p:cNvSpPr>
              <p:nvPr/>
            </p:nvSpPr>
            <p:spPr bwMode="auto">
              <a:xfrm>
                <a:off x="2154" y="1298"/>
                <a:ext cx="49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EA4600"/>
                    </a:solidFill>
                    <a:latin typeface="Calibri" pitchFamily="34" charset="0"/>
                  </a:rPr>
                  <a:t>Direct </a:t>
                </a:r>
                <a:r>
                  <a:rPr lang="fr-FR">
                    <a:solidFill>
                      <a:srgbClr val="EA4600"/>
                    </a:solidFill>
                    <a:latin typeface="Arial Black" pitchFamily="34" charset="0"/>
                  </a:rPr>
                  <a:t>35%</a:t>
                </a:r>
              </a:p>
            </p:txBody>
          </p:sp>
          <p:cxnSp>
            <p:nvCxnSpPr>
              <p:cNvPr id="21536" name="AutoShape 163"/>
              <p:cNvCxnSpPr>
                <a:cxnSpLocks noChangeShapeType="1"/>
                <a:stCxn id="21540" idx="0"/>
                <a:endCxn id="21535" idx="1"/>
              </p:cNvCxnSpPr>
              <p:nvPr/>
            </p:nvCxnSpPr>
            <p:spPr bwMode="auto">
              <a:xfrm flipV="1">
                <a:off x="1971" y="1481"/>
                <a:ext cx="183" cy="84"/>
              </a:xfrm>
              <a:prstGeom prst="straightConnector1">
                <a:avLst/>
              </a:prstGeom>
              <a:noFill/>
              <a:ln w="12700">
                <a:solidFill>
                  <a:srgbClr val="EA4600"/>
                </a:solidFill>
                <a:round/>
                <a:headEnd/>
                <a:tailEnd/>
              </a:ln>
            </p:spPr>
          </p:cxnSp>
          <p:cxnSp>
            <p:nvCxnSpPr>
              <p:cNvPr id="21537" name="AutoShape 164"/>
              <p:cNvCxnSpPr>
                <a:cxnSpLocks noChangeShapeType="1"/>
                <a:stCxn id="21534" idx="3"/>
                <a:endCxn id="21539" idx="0"/>
              </p:cNvCxnSpPr>
              <p:nvPr/>
            </p:nvCxnSpPr>
            <p:spPr bwMode="auto">
              <a:xfrm flipV="1">
                <a:off x="970" y="1934"/>
                <a:ext cx="197" cy="137"/>
              </a:xfrm>
              <a:prstGeom prst="straightConnector1">
                <a:avLst/>
              </a:prstGeom>
              <a:noFill/>
              <a:ln w="12700">
                <a:solidFill>
                  <a:srgbClr val="4F81BD"/>
                </a:solidFill>
                <a:round/>
                <a:headEnd/>
                <a:tailEnd/>
              </a:ln>
            </p:spPr>
          </p:cxnSp>
          <p:sp>
            <p:nvSpPr>
              <p:cNvPr id="21538" name="Text Box 165"/>
              <p:cNvSpPr txBox="1">
                <a:spLocks noChangeArrowheads="1"/>
              </p:cNvSpPr>
              <p:nvPr/>
            </p:nvSpPr>
            <p:spPr bwMode="auto">
              <a:xfrm>
                <a:off x="1202" y="1650"/>
                <a:ext cx="744" cy="19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6699"/>
                  </a:buClr>
                  <a:buFont typeface="Arial" charset="0"/>
                  <a:buNone/>
                </a:pPr>
                <a:r>
                  <a:rPr lang="fr-FR" sz="1400">
                    <a:latin typeface="Arial Black" pitchFamily="34" charset="0"/>
                  </a:rPr>
                  <a:t>REGIONS</a:t>
                </a:r>
              </a:p>
            </p:txBody>
          </p:sp>
        </p:grpSp>
        <p:sp>
          <p:nvSpPr>
            <p:cNvPr id="21530" name="Rectangle 190"/>
            <p:cNvSpPr>
              <a:spLocks noChangeArrowheads="1"/>
            </p:cNvSpPr>
            <p:nvPr/>
          </p:nvSpPr>
          <p:spPr bwMode="auto">
            <a:xfrm>
              <a:off x="340" y="3249"/>
              <a:ext cx="2405" cy="7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342900" indent="-342900" eaLnBrk="0" hangingPunct="0">
                <a:buClr>
                  <a:srgbClr val="4F81BD"/>
                </a:buClr>
                <a:buFontTx/>
                <a:buChar char="•"/>
              </a:pPr>
              <a:r>
                <a:rPr lang="fr-FR" i="1">
                  <a:solidFill>
                    <a:srgbClr val="4F81BD"/>
                  </a:solidFill>
                  <a:latin typeface="Calibri" pitchFamily="34" charset="0"/>
                </a:rPr>
                <a:t>Accroitre l’Autonomie</a:t>
              </a:r>
            </a:p>
            <a:p>
              <a:pPr marL="342900" indent="-342900" eaLnBrk="0" hangingPunct="0">
                <a:buClr>
                  <a:srgbClr val="4F81BD"/>
                </a:buClr>
                <a:buFontTx/>
                <a:buChar char="•"/>
              </a:pPr>
              <a:r>
                <a:rPr lang="fr-FR" i="1">
                  <a:solidFill>
                    <a:srgbClr val="4F81BD"/>
                  </a:solidFill>
                  <a:latin typeface="Calibri" pitchFamily="34" charset="0"/>
                </a:rPr>
                <a:t>Développer la Stratégie MSP</a:t>
              </a:r>
            </a:p>
            <a:p>
              <a:pPr marL="342900" indent="-342900" eaLnBrk="0" hangingPunct="0">
                <a:buClr>
                  <a:srgbClr val="4F81BD"/>
                </a:buClr>
                <a:buFontTx/>
                <a:buChar char="•"/>
              </a:pPr>
              <a:r>
                <a:rPr lang="fr-FR" i="1">
                  <a:solidFill>
                    <a:srgbClr val="4F81BD"/>
                  </a:solidFill>
                  <a:latin typeface="Calibri" pitchFamily="34" charset="0"/>
                </a:rPr>
                <a:t>Responsable des assets IBM : la croissance par le renouvellement</a:t>
              </a:r>
            </a:p>
          </p:txBody>
        </p:sp>
        <p:sp>
          <p:nvSpPr>
            <p:cNvPr id="21531" name="Rectangle 194"/>
            <p:cNvSpPr>
              <a:spLocks noChangeArrowheads="1"/>
            </p:cNvSpPr>
            <p:nvPr/>
          </p:nvSpPr>
          <p:spPr bwMode="auto">
            <a:xfrm>
              <a:off x="295" y="981"/>
              <a:ext cx="2405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342900" indent="-342900" algn="ctr" eaLnBrk="0" hangingPunct="0">
                <a:buClr>
                  <a:srgbClr val="EA5F00"/>
                </a:buClr>
              </a:pPr>
              <a:r>
                <a:rPr lang="fr-FR" sz="2400" i="1">
                  <a:solidFill>
                    <a:srgbClr val="4F81BD"/>
                  </a:solidFill>
                  <a:latin typeface="Calibri" pitchFamily="34" charset="0"/>
                </a:rPr>
                <a:t>« Reference Selling »</a:t>
              </a:r>
            </a:p>
          </p:txBody>
        </p:sp>
      </p:grpSp>
      <p:grpSp>
        <p:nvGrpSpPr>
          <p:cNvPr id="39109" name="Group 197"/>
          <p:cNvGrpSpPr>
            <a:grpSpLocks/>
          </p:cNvGrpSpPr>
          <p:nvPr/>
        </p:nvGrpSpPr>
        <p:grpSpPr bwMode="auto">
          <a:xfrm>
            <a:off x="4786313" y="1555750"/>
            <a:ext cx="4108450" cy="4827588"/>
            <a:chOff x="3015" y="980"/>
            <a:chExt cx="2588" cy="3041"/>
          </a:xfrm>
        </p:grpSpPr>
        <p:grpSp>
          <p:nvGrpSpPr>
            <p:cNvPr id="21508" name="Group 193"/>
            <p:cNvGrpSpPr>
              <a:grpSpLocks/>
            </p:cNvGrpSpPr>
            <p:nvPr/>
          </p:nvGrpSpPr>
          <p:grpSpPr bwMode="auto">
            <a:xfrm>
              <a:off x="3380" y="1522"/>
              <a:ext cx="1722" cy="1499"/>
              <a:chOff x="3380" y="1205"/>
              <a:chExt cx="1722" cy="1499"/>
            </a:xfrm>
          </p:grpSpPr>
          <p:grpSp>
            <p:nvGrpSpPr>
              <p:cNvPr id="21511" name="Group 18"/>
              <p:cNvGrpSpPr>
                <a:grpSpLocks/>
              </p:cNvGrpSpPr>
              <p:nvPr/>
            </p:nvGrpSpPr>
            <p:grpSpPr bwMode="auto">
              <a:xfrm>
                <a:off x="3560" y="1478"/>
                <a:ext cx="1407" cy="997"/>
                <a:chOff x="2642" y="1094"/>
                <a:chExt cx="597" cy="482"/>
              </a:xfrm>
            </p:grpSpPr>
            <p:grpSp>
              <p:nvGrpSpPr>
                <p:cNvPr id="21519" name="Group 19"/>
                <p:cNvGrpSpPr>
                  <a:grpSpLocks/>
                </p:cNvGrpSpPr>
                <p:nvPr/>
              </p:nvGrpSpPr>
              <p:grpSpPr bwMode="auto">
                <a:xfrm>
                  <a:off x="2840" y="1195"/>
                  <a:ext cx="126" cy="138"/>
                  <a:chOff x="2840" y="1195"/>
                  <a:chExt cx="126" cy="138"/>
                </a:xfrm>
              </p:grpSpPr>
              <p:sp>
                <p:nvSpPr>
                  <p:cNvPr id="21526" name="Freeform 20"/>
                  <p:cNvSpPr>
                    <a:spLocks/>
                  </p:cNvSpPr>
                  <p:nvPr/>
                </p:nvSpPr>
                <p:spPr bwMode="auto">
                  <a:xfrm>
                    <a:off x="2840" y="1219"/>
                    <a:ext cx="50" cy="8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000"/>
                      <a:gd name="T40" fmla="*/ 0 h 20000"/>
                      <a:gd name="T41" fmla="*/ 20000 w 20000"/>
                      <a:gd name="T42" fmla="*/ 20000 h 2000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000" h="20000">
                        <a:moveTo>
                          <a:pt x="159" y="10950"/>
                        </a:moveTo>
                        <a:lnTo>
                          <a:pt x="8254" y="16923"/>
                        </a:lnTo>
                        <a:lnTo>
                          <a:pt x="18889" y="19910"/>
                        </a:lnTo>
                        <a:lnTo>
                          <a:pt x="17619" y="19005"/>
                        </a:lnTo>
                        <a:lnTo>
                          <a:pt x="18730" y="18009"/>
                        </a:lnTo>
                        <a:lnTo>
                          <a:pt x="19841" y="13213"/>
                        </a:lnTo>
                        <a:lnTo>
                          <a:pt x="8730" y="9774"/>
                        </a:lnTo>
                        <a:lnTo>
                          <a:pt x="8254" y="8778"/>
                        </a:lnTo>
                        <a:lnTo>
                          <a:pt x="19206" y="4796"/>
                        </a:lnTo>
                        <a:lnTo>
                          <a:pt x="16032" y="0"/>
                        </a:lnTo>
                        <a:lnTo>
                          <a:pt x="6032" y="3801"/>
                        </a:lnTo>
                        <a:lnTo>
                          <a:pt x="0" y="10950"/>
                        </a:lnTo>
                        <a:lnTo>
                          <a:pt x="159" y="10950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7" name="Freeform 21"/>
                  <p:cNvSpPr>
                    <a:spLocks/>
                  </p:cNvSpPr>
                  <p:nvPr/>
                </p:nvSpPr>
                <p:spPr bwMode="auto">
                  <a:xfrm>
                    <a:off x="2879" y="1195"/>
                    <a:ext cx="87" cy="87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000"/>
                      <a:gd name="T28" fmla="*/ 0 h 20000"/>
                      <a:gd name="T29" fmla="*/ 20000 w 20000"/>
                      <a:gd name="T30" fmla="*/ 20000 h 200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000" h="20000">
                        <a:moveTo>
                          <a:pt x="276" y="5346"/>
                        </a:moveTo>
                        <a:lnTo>
                          <a:pt x="276" y="5622"/>
                        </a:lnTo>
                        <a:lnTo>
                          <a:pt x="2120" y="10415"/>
                        </a:lnTo>
                        <a:lnTo>
                          <a:pt x="8479" y="15760"/>
                        </a:lnTo>
                        <a:lnTo>
                          <a:pt x="19908" y="19908"/>
                        </a:lnTo>
                        <a:lnTo>
                          <a:pt x="17512" y="0"/>
                        </a:lnTo>
                        <a:lnTo>
                          <a:pt x="11152" y="5069"/>
                        </a:lnTo>
                        <a:lnTo>
                          <a:pt x="0" y="4700"/>
                        </a:lnTo>
                        <a:lnTo>
                          <a:pt x="276" y="5346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8" name="Freeform 22"/>
                  <p:cNvSpPr>
                    <a:spLocks/>
                  </p:cNvSpPr>
                  <p:nvPr/>
                </p:nvSpPr>
                <p:spPr bwMode="auto">
                  <a:xfrm>
                    <a:off x="2885" y="1264"/>
                    <a:ext cx="81" cy="6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000"/>
                      <a:gd name="T28" fmla="*/ 0 h 20000"/>
                      <a:gd name="T29" fmla="*/ 20000 w 20000"/>
                      <a:gd name="T30" fmla="*/ 20000 h 200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000" h="20000">
                        <a:moveTo>
                          <a:pt x="690" y="10349"/>
                        </a:moveTo>
                        <a:lnTo>
                          <a:pt x="1281" y="4070"/>
                        </a:lnTo>
                        <a:lnTo>
                          <a:pt x="10443" y="3953"/>
                        </a:lnTo>
                        <a:lnTo>
                          <a:pt x="7685" y="0"/>
                        </a:lnTo>
                        <a:lnTo>
                          <a:pt x="19901" y="5116"/>
                        </a:lnTo>
                        <a:lnTo>
                          <a:pt x="18719" y="19884"/>
                        </a:lnTo>
                        <a:lnTo>
                          <a:pt x="788" y="12674"/>
                        </a:lnTo>
                        <a:lnTo>
                          <a:pt x="0" y="11512"/>
                        </a:lnTo>
                        <a:lnTo>
                          <a:pt x="690" y="10349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0" name="Group 23"/>
                <p:cNvGrpSpPr>
                  <a:grpSpLocks/>
                </p:cNvGrpSpPr>
                <p:nvPr/>
              </p:nvGrpSpPr>
              <p:grpSpPr bwMode="auto">
                <a:xfrm>
                  <a:off x="2642" y="1094"/>
                  <a:ext cx="597" cy="482"/>
                  <a:chOff x="2642" y="1094"/>
                  <a:chExt cx="597" cy="482"/>
                </a:xfrm>
              </p:grpSpPr>
              <p:sp>
                <p:nvSpPr>
                  <p:cNvPr id="21521" name="Freeform 24"/>
                  <p:cNvSpPr>
                    <a:spLocks/>
                  </p:cNvSpPr>
                  <p:nvPr/>
                </p:nvSpPr>
                <p:spPr bwMode="auto">
                  <a:xfrm>
                    <a:off x="2907" y="1150"/>
                    <a:ext cx="332" cy="42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w 20000"/>
                      <a:gd name="T55" fmla="*/ 0 h 2000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0000"/>
                      <a:gd name="T85" fmla="*/ 0 h 20000"/>
                      <a:gd name="T86" fmla="*/ 20000 w 20000"/>
                      <a:gd name="T87" fmla="*/ 20000 h 2000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0000" h="20000">
                        <a:moveTo>
                          <a:pt x="72" y="16068"/>
                        </a:moveTo>
                        <a:lnTo>
                          <a:pt x="2238" y="18476"/>
                        </a:lnTo>
                        <a:lnTo>
                          <a:pt x="1059" y="19981"/>
                        </a:lnTo>
                        <a:lnTo>
                          <a:pt x="9386" y="19210"/>
                        </a:lnTo>
                        <a:lnTo>
                          <a:pt x="11264" y="17460"/>
                        </a:lnTo>
                        <a:lnTo>
                          <a:pt x="11264" y="15372"/>
                        </a:lnTo>
                        <a:lnTo>
                          <a:pt x="17545" y="14675"/>
                        </a:lnTo>
                        <a:lnTo>
                          <a:pt x="17449" y="13434"/>
                        </a:lnTo>
                        <a:lnTo>
                          <a:pt x="17064" y="12907"/>
                        </a:lnTo>
                        <a:lnTo>
                          <a:pt x="19976" y="10122"/>
                        </a:lnTo>
                        <a:lnTo>
                          <a:pt x="18243" y="9746"/>
                        </a:lnTo>
                        <a:lnTo>
                          <a:pt x="18484" y="7695"/>
                        </a:lnTo>
                        <a:lnTo>
                          <a:pt x="17353" y="7319"/>
                        </a:lnTo>
                        <a:lnTo>
                          <a:pt x="17304" y="7131"/>
                        </a:lnTo>
                        <a:lnTo>
                          <a:pt x="18748" y="5362"/>
                        </a:lnTo>
                        <a:lnTo>
                          <a:pt x="15018" y="3594"/>
                        </a:lnTo>
                        <a:lnTo>
                          <a:pt x="13261" y="1976"/>
                        </a:lnTo>
                        <a:lnTo>
                          <a:pt x="13261" y="357"/>
                        </a:lnTo>
                        <a:lnTo>
                          <a:pt x="11841" y="0"/>
                        </a:lnTo>
                        <a:lnTo>
                          <a:pt x="10301" y="865"/>
                        </a:lnTo>
                        <a:lnTo>
                          <a:pt x="3562" y="677"/>
                        </a:lnTo>
                        <a:lnTo>
                          <a:pt x="2912" y="2107"/>
                        </a:lnTo>
                        <a:lnTo>
                          <a:pt x="3538" y="6152"/>
                        </a:lnTo>
                        <a:lnTo>
                          <a:pt x="3225" y="8523"/>
                        </a:lnTo>
                        <a:lnTo>
                          <a:pt x="1805" y="12041"/>
                        </a:lnTo>
                        <a:lnTo>
                          <a:pt x="2455" y="14337"/>
                        </a:lnTo>
                        <a:lnTo>
                          <a:pt x="0" y="15767"/>
                        </a:lnTo>
                        <a:lnTo>
                          <a:pt x="72" y="16068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2" name="Freeform 25"/>
                  <p:cNvSpPr>
                    <a:spLocks/>
                  </p:cNvSpPr>
                  <p:nvPr/>
                </p:nvSpPr>
                <p:spPr bwMode="auto">
                  <a:xfrm>
                    <a:off x="2642" y="1160"/>
                    <a:ext cx="220" cy="27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w 20000"/>
                      <a:gd name="T45" fmla="*/ 0 h 20000"/>
                      <a:gd name="T46" fmla="*/ 0 w 20000"/>
                      <a:gd name="T47" fmla="*/ 0 h 20000"/>
                      <a:gd name="T48" fmla="*/ 0 w 20000"/>
                      <a:gd name="T49" fmla="*/ 0 h 20000"/>
                      <a:gd name="T50" fmla="*/ 0 w 20000"/>
                      <a:gd name="T51" fmla="*/ 0 h 20000"/>
                      <a:gd name="T52" fmla="*/ 0 w 20000"/>
                      <a:gd name="T53" fmla="*/ 0 h 2000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000"/>
                      <a:gd name="T82" fmla="*/ 0 h 20000"/>
                      <a:gd name="T83" fmla="*/ 20000 w 20000"/>
                      <a:gd name="T84" fmla="*/ 20000 h 2000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000" h="20000">
                        <a:moveTo>
                          <a:pt x="109" y="708"/>
                        </a:moveTo>
                        <a:lnTo>
                          <a:pt x="4299" y="0"/>
                        </a:lnTo>
                        <a:lnTo>
                          <a:pt x="4444" y="265"/>
                        </a:lnTo>
                        <a:lnTo>
                          <a:pt x="8051" y="708"/>
                        </a:lnTo>
                        <a:lnTo>
                          <a:pt x="8270" y="708"/>
                        </a:lnTo>
                        <a:lnTo>
                          <a:pt x="8780" y="885"/>
                        </a:lnTo>
                        <a:lnTo>
                          <a:pt x="8816" y="885"/>
                        </a:lnTo>
                        <a:lnTo>
                          <a:pt x="15046" y="2891"/>
                        </a:lnTo>
                        <a:lnTo>
                          <a:pt x="17341" y="2271"/>
                        </a:lnTo>
                        <a:lnTo>
                          <a:pt x="19417" y="5634"/>
                        </a:lnTo>
                        <a:lnTo>
                          <a:pt x="18033" y="7965"/>
                        </a:lnTo>
                        <a:lnTo>
                          <a:pt x="18106" y="7965"/>
                        </a:lnTo>
                        <a:lnTo>
                          <a:pt x="19964" y="9912"/>
                        </a:lnTo>
                        <a:lnTo>
                          <a:pt x="14208" y="13687"/>
                        </a:lnTo>
                        <a:lnTo>
                          <a:pt x="15483" y="14838"/>
                        </a:lnTo>
                        <a:lnTo>
                          <a:pt x="14317" y="16814"/>
                        </a:lnTo>
                        <a:lnTo>
                          <a:pt x="12350" y="16637"/>
                        </a:lnTo>
                        <a:lnTo>
                          <a:pt x="13479" y="17552"/>
                        </a:lnTo>
                        <a:lnTo>
                          <a:pt x="11658" y="19617"/>
                        </a:lnTo>
                        <a:lnTo>
                          <a:pt x="11913" y="19971"/>
                        </a:lnTo>
                        <a:lnTo>
                          <a:pt x="8889" y="19558"/>
                        </a:lnTo>
                        <a:lnTo>
                          <a:pt x="8270" y="16814"/>
                        </a:lnTo>
                        <a:lnTo>
                          <a:pt x="3570" y="13186"/>
                        </a:lnTo>
                        <a:lnTo>
                          <a:pt x="3643" y="7670"/>
                        </a:lnTo>
                        <a:lnTo>
                          <a:pt x="1384" y="4454"/>
                        </a:lnTo>
                        <a:lnTo>
                          <a:pt x="0" y="914"/>
                        </a:lnTo>
                        <a:lnTo>
                          <a:pt x="109" y="708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3" name="Freeform 26"/>
                  <p:cNvSpPr>
                    <a:spLocks/>
                  </p:cNvSpPr>
                  <p:nvPr/>
                </p:nvSpPr>
                <p:spPr bwMode="auto">
                  <a:xfrm>
                    <a:off x="2770" y="1294"/>
                    <a:ext cx="191" cy="212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0000"/>
                      <a:gd name="T55" fmla="*/ 0 h 20000"/>
                      <a:gd name="T56" fmla="*/ 20000 w 20000"/>
                      <a:gd name="T57" fmla="*/ 20000 h 2000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0000" h="20000">
                        <a:moveTo>
                          <a:pt x="293" y="12892"/>
                        </a:moveTo>
                        <a:lnTo>
                          <a:pt x="2134" y="19962"/>
                        </a:lnTo>
                        <a:lnTo>
                          <a:pt x="8661" y="17694"/>
                        </a:lnTo>
                        <a:lnTo>
                          <a:pt x="9791" y="19433"/>
                        </a:lnTo>
                        <a:lnTo>
                          <a:pt x="14435" y="18715"/>
                        </a:lnTo>
                        <a:lnTo>
                          <a:pt x="14310" y="18110"/>
                        </a:lnTo>
                        <a:lnTo>
                          <a:pt x="18577" y="15198"/>
                        </a:lnTo>
                        <a:lnTo>
                          <a:pt x="17448" y="10624"/>
                        </a:lnTo>
                        <a:lnTo>
                          <a:pt x="19958" y="3554"/>
                        </a:lnTo>
                        <a:lnTo>
                          <a:pt x="12343" y="1210"/>
                        </a:lnTo>
                        <a:lnTo>
                          <a:pt x="9540" y="0"/>
                        </a:lnTo>
                        <a:lnTo>
                          <a:pt x="2929" y="4839"/>
                        </a:lnTo>
                        <a:lnTo>
                          <a:pt x="4393" y="6314"/>
                        </a:lnTo>
                        <a:lnTo>
                          <a:pt x="3054" y="8847"/>
                        </a:lnTo>
                        <a:lnTo>
                          <a:pt x="795" y="8582"/>
                        </a:lnTo>
                        <a:lnTo>
                          <a:pt x="2092" y="9754"/>
                        </a:lnTo>
                        <a:lnTo>
                          <a:pt x="0" y="12401"/>
                        </a:lnTo>
                        <a:lnTo>
                          <a:pt x="293" y="12892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4" name="Freeform 27"/>
                  <p:cNvSpPr>
                    <a:spLocks/>
                  </p:cNvSpPr>
                  <p:nvPr/>
                </p:nvSpPr>
                <p:spPr bwMode="auto">
                  <a:xfrm>
                    <a:off x="2689" y="1094"/>
                    <a:ext cx="277" cy="1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w 20000"/>
                      <a:gd name="T41" fmla="*/ 0 h 20000"/>
                      <a:gd name="T42" fmla="*/ 0 w 20000"/>
                      <a:gd name="T43" fmla="*/ 0 h 2000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0000"/>
                      <a:gd name="T67" fmla="*/ 0 h 20000"/>
                      <a:gd name="T68" fmla="*/ 20000 w 20000"/>
                      <a:gd name="T69" fmla="*/ 20000 h 2000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0000" h="20000">
                        <a:moveTo>
                          <a:pt x="115" y="9719"/>
                        </a:moveTo>
                        <a:lnTo>
                          <a:pt x="2944" y="10562"/>
                        </a:lnTo>
                        <a:lnTo>
                          <a:pt x="3146" y="10562"/>
                        </a:lnTo>
                        <a:lnTo>
                          <a:pt x="3521" y="10843"/>
                        </a:lnTo>
                        <a:lnTo>
                          <a:pt x="3579" y="10843"/>
                        </a:lnTo>
                        <a:lnTo>
                          <a:pt x="8514" y="14719"/>
                        </a:lnTo>
                        <a:lnTo>
                          <a:pt x="10332" y="13483"/>
                        </a:lnTo>
                        <a:lnTo>
                          <a:pt x="11948" y="19944"/>
                        </a:lnTo>
                        <a:lnTo>
                          <a:pt x="13795" y="17584"/>
                        </a:lnTo>
                        <a:lnTo>
                          <a:pt x="13795" y="17416"/>
                        </a:lnTo>
                        <a:lnTo>
                          <a:pt x="13709" y="17079"/>
                        </a:lnTo>
                        <a:lnTo>
                          <a:pt x="17201" y="17303"/>
                        </a:lnTo>
                        <a:lnTo>
                          <a:pt x="19192" y="14213"/>
                        </a:lnTo>
                        <a:lnTo>
                          <a:pt x="19971" y="9944"/>
                        </a:lnTo>
                        <a:lnTo>
                          <a:pt x="14401" y="3371"/>
                        </a:lnTo>
                        <a:lnTo>
                          <a:pt x="12381" y="5281"/>
                        </a:lnTo>
                        <a:lnTo>
                          <a:pt x="9668" y="1910"/>
                        </a:lnTo>
                        <a:lnTo>
                          <a:pt x="5714" y="4551"/>
                        </a:lnTo>
                        <a:lnTo>
                          <a:pt x="2713" y="3315"/>
                        </a:lnTo>
                        <a:lnTo>
                          <a:pt x="2049" y="0"/>
                        </a:lnTo>
                        <a:lnTo>
                          <a:pt x="0" y="9213"/>
                        </a:lnTo>
                        <a:lnTo>
                          <a:pt x="115" y="9719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5" name="Freeform 28"/>
                  <p:cNvSpPr>
                    <a:spLocks/>
                  </p:cNvSpPr>
                  <p:nvPr/>
                </p:nvSpPr>
                <p:spPr bwMode="auto">
                  <a:xfrm>
                    <a:off x="2861" y="1241"/>
                    <a:ext cx="67" cy="38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000"/>
                      <a:gd name="T22" fmla="*/ 0 h 20000"/>
                      <a:gd name="T23" fmla="*/ 20000 w 20000"/>
                      <a:gd name="T24" fmla="*/ 20000 h 200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000" h="20000">
                        <a:moveTo>
                          <a:pt x="359" y="11702"/>
                        </a:moveTo>
                        <a:lnTo>
                          <a:pt x="8743" y="19787"/>
                        </a:lnTo>
                        <a:lnTo>
                          <a:pt x="19880" y="19362"/>
                        </a:lnTo>
                        <a:lnTo>
                          <a:pt x="16407" y="12340"/>
                        </a:lnTo>
                        <a:lnTo>
                          <a:pt x="8263" y="0"/>
                        </a:lnTo>
                        <a:lnTo>
                          <a:pt x="0" y="9362"/>
                        </a:lnTo>
                        <a:lnTo>
                          <a:pt x="359" y="11702"/>
                        </a:lnTo>
                        <a:close/>
                      </a:path>
                    </a:pathLst>
                  </a:custGeom>
                  <a:solidFill>
                    <a:schemeClr val="bg2">
                      <a:alpha val="79999"/>
                    </a:schemeClr>
                  </a:solidFill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512" name="AutoShape 180"/>
              <p:cNvSpPr>
                <a:spLocks noChangeArrowheads="1"/>
              </p:cNvSpPr>
              <p:nvPr/>
            </p:nvSpPr>
            <p:spPr bwMode="auto">
              <a:xfrm rot="-1756934">
                <a:off x="3787" y="1477"/>
                <a:ext cx="865" cy="877"/>
              </a:xfrm>
              <a:custGeom>
                <a:avLst/>
                <a:gdLst>
                  <a:gd name="T0" fmla="*/ 17 w 21600"/>
                  <a:gd name="T1" fmla="*/ 36 h 21600"/>
                  <a:gd name="T2" fmla="*/ 23 w 21600"/>
                  <a:gd name="T3" fmla="*/ 4 h 21600"/>
                  <a:gd name="T4" fmla="*/ 17 w 21600"/>
                  <a:gd name="T5" fmla="*/ 30 h 21600"/>
                  <a:gd name="T6" fmla="*/ 11 w 21600"/>
                  <a:gd name="T7" fmla="*/ 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4009 w 21600"/>
                  <a:gd name="T13" fmla="*/ 0 h 21600"/>
                  <a:gd name="T14" fmla="*/ 7591 w 21600"/>
                  <a:gd name="T15" fmla="*/ 35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807" y="3844"/>
                    </a:moveTo>
                    <a:cubicBezTo>
                      <a:pt x="16581" y="5044"/>
                      <a:pt x="18378" y="7777"/>
                      <a:pt x="18378" y="10800"/>
                    </a:cubicBezTo>
                    <a:cubicBezTo>
                      <a:pt x="18378" y="14985"/>
                      <a:pt x="14985" y="18378"/>
                      <a:pt x="10800" y="18378"/>
                    </a:cubicBezTo>
                    <a:cubicBezTo>
                      <a:pt x="6614" y="18378"/>
                      <a:pt x="3222" y="14985"/>
                      <a:pt x="3222" y="10800"/>
                    </a:cubicBezTo>
                    <a:cubicBezTo>
                      <a:pt x="3221" y="7777"/>
                      <a:pt x="5018" y="5044"/>
                      <a:pt x="7792" y="3844"/>
                    </a:cubicBezTo>
                    <a:lnTo>
                      <a:pt x="6513" y="887"/>
                    </a:lnTo>
                    <a:cubicBezTo>
                      <a:pt x="2559" y="2596"/>
                      <a:pt x="-1" y="6492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6492"/>
                      <a:pt x="19040" y="2596"/>
                      <a:pt x="15086" y="887"/>
                    </a:cubicBezTo>
                    <a:close/>
                  </a:path>
                </a:pathLst>
              </a:custGeom>
              <a:solidFill>
                <a:srgbClr val="EA4600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13" name="AutoShape 181"/>
              <p:cNvSpPr>
                <a:spLocks noChangeArrowheads="1"/>
              </p:cNvSpPr>
              <p:nvPr/>
            </p:nvSpPr>
            <p:spPr bwMode="auto">
              <a:xfrm rot="9081907">
                <a:off x="3787" y="1477"/>
                <a:ext cx="855" cy="867"/>
              </a:xfrm>
              <a:custGeom>
                <a:avLst/>
                <a:gdLst>
                  <a:gd name="T0" fmla="*/ 17 w 21600"/>
                  <a:gd name="T1" fmla="*/ 35 h 21600"/>
                  <a:gd name="T2" fmla="*/ 22 w 21600"/>
                  <a:gd name="T3" fmla="*/ 31 h 21600"/>
                  <a:gd name="T4" fmla="*/ 17 w 21600"/>
                  <a:gd name="T5" fmla="*/ 30 h 21600"/>
                  <a:gd name="T6" fmla="*/ 12 w 21600"/>
                  <a:gd name="T7" fmla="*/ 3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2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510" y="17884"/>
                    </a:moveTo>
                    <a:cubicBezTo>
                      <a:pt x="12645" y="18215"/>
                      <a:pt x="11726" y="18384"/>
                      <a:pt x="10800" y="18385"/>
                    </a:cubicBezTo>
                    <a:cubicBezTo>
                      <a:pt x="9873" y="18385"/>
                      <a:pt x="8954" y="18215"/>
                      <a:pt x="8089" y="17884"/>
                    </a:cubicBezTo>
                    <a:lnTo>
                      <a:pt x="6940" y="20886"/>
                    </a:lnTo>
                    <a:cubicBezTo>
                      <a:pt x="8172" y="21358"/>
                      <a:pt x="9480" y="21600"/>
                      <a:pt x="10800" y="21600"/>
                    </a:cubicBezTo>
                    <a:cubicBezTo>
                      <a:pt x="12119" y="21599"/>
                      <a:pt x="13427" y="21358"/>
                      <a:pt x="14659" y="20886"/>
                    </a:cubicBezTo>
                    <a:close/>
                  </a:path>
                </a:pathLst>
              </a:custGeom>
              <a:solidFill>
                <a:srgbClr val="4F81BD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14" name="Text Box 182"/>
              <p:cNvSpPr txBox="1">
                <a:spLocks noChangeArrowheads="1"/>
              </p:cNvSpPr>
              <p:nvPr/>
            </p:nvSpPr>
            <p:spPr bwMode="auto">
              <a:xfrm flipH="1">
                <a:off x="4604" y="2339"/>
                <a:ext cx="498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EA4600"/>
                    </a:solidFill>
                    <a:latin typeface="Calibri" pitchFamily="34" charset="0"/>
                  </a:rPr>
                  <a:t>Direct                  </a:t>
                </a:r>
                <a:r>
                  <a:rPr lang="fr-FR">
                    <a:solidFill>
                      <a:srgbClr val="EA4600"/>
                    </a:solidFill>
                    <a:latin typeface="Arial Black" pitchFamily="34" charset="0"/>
                  </a:rPr>
                  <a:t>88%</a:t>
                </a:r>
              </a:p>
            </p:txBody>
          </p:sp>
          <p:sp>
            <p:nvSpPr>
              <p:cNvPr id="21515" name="Text Box 183"/>
              <p:cNvSpPr txBox="1">
                <a:spLocks noChangeArrowheads="1"/>
              </p:cNvSpPr>
              <p:nvPr/>
            </p:nvSpPr>
            <p:spPr bwMode="auto">
              <a:xfrm flipH="1">
                <a:off x="3380" y="1205"/>
                <a:ext cx="49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4F81BD"/>
                    </a:solidFill>
                    <a:latin typeface="Calibri" pitchFamily="34" charset="0"/>
                  </a:rPr>
                  <a:t>Indirect </a:t>
                </a:r>
                <a:r>
                  <a:rPr lang="fr-FR">
                    <a:solidFill>
                      <a:srgbClr val="4F81BD"/>
                    </a:solidFill>
                    <a:latin typeface="Arial Black" pitchFamily="34" charset="0"/>
                  </a:rPr>
                  <a:t>12%</a:t>
                </a:r>
              </a:p>
            </p:txBody>
          </p:sp>
          <p:cxnSp>
            <p:nvCxnSpPr>
              <p:cNvPr id="21516" name="AutoShape 184"/>
              <p:cNvCxnSpPr>
                <a:cxnSpLocks noChangeShapeType="1"/>
                <a:stCxn id="21513" idx="0"/>
                <a:endCxn id="21515" idx="1"/>
              </p:cNvCxnSpPr>
              <p:nvPr/>
            </p:nvCxnSpPr>
            <p:spPr bwMode="auto">
              <a:xfrm flipH="1" flipV="1">
                <a:off x="3874" y="1387"/>
                <a:ext cx="133" cy="143"/>
              </a:xfrm>
              <a:prstGeom prst="straightConnector1">
                <a:avLst/>
              </a:prstGeom>
              <a:noFill/>
              <a:ln w="12700">
                <a:solidFill>
                  <a:srgbClr val="4F81BD"/>
                </a:solidFill>
                <a:round/>
                <a:headEnd/>
                <a:tailEnd/>
              </a:ln>
            </p:spPr>
          </p:cxnSp>
          <p:cxnSp>
            <p:nvCxnSpPr>
              <p:cNvPr id="21517" name="AutoShape 185"/>
              <p:cNvCxnSpPr>
                <a:cxnSpLocks noChangeShapeType="1"/>
                <a:stCxn id="21514" idx="3"/>
                <a:endCxn id="21512" idx="0"/>
              </p:cNvCxnSpPr>
              <p:nvPr/>
            </p:nvCxnSpPr>
            <p:spPr bwMode="auto">
              <a:xfrm flipH="1" flipV="1">
                <a:off x="4433" y="2298"/>
                <a:ext cx="171" cy="223"/>
              </a:xfrm>
              <a:prstGeom prst="straightConnector1">
                <a:avLst/>
              </a:prstGeom>
              <a:noFill/>
              <a:ln w="12700">
                <a:solidFill>
                  <a:srgbClr val="EA4600"/>
                </a:solidFill>
                <a:round/>
                <a:headEnd/>
                <a:tailEnd/>
              </a:ln>
            </p:spPr>
          </p:cxnSp>
          <p:sp>
            <p:nvSpPr>
              <p:cNvPr id="21518" name="Text Box 187"/>
              <p:cNvSpPr txBox="1">
                <a:spLocks noChangeArrowheads="1"/>
              </p:cNvSpPr>
              <p:nvPr/>
            </p:nvSpPr>
            <p:spPr bwMode="auto">
              <a:xfrm>
                <a:off x="3860" y="1829"/>
                <a:ext cx="744" cy="19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6699"/>
                  </a:buClr>
                  <a:buFont typeface="Arial" charset="0"/>
                  <a:buNone/>
                </a:pPr>
                <a:r>
                  <a:rPr lang="fr-FR" sz="1400">
                    <a:latin typeface="Arial Black" pitchFamily="34" charset="0"/>
                  </a:rPr>
                  <a:t>PARIS</a:t>
                </a:r>
              </a:p>
            </p:txBody>
          </p:sp>
        </p:grpSp>
        <p:sp>
          <p:nvSpPr>
            <p:cNvPr id="21509" name="Rectangle 191"/>
            <p:cNvSpPr>
              <a:spLocks noChangeArrowheads="1"/>
            </p:cNvSpPr>
            <p:nvPr/>
          </p:nvSpPr>
          <p:spPr bwMode="auto">
            <a:xfrm>
              <a:off x="3198" y="3249"/>
              <a:ext cx="2405" cy="7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342900" indent="-342900" eaLnBrk="0" hangingPunct="0">
                <a:buClr>
                  <a:srgbClr val="EA5F00"/>
                </a:buClr>
                <a:buFontTx/>
                <a:buChar char="•"/>
              </a:pPr>
              <a:r>
                <a:rPr lang="fr-FR" i="1">
                  <a:solidFill>
                    <a:srgbClr val="EA5F00"/>
                  </a:solidFill>
                  <a:latin typeface="Calibri" pitchFamily="34" charset="0"/>
                </a:rPr>
                <a:t>« Marketer » notre partenariat</a:t>
              </a:r>
            </a:p>
            <a:p>
              <a:pPr marL="342900" indent="-342900" eaLnBrk="0" hangingPunct="0">
                <a:buClr>
                  <a:srgbClr val="EA5F00"/>
                </a:buClr>
                <a:buFontTx/>
                <a:buChar char="•"/>
              </a:pPr>
              <a:r>
                <a:rPr lang="fr-FR" i="1">
                  <a:solidFill>
                    <a:srgbClr val="EA5F00"/>
                  </a:solidFill>
                  <a:latin typeface="Calibri" pitchFamily="34" charset="0"/>
                </a:rPr>
                <a:t>Centre de Compétences</a:t>
              </a:r>
            </a:p>
            <a:p>
              <a:pPr marL="342900" indent="-342900" eaLnBrk="0" hangingPunct="0">
                <a:buClr>
                  <a:srgbClr val="EA5F00"/>
                </a:buClr>
                <a:buFontTx/>
                <a:buChar char="•"/>
              </a:pPr>
              <a:r>
                <a:rPr lang="fr-FR" i="1">
                  <a:solidFill>
                    <a:srgbClr val="EA5F00"/>
                  </a:solidFill>
                  <a:latin typeface="Calibri" pitchFamily="34" charset="0"/>
                </a:rPr>
                <a:t>Influence bi-latérale : meilleure sélection, moins de dispersion</a:t>
              </a:r>
            </a:p>
          </p:txBody>
        </p:sp>
        <p:sp>
          <p:nvSpPr>
            <p:cNvPr id="21510" name="Rectangle 195"/>
            <p:cNvSpPr>
              <a:spLocks noChangeArrowheads="1"/>
            </p:cNvSpPr>
            <p:nvPr/>
          </p:nvSpPr>
          <p:spPr bwMode="auto">
            <a:xfrm>
              <a:off x="3015" y="980"/>
              <a:ext cx="2405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342900" indent="-342900" algn="ctr" eaLnBrk="0" hangingPunct="0">
                <a:buClr>
                  <a:srgbClr val="EA5F00"/>
                </a:buClr>
              </a:pPr>
              <a:r>
                <a:rPr lang="fr-FR" sz="2400" i="1">
                  <a:solidFill>
                    <a:srgbClr val="EA5F00"/>
                  </a:solidFill>
                  <a:latin typeface="Calibri" pitchFamily="34" charset="0"/>
                </a:rPr>
                <a:t>« Large Deals »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3059113" y="1989138"/>
            <a:ext cx="3186112" cy="3127375"/>
            <a:chOff x="1927" y="1253"/>
            <a:chExt cx="2007" cy="1970"/>
          </a:xfrm>
        </p:grpSpPr>
        <p:grpSp>
          <p:nvGrpSpPr>
            <p:cNvPr id="22534" name="Group 2"/>
            <p:cNvGrpSpPr>
              <a:grpSpLocks/>
            </p:cNvGrpSpPr>
            <p:nvPr/>
          </p:nvGrpSpPr>
          <p:grpSpPr bwMode="auto">
            <a:xfrm>
              <a:off x="1927" y="1253"/>
              <a:ext cx="2007" cy="1970"/>
              <a:chOff x="1927" y="1253"/>
              <a:chExt cx="2007" cy="1970"/>
            </a:xfrm>
          </p:grpSpPr>
          <p:grpSp>
            <p:nvGrpSpPr>
              <p:cNvPr id="22538" name="Group 3"/>
              <p:cNvGrpSpPr>
                <a:grpSpLocks/>
              </p:cNvGrpSpPr>
              <p:nvPr/>
            </p:nvGrpSpPr>
            <p:grpSpPr bwMode="auto">
              <a:xfrm>
                <a:off x="1927" y="1253"/>
                <a:ext cx="2007" cy="1970"/>
                <a:chOff x="-204" y="1706"/>
                <a:chExt cx="2007" cy="1970"/>
              </a:xfrm>
            </p:grpSpPr>
            <p:grpSp>
              <p:nvGrpSpPr>
                <p:cNvPr id="22542" name="Group 4"/>
                <p:cNvGrpSpPr>
                  <a:grpSpLocks/>
                </p:cNvGrpSpPr>
                <p:nvPr/>
              </p:nvGrpSpPr>
              <p:grpSpPr bwMode="auto">
                <a:xfrm>
                  <a:off x="-204" y="1706"/>
                  <a:ext cx="2007" cy="1970"/>
                  <a:chOff x="2154" y="1525"/>
                  <a:chExt cx="2007" cy="1970"/>
                </a:xfrm>
              </p:grpSpPr>
              <p:sp>
                <p:nvSpPr>
                  <p:cNvPr id="22546" name="AutoShape 5"/>
                  <p:cNvSpPr>
                    <a:spLocks noChangeArrowheads="1"/>
                  </p:cNvSpPr>
                  <p:nvPr/>
                </p:nvSpPr>
                <p:spPr bwMode="auto">
                  <a:xfrm rot="21534995" flipH="1">
                    <a:off x="2154" y="1529"/>
                    <a:ext cx="2007" cy="1832"/>
                  </a:xfrm>
                  <a:custGeom>
                    <a:avLst/>
                    <a:gdLst>
                      <a:gd name="T0" fmla="*/ 93 w 21600"/>
                      <a:gd name="T1" fmla="*/ 0 h 21600"/>
                      <a:gd name="T2" fmla="*/ 32 w 21600"/>
                      <a:gd name="T3" fmla="*/ 46 h 21600"/>
                      <a:gd name="T4" fmla="*/ 93 w 21600"/>
                      <a:gd name="T5" fmla="*/ 35 h 21600"/>
                      <a:gd name="T6" fmla="*/ 155 w 21600"/>
                      <a:gd name="T7" fmla="*/ 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7" name="AutoShape 6"/>
                  <p:cNvSpPr>
                    <a:spLocks noChangeArrowheads="1"/>
                  </p:cNvSpPr>
                  <p:nvPr/>
                </p:nvSpPr>
                <p:spPr bwMode="auto">
                  <a:xfrm rot="7173409" flipH="1">
                    <a:off x="2215" y="1577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8" name="AutoShape 7"/>
                  <p:cNvSpPr>
                    <a:spLocks noChangeArrowheads="1"/>
                  </p:cNvSpPr>
                  <p:nvPr/>
                </p:nvSpPr>
                <p:spPr bwMode="auto">
                  <a:xfrm rot="14349885" flipH="1">
                    <a:off x="2130" y="1573"/>
                    <a:ext cx="1966" cy="1870"/>
                  </a:xfrm>
                  <a:custGeom>
                    <a:avLst/>
                    <a:gdLst>
                      <a:gd name="T0" fmla="*/ 89 w 21600"/>
                      <a:gd name="T1" fmla="*/ 0 h 21600"/>
                      <a:gd name="T2" fmla="*/ 31 w 21600"/>
                      <a:gd name="T3" fmla="*/ 48 h 21600"/>
                      <a:gd name="T4" fmla="*/ 89 w 21600"/>
                      <a:gd name="T5" fmla="*/ 36 h 21600"/>
                      <a:gd name="T6" fmla="*/ 148 w 21600"/>
                      <a:gd name="T7" fmla="*/ 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8 w 21600"/>
                      <a:gd name="T13" fmla="*/ 0 h 21600"/>
                      <a:gd name="T14" fmla="*/ 21062 w 21600"/>
                      <a:gd name="T15" fmla="*/ 894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748" y="7661"/>
                        </a:moveTo>
                        <a:cubicBezTo>
                          <a:pt x="6833" y="5915"/>
                          <a:pt x="8743" y="4852"/>
                          <a:pt x="10800" y="4853"/>
                        </a:cubicBezTo>
                        <a:cubicBezTo>
                          <a:pt x="12856" y="4853"/>
                          <a:pt x="14766" y="5915"/>
                          <a:pt x="15851" y="7661"/>
                        </a:cubicBezTo>
                        <a:lnTo>
                          <a:pt x="19973" y="5100"/>
                        </a:lnTo>
                        <a:cubicBezTo>
                          <a:pt x="18002" y="1928"/>
                          <a:pt x="14533" y="-1"/>
                          <a:pt x="10799" y="0"/>
                        </a:cubicBezTo>
                        <a:cubicBezTo>
                          <a:pt x="7066" y="0"/>
                          <a:pt x="3597" y="1928"/>
                          <a:pt x="1626" y="5100"/>
                        </a:cubicBezTo>
                        <a:close/>
                      </a:path>
                    </a:pathLst>
                  </a:custGeom>
                  <a:solidFill>
                    <a:srgbClr val="EA5F00"/>
                  </a:solidFill>
                  <a:ln w="12700" algn="ctr">
                    <a:solidFill>
                      <a:schemeClr val="bg2">
                        <a:alpha val="70195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43" name="AutoShape 8"/>
                <p:cNvSpPr>
                  <a:spLocks noChangeArrowheads="1"/>
                </p:cNvSpPr>
                <p:nvPr/>
              </p:nvSpPr>
              <p:spPr bwMode="auto">
                <a:xfrm rot="1811497">
                  <a:off x="-23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44" name="AutoShape 9"/>
                <p:cNvSpPr>
                  <a:spLocks noChangeArrowheads="1"/>
                </p:cNvSpPr>
                <p:nvPr/>
              </p:nvSpPr>
              <p:spPr bwMode="auto">
                <a:xfrm rot="8985703">
                  <a:off x="1319" y="2160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45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633" y="3318"/>
                  <a:ext cx="291" cy="24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A5F00"/>
                </a:solidFill>
                <a:ln w="381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53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1" y="1480"/>
                <a:ext cx="918" cy="4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87684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Collaborer</a:t>
                </a:r>
              </a:p>
            </p:txBody>
          </p:sp>
          <p:sp>
            <p:nvSpPr>
              <p:cNvPr id="22540" name="WordArt 12"/>
              <p:cNvSpPr>
                <a:spLocks noChangeArrowheads="1" noChangeShapeType="1" noTextEdit="1"/>
              </p:cNvSpPr>
              <p:nvPr/>
            </p:nvSpPr>
            <p:spPr bwMode="auto">
              <a:xfrm rot="-7308076">
                <a:off x="2053" y="2306"/>
                <a:ext cx="739" cy="35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33090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Gagner</a:t>
                </a:r>
              </a:p>
            </p:txBody>
          </p:sp>
          <p:sp>
            <p:nvSpPr>
              <p:cNvPr id="22541" name="WordArt 13"/>
              <p:cNvSpPr>
                <a:spLocks noChangeArrowheads="1" noChangeShapeType="1" noTextEdit="1"/>
              </p:cNvSpPr>
              <p:nvPr/>
            </p:nvSpPr>
            <p:spPr bwMode="auto">
              <a:xfrm rot="7167914">
                <a:off x="3048" y="2309"/>
                <a:ext cx="816" cy="3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253588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latin typeface="Arial Black"/>
                  </a:rPr>
                  <a:t>Rythmer</a:t>
                </a:r>
              </a:p>
            </p:txBody>
          </p:sp>
        </p:grpSp>
        <p:grpSp>
          <p:nvGrpSpPr>
            <p:cNvPr id="22535" name="Group 14"/>
            <p:cNvGrpSpPr>
              <a:grpSpLocks/>
            </p:cNvGrpSpPr>
            <p:nvPr/>
          </p:nvGrpSpPr>
          <p:grpSpPr bwMode="auto">
            <a:xfrm>
              <a:off x="2336" y="1932"/>
              <a:ext cx="1179" cy="639"/>
              <a:chOff x="2336" y="1932"/>
              <a:chExt cx="1179" cy="639"/>
            </a:xfrm>
          </p:grpSpPr>
          <p:sp>
            <p:nvSpPr>
              <p:cNvPr id="22536" name="Rectangle 15"/>
              <p:cNvSpPr>
                <a:spLocks noChangeArrowheads="1"/>
              </p:cNvSpPr>
              <p:nvPr/>
            </p:nvSpPr>
            <p:spPr bwMode="auto">
              <a:xfrm>
                <a:off x="2336" y="2115"/>
                <a:ext cx="1179" cy="4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1397" tIns="45698" rIns="91397" bIns="45698"/>
              <a:lstStyle/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b="1">
                    <a:solidFill>
                      <a:srgbClr val="4F81BD"/>
                    </a:solidFill>
                    <a:latin typeface="Arial Black" pitchFamily="34" charset="0"/>
                  </a:rPr>
                  <a:t>Business</a:t>
                </a:r>
              </a:p>
              <a:p>
                <a:pPr marL="342900" indent="-342900" algn="ctr" eaLnBrk="0" hangingPunct="0">
                  <a:lnSpc>
                    <a:spcPct val="80000"/>
                  </a:lnSpc>
                  <a:buClr>
                    <a:srgbClr val="4F81BD"/>
                  </a:buClr>
                </a:pPr>
                <a:r>
                  <a:rPr lang="fr-FR" sz="2400" b="1">
                    <a:solidFill>
                      <a:srgbClr val="4F81BD"/>
                    </a:solidFill>
                    <a:latin typeface="Arial Black" pitchFamily="34" charset="0"/>
                  </a:rPr>
                  <a:t>Partner</a:t>
                </a:r>
              </a:p>
            </p:txBody>
          </p:sp>
          <p:pic>
            <p:nvPicPr>
              <p:cNvPr id="22537" name="Picture 1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932"/>
                <a:ext cx="441" cy="22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L’état d’esprit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GIVE 2 GET »</a:t>
            </a:r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682625" y="5084763"/>
            <a:ext cx="8642350" cy="1485900"/>
            <a:chOff x="476" y="3249"/>
            <a:chExt cx="4899" cy="936"/>
          </a:xfrm>
        </p:grpSpPr>
        <p:sp>
          <p:nvSpPr>
            <p:cNvPr id="22532" name="Rectangle 36"/>
            <p:cNvSpPr>
              <a:spLocks noChangeArrowheads="1"/>
            </p:cNvSpPr>
            <p:nvPr/>
          </p:nvSpPr>
          <p:spPr bwMode="auto">
            <a:xfrm>
              <a:off x="3062" y="3250"/>
              <a:ext cx="2313" cy="9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342900" indent="-342900" eaLnBrk="0" hangingPunct="0">
                <a:buClr>
                  <a:srgbClr val="EA5F00"/>
                </a:buClr>
                <a:buFont typeface="Calibri" pitchFamily="34" charset="0"/>
                <a:buChar char="="/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Meilleure Rémunération</a:t>
              </a:r>
            </a:p>
            <a:p>
              <a:pPr marL="342900" indent="-342900" eaLnBrk="0" hangingPunct="0">
                <a:buClr>
                  <a:srgbClr val="EA5F00"/>
                </a:buClr>
                <a:buFont typeface="Calibri" pitchFamily="34" charset="0"/>
                <a:buChar char="="/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Plus de Marge-Avant</a:t>
              </a:r>
            </a:p>
            <a:p>
              <a:pPr marL="342900" indent="-342900" eaLnBrk="0" hangingPunct="0">
                <a:buClr>
                  <a:srgbClr val="EA5F00"/>
                </a:buClr>
                <a:buFont typeface="Calibri" pitchFamily="34" charset="0"/>
                <a:buChar char="="/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Lead-Passing amélioré</a:t>
              </a:r>
            </a:p>
            <a:p>
              <a:pPr marL="342900" indent="-342900" eaLnBrk="0" hangingPunct="0">
                <a:buClr>
                  <a:srgbClr val="EA5F00"/>
                </a:buClr>
                <a:buFont typeface="Calibri" pitchFamily="34" charset="0"/>
                <a:buChar char="="/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Fluidification des Processus</a:t>
              </a:r>
            </a:p>
            <a:p>
              <a:pPr marL="342900" indent="-342900" eaLnBrk="0" hangingPunct="0">
                <a:buClr>
                  <a:srgbClr val="EA5F00"/>
                </a:buClr>
                <a:buFont typeface="Calibri" pitchFamily="34" charset="0"/>
                <a:buChar char="="/>
              </a:pPr>
              <a:r>
                <a:rPr lang="fr-FR" sz="2000" i="1">
                  <a:solidFill>
                    <a:srgbClr val="EA5F00"/>
                  </a:solidFill>
                  <a:latin typeface="Calibri" pitchFamily="34" charset="0"/>
                </a:rPr>
                <a:t>Confiance &amp; Partage</a:t>
              </a:r>
            </a:p>
          </p:txBody>
        </p:sp>
        <p:sp>
          <p:nvSpPr>
            <p:cNvPr id="22533" name="Rectangle 37"/>
            <p:cNvSpPr>
              <a:spLocks noChangeArrowheads="1"/>
            </p:cNvSpPr>
            <p:nvPr/>
          </p:nvSpPr>
          <p:spPr bwMode="auto">
            <a:xfrm>
              <a:off x="476" y="3249"/>
              <a:ext cx="2495" cy="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7" tIns="45698" rIns="91397" bIns="45698"/>
            <a:lstStyle/>
            <a:p>
              <a:pPr marL="609600" indent="-609600" eaLnBrk="0" hangingPunct="0">
                <a:buClr>
                  <a:srgbClr val="4F81BD"/>
                </a:buClr>
                <a:buFontTx/>
                <a:buAutoNum type="arabicPeriod"/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Davantage d’Autonomie</a:t>
              </a:r>
            </a:p>
            <a:p>
              <a:pPr marL="609600" indent="-609600" eaLnBrk="0" hangingPunct="0">
                <a:buClr>
                  <a:srgbClr val="4F81BD"/>
                </a:buClr>
                <a:buFontTx/>
                <a:buAutoNum type="arabicPeriod"/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Apporteur d’Affaires</a:t>
              </a:r>
            </a:p>
            <a:p>
              <a:pPr marL="609600" indent="-609600" eaLnBrk="0" hangingPunct="0">
                <a:buClr>
                  <a:srgbClr val="4F81BD"/>
                </a:buClr>
                <a:buFontTx/>
                <a:buAutoNum type="arabicPeriod"/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Reference Selling</a:t>
              </a:r>
            </a:p>
            <a:p>
              <a:pPr marL="609600" indent="-609600" eaLnBrk="0" hangingPunct="0">
                <a:buClr>
                  <a:srgbClr val="4F81BD"/>
                </a:buClr>
                <a:buFontTx/>
                <a:buAutoNum type="arabicPeriod"/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Développement des compétences</a:t>
              </a:r>
            </a:p>
            <a:p>
              <a:pPr marL="609600" indent="-609600" eaLnBrk="0" hangingPunct="0">
                <a:buClr>
                  <a:srgbClr val="4F81BD"/>
                </a:buClr>
                <a:buFontTx/>
                <a:buAutoNum type="arabicPeriod"/>
              </a:pPr>
              <a:r>
                <a:rPr lang="fr-FR" sz="2000" i="1">
                  <a:solidFill>
                    <a:srgbClr val="4F81BD"/>
                  </a:solidFill>
                  <a:latin typeface="Calibri" pitchFamily="34" charset="0"/>
                </a:rPr>
                <a:t>Comprendre la cadence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28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716338"/>
            <a:ext cx="19081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6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420938"/>
            <a:ext cx="19081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059113" y="1989138"/>
            <a:ext cx="3186112" cy="3127375"/>
            <a:chOff x="1927" y="1253"/>
            <a:chExt cx="2007" cy="1970"/>
          </a:xfrm>
        </p:grpSpPr>
        <p:grpSp>
          <p:nvGrpSpPr>
            <p:cNvPr id="23585" name="Group 3"/>
            <p:cNvGrpSpPr>
              <a:grpSpLocks/>
            </p:cNvGrpSpPr>
            <p:nvPr/>
          </p:nvGrpSpPr>
          <p:grpSpPr bwMode="auto">
            <a:xfrm>
              <a:off x="1927" y="1253"/>
              <a:ext cx="2007" cy="1970"/>
              <a:chOff x="-204" y="1706"/>
              <a:chExt cx="2007" cy="1970"/>
            </a:xfrm>
          </p:grpSpPr>
          <p:grpSp>
            <p:nvGrpSpPr>
              <p:cNvPr id="23589" name="Group 4"/>
              <p:cNvGrpSpPr>
                <a:grpSpLocks/>
              </p:cNvGrpSpPr>
              <p:nvPr/>
            </p:nvGrpSpPr>
            <p:grpSpPr bwMode="auto">
              <a:xfrm>
                <a:off x="-204" y="1706"/>
                <a:ext cx="2007" cy="1970"/>
                <a:chOff x="2154" y="1525"/>
                <a:chExt cx="2007" cy="1970"/>
              </a:xfrm>
            </p:grpSpPr>
            <p:sp>
              <p:nvSpPr>
                <p:cNvPr id="23593" name="AutoShape 5"/>
                <p:cNvSpPr>
                  <a:spLocks noChangeArrowheads="1"/>
                </p:cNvSpPr>
                <p:nvPr/>
              </p:nvSpPr>
              <p:spPr bwMode="auto">
                <a:xfrm rot="21534995" flipH="1">
                  <a:off x="2154" y="1529"/>
                  <a:ext cx="2007" cy="1832"/>
                </a:xfrm>
                <a:custGeom>
                  <a:avLst/>
                  <a:gdLst>
                    <a:gd name="T0" fmla="*/ 93 w 21600"/>
                    <a:gd name="T1" fmla="*/ 0 h 21600"/>
                    <a:gd name="T2" fmla="*/ 32 w 21600"/>
                    <a:gd name="T3" fmla="*/ 46 h 21600"/>
                    <a:gd name="T4" fmla="*/ 93 w 21600"/>
                    <a:gd name="T5" fmla="*/ 35 h 21600"/>
                    <a:gd name="T6" fmla="*/ 155 w 21600"/>
                    <a:gd name="T7" fmla="*/ 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8 w 21600"/>
                    <a:gd name="T13" fmla="*/ 0 h 21600"/>
                    <a:gd name="T14" fmla="*/ 21062 w 21600"/>
                    <a:gd name="T15" fmla="*/ 894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48" y="7661"/>
                      </a:moveTo>
                      <a:cubicBezTo>
                        <a:pt x="6833" y="5915"/>
                        <a:pt x="8743" y="4852"/>
                        <a:pt x="10800" y="4853"/>
                      </a:cubicBezTo>
                      <a:cubicBezTo>
                        <a:pt x="12856" y="4853"/>
                        <a:pt x="14766" y="5915"/>
                        <a:pt x="15851" y="7661"/>
                      </a:cubicBezTo>
                      <a:lnTo>
                        <a:pt x="19973" y="5100"/>
                      </a:lnTo>
                      <a:cubicBezTo>
                        <a:pt x="18002" y="1928"/>
                        <a:pt x="14533" y="-1"/>
                        <a:pt x="10799" y="0"/>
                      </a:cubicBezTo>
                      <a:cubicBezTo>
                        <a:pt x="7066" y="0"/>
                        <a:pt x="3597" y="1928"/>
                        <a:pt x="1626" y="51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 algn="ctr">
                  <a:solidFill>
                    <a:schemeClr val="bg2">
                      <a:alpha val="70195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4" name="AutoShape 6"/>
                <p:cNvSpPr>
                  <a:spLocks noChangeArrowheads="1"/>
                </p:cNvSpPr>
                <p:nvPr/>
              </p:nvSpPr>
              <p:spPr bwMode="auto">
                <a:xfrm rot="7173409" flipH="1">
                  <a:off x="2215" y="1577"/>
                  <a:ext cx="1966" cy="1870"/>
                </a:xfrm>
                <a:custGeom>
                  <a:avLst/>
                  <a:gdLst>
                    <a:gd name="T0" fmla="*/ 89 w 21600"/>
                    <a:gd name="T1" fmla="*/ 0 h 21600"/>
                    <a:gd name="T2" fmla="*/ 31 w 21600"/>
                    <a:gd name="T3" fmla="*/ 48 h 21600"/>
                    <a:gd name="T4" fmla="*/ 89 w 21600"/>
                    <a:gd name="T5" fmla="*/ 36 h 21600"/>
                    <a:gd name="T6" fmla="*/ 148 w 21600"/>
                    <a:gd name="T7" fmla="*/ 4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8 w 21600"/>
                    <a:gd name="T13" fmla="*/ 0 h 21600"/>
                    <a:gd name="T14" fmla="*/ 21062 w 21600"/>
                    <a:gd name="T15" fmla="*/ 89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48" y="7661"/>
                      </a:moveTo>
                      <a:cubicBezTo>
                        <a:pt x="6833" y="5915"/>
                        <a:pt x="8743" y="4852"/>
                        <a:pt x="10800" y="4853"/>
                      </a:cubicBezTo>
                      <a:cubicBezTo>
                        <a:pt x="12856" y="4853"/>
                        <a:pt x="14766" y="5915"/>
                        <a:pt x="15851" y="7661"/>
                      </a:cubicBezTo>
                      <a:lnTo>
                        <a:pt x="19973" y="5100"/>
                      </a:lnTo>
                      <a:cubicBezTo>
                        <a:pt x="18002" y="1928"/>
                        <a:pt x="14533" y="-1"/>
                        <a:pt x="10799" y="0"/>
                      </a:cubicBezTo>
                      <a:cubicBezTo>
                        <a:pt x="7066" y="0"/>
                        <a:pt x="3597" y="1928"/>
                        <a:pt x="1626" y="51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 algn="ctr">
                  <a:solidFill>
                    <a:schemeClr val="bg2">
                      <a:alpha val="70195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5" name="AutoShape 7"/>
                <p:cNvSpPr>
                  <a:spLocks noChangeArrowheads="1"/>
                </p:cNvSpPr>
                <p:nvPr/>
              </p:nvSpPr>
              <p:spPr bwMode="auto">
                <a:xfrm rot="14349885" flipH="1">
                  <a:off x="2130" y="1573"/>
                  <a:ext cx="1966" cy="1870"/>
                </a:xfrm>
                <a:custGeom>
                  <a:avLst/>
                  <a:gdLst>
                    <a:gd name="T0" fmla="*/ 89 w 21600"/>
                    <a:gd name="T1" fmla="*/ 0 h 21600"/>
                    <a:gd name="T2" fmla="*/ 31 w 21600"/>
                    <a:gd name="T3" fmla="*/ 48 h 21600"/>
                    <a:gd name="T4" fmla="*/ 89 w 21600"/>
                    <a:gd name="T5" fmla="*/ 36 h 21600"/>
                    <a:gd name="T6" fmla="*/ 148 w 21600"/>
                    <a:gd name="T7" fmla="*/ 4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8 w 21600"/>
                    <a:gd name="T13" fmla="*/ 0 h 21600"/>
                    <a:gd name="T14" fmla="*/ 21062 w 21600"/>
                    <a:gd name="T15" fmla="*/ 89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48" y="7661"/>
                      </a:moveTo>
                      <a:cubicBezTo>
                        <a:pt x="6833" y="5915"/>
                        <a:pt x="8743" y="4852"/>
                        <a:pt x="10800" y="4853"/>
                      </a:cubicBezTo>
                      <a:cubicBezTo>
                        <a:pt x="12856" y="4853"/>
                        <a:pt x="14766" y="5915"/>
                        <a:pt x="15851" y="7661"/>
                      </a:cubicBezTo>
                      <a:lnTo>
                        <a:pt x="19973" y="5100"/>
                      </a:lnTo>
                      <a:cubicBezTo>
                        <a:pt x="18002" y="1928"/>
                        <a:pt x="14533" y="-1"/>
                        <a:pt x="10799" y="0"/>
                      </a:cubicBezTo>
                      <a:cubicBezTo>
                        <a:pt x="7066" y="0"/>
                        <a:pt x="3597" y="1928"/>
                        <a:pt x="1626" y="5100"/>
                      </a:cubicBezTo>
                      <a:close/>
                    </a:path>
                  </a:pathLst>
                </a:custGeom>
                <a:solidFill>
                  <a:srgbClr val="EA5F00"/>
                </a:solidFill>
                <a:ln w="12700" algn="ctr">
                  <a:solidFill>
                    <a:schemeClr val="bg2">
                      <a:alpha val="70195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590" name="AutoShape 8"/>
              <p:cNvSpPr>
                <a:spLocks noChangeArrowheads="1"/>
              </p:cNvSpPr>
              <p:nvPr/>
            </p:nvSpPr>
            <p:spPr bwMode="auto">
              <a:xfrm rot="1811497">
                <a:off x="-23" y="2160"/>
                <a:ext cx="291" cy="243"/>
              </a:xfrm>
              <a:prstGeom prst="triangle">
                <a:avLst>
                  <a:gd name="adj" fmla="val 50000"/>
                </a:avLst>
              </a:prstGeom>
              <a:solidFill>
                <a:srgbClr val="EA5F00"/>
              </a:solidFill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91" name="AutoShape 9"/>
              <p:cNvSpPr>
                <a:spLocks noChangeArrowheads="1"/>
              </p:cNvSpPr>
              <p:nvPr/>
            </p:nvSpPr>
            <p:spPr bwMode="auto">
              <a:xfrm rot="8985703">
                <a:off x="1319" y="2160"/>
                <a:ext cx="291" cy="243"/>
              </a:xfrm>
              <a:prstGeom prst="triangle">
                <a:avLst>
                  <a:gd name="adj" fmla="val 50000"/>
                </a:avLst>
              </a:prstGeom>
              <a:solidFill>
                <a:srgbClr val="EA5F00"/>
              </a:solidFill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92" name="AutoShape 10"/>
              <p:cNvSpPr>
                <a:spLocks noChangeArrowheads="1"/>
              </p:cNvSpPr>
              <p:nvPr/>
            </p:nvSpPr>
            <p:spPr bwMode="auto">
              <a:xfrm rot="-5400000">
                <a:off x="633" y="3318"/>
                <a:ext cx="291" cy="243"/>
              </a:xfrm>
              <a:prstGeom prst="triangle">
                <a:avLst>
                  <a:gd name="adj" fmla="val 50000"/>
                </a:avLst>
              </a:prstGeom>
              <a:solidFill>
                <a:srgbClr val="EA5F00"/>
              </a:solidFill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8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471" y="1480"/>
              <a:ext cx="91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87684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noFill/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/>
                </a:rPr>
                <a:t>Collaborer</a:t>
              </a:r>
            </a:p>
          </p:txBody>
        </p:sp>
        <p:sp>
          <p:nvSpPr>
            <p:cNvPr id="23587" name="WordArt 12"/>
            <p:cNvSpPr>
              <a:spLocks noChangeArrowheads="1" noChangeShapeType="1" noTextEdit="1"/>
            </p:cNvSpPr>
            <p:nvPr/>
          </p:nvSpPr>
          <p:spPr bwMode="auto">
            <a:xfrm rot="-7308076">
              <a:off x="2053" y="2306"/>
              <a:ext cx="739" cy="35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330908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Gagner</a:t>
              </a:r>
            </a:p>
          </p:txBody>
        </p:sp>
        <p:sp>
          <p:nvSpPr>
            <p:cNvPr id="23588" name="WordArt 13"/>
            <p:cNvSpPr>
              <a:spLocks noChangeArrowheads="1" noChangeShapeType="1" noTextEdit="1"/>
            </p:cNvSpPr>
            <p:nvPr/>
          </p:nvSpPr>
          <p:spPr bwMode="auto">
            <a:xfrm rot="7167914">
              <a:off x="3048" y="2309"/>
              <a:ext cx="816" cy="33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53588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noFill/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/>
                </a:rPr>
                <a:t>Rythmer</a:t>
              </a:r>
            </a:p>
          </p:txBody>
        </p:sp>
      </p:grpSp>
      <p:pic>
        <p:nvPicPr>
          <p:cNvPr id="42027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149725"/>
            <a:ext cx="20891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3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0025" y="5359400"/>
            <a:ext cx="13239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1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5229225"/>
            <a:ext cx="2266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96975"/>
            <a:ext cx="4716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420938"/>
            <a:ext cx="20256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1196975"/>
            <a:ext cx="246856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41738"/>
            <a:ext cx="187642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2"/>
          <p:cNvSpPr>
            <a:spLocks noChangeArrowheads="1"/>
          </p:cNvSpPr>
          <p:nvPr/>
        </p:nvSpPr>
        <p:spPr bwMode="auto">
          <a:xfrm>
            <a:off x="206375" y="188913"/>
            <a:ext cx="8686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solidFill>
                  <a:srgbClr val="EA5F00"/>
                </a:solidFill>
                <a:latin typeface="Calibri" pitchFamily="34" charset="0"/>
              </a:rPr>
              <a:t>La Conclusion :</a:t>
            </a:r>
            <a:br>
              <a:rPr lang="fr-FR" sz="2800">
                <a:solidFill>
                  <a:srgbClr val="EA5F00"/>
                </a:solidFill>
                <a:latin typeface="Calibri" pitchFamily="34" charset="0"/>
              </a:rPr>
            </a:b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« Réussir </a:t>
            </a:r>
            <a:r>
              <a:rPr lang="fr-FR" sz="2800" i="1">
                <a:solidFill>
                  <a:srgbClr val="4F81BD"/>
                </a:solidFill>
                <a:latin typeface="Arial Black" pitchFamily="34" charset="0"/>
              </a:rPr>
              <a:t>Q4 </a:t>
            </a:r>
            <a:r>
              <a:rPr lang="fr-FR" sz="2800" i="1">
                <a:solidFill>
                  <a:srgbClr val="EA5F00"/>
                </a:solidFill>
                <a:latin typeface="Arial Black" pitchFamily="34" charset="0"/>
              </a:rPr>
              <a:t>Ensemble »</a:t>
            </a:r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3789363"/>
            <a:ext cx="22415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613" y="2565400"/>
            <a:ext cx="187166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8538" y="4149725"/>
            <a:ext cx="2192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00338" y="1268413"/>
            <a:ext cx="20018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2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013325"/>
            <a:ext cx="237648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3575" y="5229225"/>
            <a:ext cx="20177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3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24075" y="5157788"/>
            <a:ext cx="19351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8" name="Picture 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1196975"/>
            <a:ext cx="132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0" name="Picture 3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59338" y="4221163"/>
            <a:ext cx="2390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4" name="Picture 4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53275" y="1196975"/>
            <a:ext cx="1990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5" name="Picture 4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51500" y="1196975"/>
            <a:ext cx="1743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9" name="Picture 3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435600" y="2708275"/>
            <a:ext cx="20256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2" name="Picture 3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92950" y="4106863"/>
            <a:ext cx="1666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Text Box 46"/>
          <p:cNvSpPr txBox="1">
            <a:spLocks noChangeArrowheads="1"/>
          </p:cNvSpPr>
          <p:nvPr/>
        </p:nvSpPr>
        <p:spPr bwMode="auto">
          <a:xfrm>
            <a:off x="0" y="1196975"/>
            <a:ext cx="91440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42016" name="Picture 3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5300663"/>
            <a:ext cx="20177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9" name="Text Box 47"/>
          <p:cNvSpPr txBox="1">
            <a:spLocks noChangeArrowheads="1"/>
          </p:cNvSpPr>
          <p:nvPr/>
        </p:nvSpPr>
        <p:spPr bwMode="auto">
          <a:xfrm>
            <a:off x="-36513" y="6491288"/>
            <a:ext cx="91805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2045" name="Group 61"/>
          <p:cNvGrpSpPr>
            <a:grpSpLocks/>
          </p:cNvGrpSpPr>
          <p:nvPr/>
        </p:nvGrpSpPr>
        <p:grpSpPr bwMode="auto">
          <a:xfrm>
            <a:off x="3924300" y="2997200"/>
            <a:ext cx="1368425" cy="863600"/>
            <a:chOff x="2472" y="1888"/>
            <a:chExt cx="862" cy="544"/>
          </a:xfrm>
        </p:grpSpPr>
        <p:pic>
          <p:nvPicPr>
            <p:cNvPr id="23581" name="Picture 16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699" y="1888"/>
              <a:ext cx="441" cy="2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grpSp>
          <p:nvGrpSpPr>
            <p:cNvPr id="23582" name="Group 56"/>
            <p:cNvGrpSpPr>
              <a:grpSpLocks/>
            </p:cNvGrpSpPr>
            <p:nvPr/>
          </p:nvGrpSpPr>
          <p:grpSpPr bwMode="auto">
            <a:xfrm>
              <a:off x="2472" y="2115"/>
              <a:ext cx="862" cy="317"/>
              <a:chOff x="2472" y="2115"/>
              <a:chExt cx="862" cy="317"/>
            </a:xfrm>
          </p:grpSpPr>
          <p:sp>
            <p:nvSpPr>
              <p:cNvPr id="23583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08" y="2115"/>
                <a:ext cx="634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Arial Black"/>
                  </a:rPr>
                  <a:t>Business</a:t>
                </a:r>
              </a:p>
            </p:txBody>
          </p:sp>
          <p:sp>
            <p:nvSpPr>
              <p:cNvPr id="2358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2" y="2251"/>
                <a:ext cx="862" cy="18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Arial Black"/>
                  </a:rPr>
                  <a:t>Partner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20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268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Arial Black</vt:lpstr>
      <vt:lpstr>Thème Office</vt:lpstr>
      <vt:lpstr>Thème Office</vt:lpstr>
      <vt:lpstr>Grandes Enterprises IBM Software Group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SANCHEZ</cp:lastModifiedBy>
  <cp:revision>42</cp:revision>
  <dcterms:created xsi:type="dcterms:W3CDTF">2013-09-12T18:51:10Z</dcterms:created>
  <dcterms:modified xsi:type="dcterms:W3CDTF">2013-10-14T09:39:57Z</dcterms:modified>
</cp:coreProperties>
</file>