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2130425"/>
            <a:ext cx="6264696" cy="1470025"/>
          </a:xfrm>
        </p:spPr>
        <p:txBody>
          <a:bodyPr anchor="b"/>
          <a:lstStyle>
            <a:lvl1pPr algn="r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645024"/>
            <a:ext cx="6256784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F08D-35B3-49AB-9391-133D7F7FE5B1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90BF-01C5-489E-AFD2-616385711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4A46-11AC-4AE0-920A-4C6AEC88E5A3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9439-5B97-4CF5-A36E-EF24FCD077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390C-4A0A-4A5A-9201-085803AE607F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A7D6-ACED-499C-AF39-24FF8832A6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CCC7-CCD9-4962-A0F1-6A58DEBEBB02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3F32-C73F-42AE-A288-D573E545EE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9C52-966E-49CC-9954-D12B4A41C10C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9A58-C025-4911-A552-18273336C4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DABC-B6A3-43C0-8E2C-8E7F03DBED9F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A03E-9735-4007-94CD-328009554D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07D4-6687-4A87-9C82-DC87D37F16AE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5A6C-7E8F-45B8-A7F1-D4FB50208D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5FDC-F225-4D4D-B83D-FB36B858CBCB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870A-4FF0-4169-B18A-E186F952CB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FCC2-E0BB-4FD6-80D9-0FD6994E1785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C2F7-B49B-4A21-89F1-42BB7E30B2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1E6E-D4D8-456E-80DA-863FF0B20D8C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9636-5854-410D-AEA7-29AF68B2A9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9A9F-6225-4E34-A9CE-0FB097F37415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411F-DAC2-49F7-8F98-52DA61BE19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71550" y="-26988"/>
            <a:ext cx="7200900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385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85E07D-7327-4E27-9386-B8627556A486}" type="datetimeFigureOut">
              <a:rPr lang="fr-FR"/>
              <a:pPr>
                <a:defRPr/>
              </a:pPr>
              <a:t>14/10/2013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08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C92F6-6AB3-4AEA-A225-65D807875F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3"/>
          <p:cNvSpPr>
            <a:spLocks noGrp="1"/>
          </p:cNvSpPr>
          <p:nvPr>
            <p:ph type="ctrTitle"/>
          </p:nvPr>
        </p:nvSpPr>
        <p:spPr>
          <a:xfrm>
            <a:off x="2627313" y="2130425"/>
            <a:ext cx="6265862" cy="1470025"/>
          </a:xfrm>
        </p:spPr>
        <p:txBody>
          <a:bodyPr/>
          <a:lstStyle/>
          <a:p>
            <a:pPr eaLnBrk="1" hangingPunct="1"/>
            <a:r>
              <a:rPr lang="fr-FR" smtClean="0"/>
              <a:t>Rémy Mandon</a:t>
            </a:r>
          </a:p>
        </p:txBody>
      </p:sp>
      <p:sp>
        <p:nvSpPr>
          <p:cNvPr id="13314" name="Sous-titre 4"/>
          <p:cNvSpPr>
            <a:spLocks noGrp="1"/>
          </p:cNvSpPr>
          <p:nvPr>
            <p:ph type="subTitle" idx="1"/>
          </p:nvPr>
        </p:nvSpPr>
        <p:spPr>
          <a:xfrm>
            <a:off x="2627313" y="3644900"/>
            <a:ext cx="6257925" cy="1752600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595959"/>
                </a:solidFill>
              </a:rPr>
              <a:t>Websphere France country leader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963">
            <a:off x="5651500" y="4652963"/>
            <a:ext cx="18954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95288" y="5446713"/>
            <a:ext cx="2016125" cy="1150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Connaître ses partenaires de course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body" idx="4294967295"/>
          </p:nvPr>
        </p:nvSpPr>
        <p:spPr>
          <a:xfrm>
            <a:off x="-180975" y="91916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fr-FR" sz="2800" smtClean="0"/>
              <a:t>17 commerciaux</a:t>
            </a:r>
          </a:p>
          <a:p>
            <a:pPr algn="ctr" eaLnBrk="1" hangingPunct="1">
              <a:buFont typeface="Arial" charset="0"/>
              <a:buNone/>
            </a:pPr>
            <a:r>
              <a:rPr lang="fr-FR" sz="2800" smtClean="0"/>
              <a:t>+1 spécialiste Mobilité</a:t>
            </a:r>
          </a:p>
          <a:p>
            <a:pPr algn="ctr" eaLnBrk="1" hangingPunct="1">
              <a:buFont typeface="Arial" charset="0"/>
              <a:buNone/>
            </a:pPr>
            <a:r>
              <a:rPr lang="fr-FR" sz="2800" smtClean="0"/>
              <a:t>+2 spécialistes Processus &amp; Règles métiers </a:t>
            </a:r>
          </a:p>
          <a:p>
            <a:pPr algn="ctr" eaLnBrk="1" hangingPunct="1">
              <a:buFont typeface="Arial" charset="0"/>
              <a:buNone/>
            </a:pPr>
            <a:r>
              <a:rPr lang="fr-FR" sz="2800" smtClean="0"/>
              <a:t>+3 télévendeurs ultra-motivés</a:t>
            </a:r>
          </a:p>
          <a:p>
            <a:pPr algn="ctr" eaLnBrk="1" hangingPunct="1">
              <a:buFont typeface="Arial" charset="0"/>
              <a:buNone/>
            </a:pPr>
            <a:r>
              <a:rPr lang="fr-FR" sz="2800" smtClean="0"/>
              <a:t>+1 spécialiste Z</a:t>
            </a:r>
          </a:p>
          <a:p>
            <a:pPr algn="ctr" eaLnBrk="1" hangingPunct="1">
              <a:buFont typeface="Arial" charset="0"/>
              <a:buNone/>
            </a:pPr>
            <a:r>
              <a:rPr lang="fr-FR" sz="2800" smtClean="0"/>
              <a:t>+2 Commerciaux Channel/Intégrateurs</a:t>
            </a:r>
          </a:p>
          <a:p>
            <a:pPr algn="ctr" eaLnBrk="1" hangingPunct="1">
              <a:buFont typeface="Arial" charset="0"/>
              <a:buNone/>
            </a:pPr>
            <a:r>
              <a:rPr lang="fr-FR" sz="2800" smtClean="0"/>
              <a:t>+23 EXPERTS produits !</a:t>
            </a:r>
          </a:p>
          <a:p>
            <a:pPr algn="ctr" eaLnBrk="1" hangingPunct="1">
              <a:buFont typeface="Arial" charset="0"/>
              <a:buNone/>
            </a:pPr>
            <a:endParaRPr lang="fr-FR" sz="1600" smtClean="0"/>
          </a:p>
          <a:p>
            <a:pPr algn="ctr" eaLnBrk="1" hangingPunct="1">
              <a:buFont typeface="Arial" charset="0"/>
              <a:buNone/>
            </a:pPr>
            <a:r>
              <a:rPr lang="fr-FR" sz="2800" smtClean="0"/>
              <a:t>= recette du succès</a:t>
            </a:r>
          </a:p>
          <a:p>
            <a:pPr algn="ctr" eaLnBrk="1" hangingPunct="1">
              <a:buFont typeface="Arial" charset="0"/>
              <a:buNone/>
            </a:pPr>
            <a:endParaRPr lang="fr-FR" sz="2800" smtClean="0"/>
          </a:p>
          <a:p>
            <a:pPr algn="ctr" eaLnBrk="1" hangingPunct="1">
              <a:buFont typeface="Arial" charset="0"/>
              <a:buNone/>
            </a:pPr>
            <a:endParaRPr lang="fr-FR" sz="2800" smtClean="0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900113" y="4724400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95288" y="5667375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Large accounts</a:t>
            </a:r>
          </a:p>
          <a:p>
            <a:r>
              <a:rPr lang="fr-FR" b="1">
                <a:solidFill>
                  <a:schemeClr val="bg1"/>
                </a:solidFill>
              </a:rPr>
              <a:t>Olivier Eskenazi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987675" y="5459413"/>
            <a:ext cx="6084888" cy="1123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2138" y="595630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Ile de France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Thierry Yadan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300788" y="6027738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Régions &amp; PureApp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Yann Akoum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264025" y="5464175"/>
            <a:ext cx="383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/>
            <a:r>
              <a:rPr lang="fr-FR">
                <a:solidFill>
                  <a:schemeClr val="bg1"/>
                </a:solidFill>
              </a:rPr>
              <a:t>GRANDES ENTREPRISES</a:t>
            </a: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492375"/>
            <a:ext cx="197961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1525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smtClean="0"/>
              <a:t>Repérer la topologie du terain, trouver les raccourcis </a:t>
            </a:r>
            <a:r>
              <a:rPr lang="fr-FR" smtClean="0">
                <a:solidFill>
                  <a:schemeClr val="accent1"/>
                </a:solidFill>
              </a:rPr>
              <a:t>UTILES</a:t>
            </a:r>
          </a:p>
        </p:txBody>
      </p:sp>
      <p:sp>
        <p:nvSpPr>
          <p:cNvPr id="15362" name="Rectangle 4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smtClean="0"/>
              <a:t>Carte du terrain de jeu WebSphere = Efficacité opérationelle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Le monde de </a:t>
            </a:r>
            <a:r>
              <a:rPr lang="fr-FR" sz="2000" smtClean="0">
                <a:solidFill>
                  <a:schemeClr val="accent1"/>
                </a:solidFill>
              </a:rPr>
              <a:t>la transaction</a:t>
            </a:r>
            <a:r>
              <a:rPr lang="fr-FR" sz="2000" smtClean="0"/>
              <a:t> : CICs, J2EE, Mobile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Le monde de </a:t>
            </a:r>
            <a:r>
              <a:rPr lang="fr-FR" sz="2000" smtClean="0">
                <a:solidFill>
                  <a:schemeClr val="accent1"/>
                </a:solidFill>
              </a:rPr>
              <a:t>la connectivité</a:t>
            </a:r>
            <a:r>
              <a:rPr lang="fr-FR" sz="2000" smtClean="0"/>
              <a:t> :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Objets connectés, Application cloud &amp; back end, broker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smtClean="0"/>
              <a:t>Appliances SOA, Middleware Message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>
                <a:solidFill>
                  <a:schemeClr val="accent1"/>
                </a:solidFill>
              </a:rPr>
              <a:t>Processus &amp; règles</a:t>
            </a:r>
            <a:r>
              <a:rPr lang="fr-FR" sz="2000" smtClean="0"/>
              <a:t> métiers</a:t>
            </a:r>
          </a:p>
          <a:p>
            <a:pPr lvl="1"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Lés raccourcis praticables = base installée </a:t>
            </a:r>
            <a:r>
              <a:rPr lang="fr-FR" sz="2400" u="sng" smtClean="0"/>
              <a:t>ENORME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Rendre mobile les apps web (Was+Worklight)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Upgrade Mq vers MQ advanced : Sécurité, File Transfert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« adapter les licences App Server à l’usage »</a:t>
            </a:r>
          </a:p>
          <a:p>
            <a:pPr eaLnBrk="1" hangingPunct="1">
              <a:lnSpc>
                <a:spcPct val="80000"/>
              </a:lnSpc>
            </a:pP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Repérer les bonnes pratiques qui marchent pour les autres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Mobile : règle du 3*3 ,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Intégrer le cloud avec back ends existants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Règles métier,  aide à la préparation d’entretiens, BPM in the box</a:t>
            </a:r>
          </a:p>
        </p:txBody>
      </p:sp>
      <p:sp>
        <p:nvSpPr>
          <p:cNvPr id="15363" name="AutoShape 6" descr="Z"/>
          <p:cNvSpPr>
            <a:spLocks noChangeAspect="1" noChangeArrowheads="1"/>
          </p:cNvSpPr>
          <p:nvPr/>
        </p:nvSpPr>
        <p:spPr bwMode="auto">
          <a:xfrm>
            <a:off x="3390900" y="2462213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060575"/>
            <a:ext cx="22336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716338"/>
            <a:ext cx="13684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Connaitre ses points faibles et ses atouts </a:t>
            </a:r>
            <a:r>
              <a:rPr lang="fr-FR" smtClean="0">
                <a:solidFill>
                  <a:schemeClr val="accent1"/>
                </a:solidFill>
              </a:rPr>
              <a:t>pour arriver le PREMIER !</a:t>
            </a:r>
          </a:p>
        </p:txBody>
      </p:sp>
      <p:sp>
        <p:nvSpPr>
          <p:cNvPr id="16386" name="Rectangle 4"/>
          <p:cNvSpPr>
            <a:spLocks noGrp="1"/>
          </p:cNvSpPr>
          <p:nvPr>
            <p:ph type="body" idx="1"/>
          </p:nvPr>
        </p:nvSpPr>
        <p:spPr>
          <a:xfrm>
            <a:off x="214313" y="1412875"/>
            <a:ext cx="8929687" cy="5102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smtClean="0"/>
              <a:t>Actuellement 15% -17% des ventes de licences en indirect selon les Qtrs : 7m€ – 10M€ par an…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Objectif : passer à 25% d’ici fin 2014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fr-FR" sz="2400" smtClean="0"/>
              <a:t/>
            </a:r>
            <a:br>
              <a:rPr lang="fr-FR" sz="2400" smtClean="0"/>
            </a:b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Points d’amélioration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Le partenariat c’est d’abord une affaire de personne </a:t>
            </a:r>
            <a:r>
              <a:rPr lang="fr-FR" sz="2000" smtClean="0">
                <a:solidFill>
                  <a:schemeClr val="accent1"/>
                </a:solidFill>
              </a:rPr>
              <a:t>: </a:t>
            </a:r>
            <a:r>
              <a:rPr lang="fr-FR" sz="2000" u="sng" smtClean="0">
                <a:solidFill>
                  <a:schemeClr val="accent1"/>
                </a:solidFill>
              </a:rPr>
              <a:t>connaissez vos homologues</a:t>
            </a:r>
            <a:r>
              <a:rPr lang="fr-FR" sz="20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Meilleure synergie chez les clients, </a:t>
            </a:r>
            <a:r>
              <a:rPr lang="fr-FR" sz="2000" u="sng" smtClean="0">
                <a:solidFill>
                  <a:schemeClr val="accent1"/>
                </a:solidFill>
              </a:rPr>
              <a:t>très tôt</a:t>
            </a:r>
            <a:r>
              <a:rPr lang="fr-FR" sz="2000" smtClean="0"/>
              <a:t> sur les dossiers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Pointer les balises régulièrement </a:t>
            </a:r>
            <a:r>
              <a:rPr lang="fr-FR" sz="2000" u="sng" smtClean="0">
                <a:solidFill>
                  <a:schemeClr val="accent1"/>
                </a:solidFill>
              </a:rPr>
              <a:t>Octobre, Nov, Dec</a:t>
            </a:r>
          </a:p>
          <a:p>
            <a:pPr eaLnBrk="1" hangingPunct="1">
              <a:lnSpc>
                <a:spcPct val="80000"/>
              </a:lnSpc>
            </a:pPr>
            <a:endParaRPr lang="fr-FR" sz="2400" u="sng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Ce que je peux apporter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Compétences des spécialistes sur les technos : </a:t>
            </a:r>
            <a:r>
              <a:rPr lang="fr-FR" sz="2000" u="sng" smtClean="0">
                <a:solidFill>
                  <a:schemeClr val="accent1"/>
                </a:solidFill>
              </a:rPr>
              <a:t>ils travaillent POUR VOUS</a:t>
            </a:r>
            <a:r>
              <a:rPr lang="fr-FR" sz="2000" smtClean="0"/>
              <a:t> </a:t>
            </a:r>
            <a:r>
              <a:rPr lang="fr-FR" sz="2000" smtClean="0">
                <a:solidFill>
                  <a:schemeClr val="accent1"/>
                </a:solidFill>
              </a:rPr>
              <a:t>!!! </a:t>
            </a:r>
            <a:r>
              <a:rPr lang="fr-FR" sz="2000" u="sng" smtClean="0">
                <a:solidFill>
                  <a:schemeClr val="accent1"/>
                </a:solidFill>
              </a:rPr>
              <a:t>C’est VOTRE RAVITAILLEMENT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Engagement personnel à vos cotés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Des $$ de co-marketing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smtClean="0"/>
              <a:t>Des innovations reconnues : Gartner (WAS, MEAP), codie Award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844675"/>
            <a:ext cx="21240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4149725"/>
            <a:ext cx="1511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251</Words>
  <Application>Microsoft Office PowerPoint</Application>
  <PresentationFormat>On-screen Show (4:3)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Thème Office</vt:lpstr>
      <vt:lpstr>Thème Office</vt:lpstr>
      <vt:lpstr>Rémy Mandon</vt:lpstr>
      <vt:lpstr>Connaître ses partenaires de course</vt:lpstr>
      <vt:lpstr>Repérer la topologie du terain, trouver les raccourcis UTILES</vt:lpstr>
      <vt:lpstr>Connaitre ses points faibles et ses atouts pour arriver le PREMIER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remy mandon</cp:lastModifiedBy>
  <cp:revision>17</cp:revision>
  <dcterms:created xsi:type="dcterms:W3CDTF">2013-09-12T18:51:10Z</dcterms:created>
  <dcterms:modified xsi:type="dcterms:W3CDTF">2013-10-14T16:27:26Z</dcterms:modified>
</cp:coreProperties>
</file>