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70" r:id="rId1"/>
  </p:sldMasterIdLst>
  <p:notesMasterIdLst>
    <p:notesMasterId r:id="rId9"/>
  </p:notesMasterIdLst>
  <p:handoutMasterIdLst>
    <p:handoutMasterId r:id="rId10"/>
  </p:handoutMasterIdLst>
  <p:sldIdLst>
    <p:sldId id="451" r:id="rId2"/>
    <p:sldId id="559" r:id="rId3"/>
    <p:sldId id="563" r:id="rId4"/>
    <p:sldId id="549" r:id="rId5"/>
    <p:sldId id="551" r:id="rId6"/>
    <p:sldId id="565" r:id="rId7"/>
    <p:sldId id="556" r:id="rId8"/>
  </p:sldIdLst>
  <p:sldSz cx="9144000" cy="6858000" type="screen4x3"/>
  <p:notesSz cx="7315200" cy="9601200"/>
  <p:custDataLst>
    <p:tags r:id="rId11"/>
  </p:custDataLst>
  <p:defaultTextStyle>
    <a:defPPr>
      <a:defRPr lang="en-GB"/>
    </a:defPPr>
    <a:lvl1pPr algn="ctr" defTabSz="457200" rtl="0" fontAlgn="base">
      <a:lnSpc>
        <a:spcPct val="97000"/>
      </a:lnSpc>
      <a:spcBef>
        <a:spcPct val="0"/>
      </a:spcBef>
      <a:spcAft>
        <a:spcPct val="0"/>
      </a:spcAft>
      <a:buClr>
        <a:srgbClr val="000600"/>
      </a:buClr>
      <a:buSzPct val="100000"/>
      <a:buFont typeface="Arial" panose="020B0604020202020204" pitchFamily="34" charset="0"/>
      <a:defRPr sz="1400" kern="1200">
        <a:solidFill>
          <a:srgbClr val="000600"/>
        </a:solidFill>
        <a:latin typeface="Arial" panose="020B0604020202020204" pitchFamily="34" charset="0"/>
        <a:ea typeface="Arial Unicode MS" panose="020B0604020202020204" pitchFamily="34" charset="-128"/>
        <a:cs typeface="Arial Unicode MS" panose="020B0604020202020204" pitchFamily="34" charset="-128"/>
      </a:defRPr>
    </a:lvl1pPr>
    <a:lvl2pPr marL="457200" algn="ctr" defTabSz="457200" rtl="0" fontAlgn="base">
      <a:lnSpc>
        <a:spcPct val="97000"/>
      </a:lnSpc>
      <a:spcBef>
        <a:spcPct val="0"/>
      </a:spcBef>
      <a:spcAft>
        <a:spcPct val="0"/>
      </a:spcAft>
      <a:buClr>
        <a:srgbClr val="000600"/>
      </a:buClr>
      <a:buSzPct val="100000"/>
      <a:buFont typeface="Arial" panose="020B0604020202020204" pitchFamily="34" charset="0"/>
      <a:defRPr sz="1400" kern="1200">
        <a:solidFill>
          <a:srgbClr val="000600"/>
        </a:solidFill>
        <a:latin typeface="Arial" panose="020B0604020202020204" pitchFamily="34" charset="0"/>
        <a:ea typeface="Arial Unicode MS" panose="020B0604020202020204" pitchFamily="34" charset="-128"/>
        <a:cs typeface="Arial Unicode MS" panose="020B0604020202020204" pitchFamily="34" charset="-128"/>
      </a:defRPr>
    </a:lvl2pPr>
    <a:lvl3pPr marL="914400" algn="ctr" defTabSz="457200" rtl="0" fontAlgn="base">
      <a:lnSpc>
        <a:spcPct val="97000"/>
      </a:lnSpc>
      <a:spcBef>
        <a:spcPct val="0"/>
      </a:spcBef>
      <a:spcAft>
        <a:spcPct val="0"/>
      </a:spcAft>
      <a:buClr>
        <a:srgbClr val="000600"/>
      </a:buClr>
      <a:buSzPct val="100000"/>
      <a:buFont typeface="Arial" panose="020B0604020202020204" pitchFamily="34" charset="0"/>
      <a:defRPr sz="1400" kern="1200">
        <a:solidFill>
          <a:srgbClr val="000600"/>
        </a:solidFill>
        <a:latin typeface="Arial" panose="020B0604020202020204" pitchFamily="34" charset="0"/>
        <a:ea typeface="Arial Unicode MS" panose="020B0604020202020204" pitchFamily="34" charset="-128"/>
        <a:cs typeface="Arial Unicode MS" panose="020B0604020202020204" pitchFamily="34" charset="-128"/>
      </a:defRPr>
    </a:lvl3pPr>
    <a:lvl4pPr marL="1371600" algn="ctr" defTabSz="457200" rtl="0" fontAlgn="base">
      <a:lnSpc>
        <a:spcPct val="97000"/>
      </a:lnSpc>
      <a:spcBef>
        <a:spcPct val="0"/>
      </a:spcBef>
      <a:spcAft>
        <a:spcPct val="0"/>
      </a:spcAft>
      <a:buClr>
        <a:srgbClr val="000600"/>
      </a:buClr>
      <a:buSzPct val="100000"/>
      <a:buFont typeface="Arial" panose="020B0604020202020204" pitchFamily="34" charset="0"/>
      <a:defRPr sz="1400" kern="1200">
        <a:solidFill>
          <a:srgbClr val="000600"/>
        </a:solidFill>
        <a:latin typeface="Arial" panose="020B0604020202020204" pitchFamily="34" charset="0"/>
        <a:ea typeface="Arial Unicode MS" panose="020B0604020202020204" pitchFamily="34" charset="-128"/>
        <a:cs typeface="Arial Unicode MS" panose="020B0604020202020204" pitchFamily="34" charset="-128"/>
      </a:defRPr>
    </a:lvl4pPr>
    <a:lvl5pPr marL="1828800" algn="ctr" defTabSz="457200" rtl="0" fontAlgn="base">
      <a:lnSpc>
        <a:spcPct val="97000"/>
      </a:lnSpc>
      <a:spcBef>
        <a:spcPct val="0"/>
      </a:spcBef>
      <a:spcAft>
        <a:spcPct val="0"/>
      </a:spcAft>
      <a:buClr>
        <a:srgbClr val="000600"/>
      </a:buClr>
      <a:buSzPct val="100000"/>
      <a:buFont typeface="Arial" panose="020B0604020202020204" pitchFamily="34" charset="0"/>
      <a:defRPr sz="1400" kern="1200">
        <a:solidFill>
          <a:srgbClr val="000600"/>
        </a:solidFill>
        <a:latin typeface="Arial" panose="020B0604020202020204" pitchFamily="34" charset="0"/>
        <a:ea typeface="Arial Unicode MS" panose="020B0604020202020204" pitchFamily="34" charset="-128"/>
        <a:cs typeface="Arial Unicode MS" panose="020B0604020202020204" pitchFamily="34" charset="-128"/>
      </a:defRPr>
    </a:lvl5pPr>
    <a:lvl6pPr marL="2286000" algn="l" defTabSz="914400" rtl="0" eaLnBrk="1" latinLnBrk="0" hangingPunct="1">
      <a:defRPr sz="1400" kern="1200">
        <a:solidFill>
          <a:srgbClr val="000600"/>
        </a:solidFill>
        <a:latin typeface="Arial" panose="020B0604020202020204" pitchFamily="34" charset="0"/>
        <a:ea typeface="Arial Unicode MS" panose="020B0604020202020204" pitchFamily="34" charset="-128"/>
        <a:cs typeface="Arial Unicode MS" panose="020B0604020202020204" pitchFamily="34" charset="-128"/>
      </a:defRPr>
    </a:lvl6pPr>
    <a:lvl7pPr marL="2743200" algn="l" defTabSz="914400" rtl="0" eaLnBrk="1" latinLnBrk="0" hangingPunct="1">
      <a:defRPr sz="1400" kern="1200">
        <a:solidFill>
          <a:srgbClr val="000600"/>
        </a:solidFill>
        <a:latin typeface="Arial" panose="020B0604020202020204" pitchFamily="34" charset="0"/>
        <a:ea typeface="Arial Unicode MS" panose="020B0604020202020204" pitchFamily="34" charset="-128"/>
        <a:cs typeface="Arial Unicode MS" panose="020B0604020202020204" pitchFamily="34" charset="-128"/>
      </a:defRPr>
    </a:lvl7pPr>
    <a:lvl8pPr marL="3200400" algn="l" defTabSz="914400" rtl="0" eaLnBrk="1" latinLnBrk="0" hangingPunct="1">
      <a:defRPr sz="1400" kern="1200">
        <a:solidFill>
          <a:srgbClr val="000600"/>
        </a:solidFill>
        <a:latin typeface="Arial" panose="020B0604020202020204" pitchFamily="34" charset="0"/>
        <a:ea typeface="Arial Unicode MS" panose="020B0604020202020204" pitchFamily="34" charset="-128"/>
        <a:cs typeface="Arial Unicode MS" panose="020B0604020202020204" pitchFamily="34" charset="-128"/>
      </a:defRPr>
    </a:lvl8pPr>
    <a:lvl9pPr marL="3657600" algn="l" defTabSz="914400" rtl="0" eaLnBrk="1" latinLnBrk="0" hangingPunct="1">
      <a:defRPr sz="1400" kern="1200">
        <a:solidFill>
          <a:srgbClr val="000600"/>
        </a:solidFill>
        <a:latin typeface="Arial" panose="020B0604020202020204" pitchFamily="34" charset="0"/>
        <a:ea typeface="Arial Unicode MS" panose="020B0604020202020204" pitchFamily="34" charset="-128"/>
        <a:cs typeface="Arial Unicode MS" panose="020B0604020202020204" pitchFamily="34" charset="-128"/>
      </a:defRPr>
    </a:lvl9pPr>
  </p:defaultTextStyle>
  <p:extLst>
    <p:ext uri="{EFAFB233-063F-42B5-8137-9DF3F51BA10A}">
      <p15:sldGuideLst xmlns:p15="http://schemas.microsoft.com/office/powerpoint/2012/main">
        <p15:guide id="1" orient="horz" pos="336">
          <p15:clr>
            <a:srgbClr val="A4A3A4"/>
          </p15:clr>
        </p15:guide>
        <p15:guide id="2" pos="192">
          <p15:clr>
            <a:srgbClr val="A4A3A4"/>
          </p15:clr>
        </p15:guide>
      </p15:sldGuideLst>
    </p:ext>
    <p:ext uri="{2D200454-40CA-4A62-9FC3-DE9A4176ACB9}">
      <p15:notesGuideLst xmlns:p15="http://schemas.microsoft.com/office/powerpoint/2012/main">
        <p15:guide id="1" orient="horz" pos="2736">
          <p15:clr>
            <a:srgbClr val="A4A3A4"/>
          </p15:clr>
        </p15:guide>
        <p15:guide id="2" orient="horz" pos="432">
          <p15:clr>
            <a:srgbClr val="A4A3A4"/>
          </p15:clr>
        </p15:guide>
        <p15:guide id="3" pos="768">
          <p15:clr>
            <a:srgbClr val="A4A3A4"/>
          </p15:clr>
        </p15:guide>
        <p15:guide id="4" pos="384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BE42A6"/>
    <a:srgbClr val="FFFF99"/>
    <a:srgbClr val="81649E"/>
    <a:srgbClr val="C0504D"/>
    <a:srgbClr val="5981BD"/>
    <a:srgbClr val="9BBB59"/>
    <a:srgbClr val="CCCC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248" autoAdjust="0"/>
    <p:restoredTop sz="94590" autoAdjust="0"/>
  </p:normalViewPr>
  <p:slideViewPr>
    <p:cSldViewPr>
      <p:cViewPr varScale="1">
        <p:scale>
          <a:sx n="72" d="100"/>
          <a:sy n="72" d="100"/>
        </p:scale>
        <p:origin x="360" y="54"/>
      </p:cViewPr>
      <p:guideLst>
        <p:guide orient="horz" pos="336"/>
        <p:guide pos="192"/>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79" d="100"/>
          <a:sy n="79" d="100"/>
        </p:scale>
        <p:origin x="-3036" y="-102"/>
      </p:cViewPr>
      <p:guideLst>
        <p:guide orient="horz" pos="2736"/>
        <p:guide orient="horz" pos="432"/>
        <p:guide pos="768"/>
        <p:guide pos="3840"/>
      </p:guideLst>
    </p:cSldViewPr>
  </p:notesViewPr>
  <p:gridSpacing cx="38100" cy="381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8.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7" name="Rectangle 1"/>
          <p:cNvSpPr>
            <a:spLocks noGrp="1" noChangeArrowheads="1"/>
          </p:cNvSpPr>
          <p:nvPr>
            <p:ph type="hdr"/>
          </p:nvPr>
        </p:nvSpPr>
        <p:spPr bwMode="auto">
          <a:xfrm>
            <a:off x="0" y="0"/>
            <a:ext cx="1588" cy="1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lgn="l" defTabSz="482600">
              <a:buFont typeface="Arial" pitchFamily="34" charset="0"/>
              <a:buNone/>
              <a:tabLst>
                <a:tab pos="0" algn="l"/>
                <a:tab pos="966788" algn="l"/>
                <a:tab pos="1933575" algn="l"/>
                <a:tab pos="2900363" algn="l"/>
                <a:tab pos="3867150" algn="l"/>
                <a:tab pos="4832350" algn="l"/>
                <a:tab pos="5799138" algn="l"/>
                <a:tab pos="6765925" algn="l"/>
                <a:tab pos="7732713" algn="l"/>
                <a:tab pos="8699500" algn="l"/>
                <a:tab pos="9666288" algn="l"/>
                <a:tab pos="10633075" algn="l"/>
              </a:tabLst>
              <a:defRPr sz="1300">
                <a:latin typeface="Arial" pitchFamily="34" charset="0"/>
              </a:defRPr>
            </a:lvl1pPr>
          </a:lstStyle>
          <a:p>
            <a:pPr>
              <a:defRPr/>
            </a:pPr>
            <a:endParaRPr lang="en-GB"/>
          </a:p>
        </p:txBody>
      </p:sp>
      <p:sp>
        <p:nvSpPr>
          <p:cNvPr id="4098" name="Rectangle 2"/>
          <p:cNvSpPr>
            <a:spLocks noGrp="1" noChangeArrowheads="1"/>
          </p:cNvSpPr>
          <p:nvPr>
            <p:ph type="dt" idx="1"/>
          </p:nvPr>
        </p:nvSpPr>
        <p:spPr bwMode="auto">
          <a:xfrm>
            <a:off x="0" y="0"/>
            <a:ext cx="1588" cy="1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lgn="l" defTabSz="482600">
              <a:buFont typeface="Arial" pitchFamily="34" charset="0"/>
              <a:buNone/>
              <a:tabLst>
                <a:tab pos="0" algn="l"/>
                <a:tab pos="966788" algn="l"/>
                <a:tab pos="1933575" algn="l"/>
                <a:tab pos="2900363" algn="l"/>
                <a:tab pos="3867150" algn="l"/>
                <a:tab pos="4832350" algn="l"/>
                <a:tab pos="5799138" algn="l"/>
                <a:tab pos="6765925" algn="l"/>
                <a:tab pos="7732713" algn="l"/>
                <a:tab pos="8699500" algn="l"/>
                <a:tab pos="9666288" algn="l"/>
                <a:tab pos="10633075" algn="l"/>
              </a:tabLst>
              <a:defRPr sz="1300">
                <a:latin typeface="Arial" pitchFamily="34" charset="0"/>
              </a:defRPr>
            </a:lvl1pPr>
          </a:lstStyle>
          <a:p>
            <a:pPr>
              <a:defRPr/>
            </a:pPr>
            <a:endParaRPr lang="en-GB"/>
          </a:p>
        </p:txBody>
      </p:sp>
      <p:sp>
        <p:nvSpPr>
          <p:cNvPr id="4099" name="Rectangle 3"/>
          <p:cNvSpPr>
            <a:spLocks noGrp="1" noChangeArrowheads="1"/>
          </p:cNvSpPr>
          <p:nvPr>
            <p:ph type="ftr" idx="2"/>
          </p:nvPr>
        </p:nvSpPr>
        <p:spPr bwMode="auto">
          <a:xfrm>
            <a:off x="0" y="0"/>
            <a:ext cx="1588" cy="1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lgn="l" defTabSz="482600">
              <a:buFont typeface="Arial" pitchFamily="34" charset="0"/>
              <a:buNone/>
              <a:tabLst>
                <a:tab pos="0" algn="l"/>
                <a:tab pos="966788" algn="l"/>
                <a:tab pos="1933575" algn="l"/>
                <a:tab pos="2900363" algn="l"/>
                <a:tab pos="3867150" algn="l"/>
                <a:tab pos="4832350" algn="l"/>
                <a:tab pos="5799138" algn="l"/>
                <a:tab pos="6765925" algn="l"/>
                <a:tab pos="7732713" algn="l"/>
                <a:tab pos="8699500" algn="l"/>
                <a:tab pos="9666288" algn="l"/>
                <a:tab pos="10633075" algn="l"/>
              </a:tabLst>
              <a:defRPr sz="1300">
                <a:latin typeface="Arial" pitchFamily="34" charset="0"/>
              </a:defRPr>
            </a:lvl1pPr>
          </a:lstStyle>
          <a:p>
            <a:pPr>
              <a:defRPr/>
            </a:pPr>
            <a:endParaRPr lang="en-GB"/>
          </a:p>
        </p:txBody>
      </p:sp>
      <p:sp>
        <p:nvSpPr>
          <p:cNvPr id="4100" name="Rectangle 4"/>
          <p:cNvSpPr>
            <a:spLocks noGrp="1" noChangeArrowheads="1"/>
          </p:cNvSpPr>
          <p:nvPr>
            <p:ph type="sldNum" idx="3"/>
          </p:nvPr>
        </p:nvSpPr>
        <p:spPr bwMode="auto">
          <a:xfrm>
            <a:off x="0" y="0"/>
            <a:ext cx="1588"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lgn="l" defTabSz="482600">
              <a:tabLst>
                <a:tab pos="0" algn="l"/>
                <a:tab pos="966788" algn="l"/>
                <a:tab pos="1933575" algn="l"/>
                <a:tab pos="2900363" algn="l"/>
                <a:tab pos="3867150" algn="l"/>
                <a:tab pos="4832350" algn="l"/>
                <a:tab pos="5799138" algn="l"/>
                <a:tab pos="6765925" algn="l"/>
                <a:tab pos="7732713" algn="l"/>
                <a:tab pos="8699500" algn="l"/>
                <a:tab pos="9666288" algn="l"/>
                <a:tab pos="10633075" algn="l"/>
              </a:tabLst>
              <a:defRPr sz="1300"/>
            </a:lvl1pPr>
          </a:lstStyle>
          <a:p>
            <a:fld id="{BBAE742E-2C29-49AA-BD2D-C1221E59E4EF}" type="slidenum">
              <a:rPr lang="en-GB" altLang="en-US"/>
              <a:pPr/>
              <a:t>‹#›</a:t>
            </a:fld>
            <a:endParaRPr lang="en-GB" altLang="en-US"/>
          </a:p>
        </p:txBody>
      </p:sp>
    </p:spTree>
    <p:extLst>
      <p:ext uri="{BB962C8B-B14F-4D97-AF65-F5344CB8AC3E}">
        <p14:creationId xmlns:p14="http://schemas.microsoft.com/office/powerpoint/2010/main" val="2410927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3" name="Rectangle 1"/>
          <p:cNvSpPr>
            <a:spLocks noGrp="1" noChangeArrowheads="1"/>
          </p:cNvSpPr>
          <p:nvPr>
            <p:ph type="hdr"/>
          </p:nvPr>
        </p:nvSpPr>
        <p:spPr bwMode="auto">
          <a:xfrm>
            <a:off x="0" y="0"/>
            <a:ext cx="1588" cy="1588"/>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6661" tIns="48331" rIns="96661" bIns="48331" numCol="1" anchor="t" anchorCtr="0" compatLnSpc="1">
            <a:prstTxWarp prst="textNoShape">
              <a:avLst/>
            </a:prstTxWarp>
            <a:spAutoFit/>
          </a:bodyPr>
          <a:lstStyle>
            <a:lvl1pPr defTabSz="482600">
              <a:buFont typeface="Arial" pitchFamily="34" charset="0"/>
              <a:buNone/>
              <a:tabLst>
                <a:tab pos="0" algn="l"/>
                <a:tab pos="966788" algn="l"/>
                <a:tab pos="1933575" algn="l"/>
                <a:tab pos="2900363" algn="l"/>
                <a:tab pos="3867150" algn="l"/>
                <a:tab pos="4832350" algn="l"/>
                <a:tab pos="5799138" algn="l"/>
                <a:tab pos="6765925" algn="l"/>
                <a:tab pos="7732713" algn="l"/>
                <a:tab pos="8699500" algn="l"/>
                <a:tab pos="9666288" algn="l"/>
                <a:tab pos="10633075" algn="l"/>
              </a:tabLst>
              <a:defRPr sz="1200">
                <a:solidFill>
                  <a:srgbClr val="000000"/>
                </a:solidFill>
                <a:latin typeface="Arial" pitchFamily="34" charset="0"/>
              </a:defRPr>
            </a:lvl1pPr>
          </a:lstStyle>
          <a:p>
            <a:pPr>
              <a:defRPr/>
            </a:pPr>
            <a:r>
              <a:rPr lang="en-GB"/>
              <a:t>Module 13 – Upgrading Reports to Cognos 10</a:t>
            </a:r>
          </a:p>
        </p:txBody>
      </p:sp>
      <p:sp>
        <p:nvSpPr>
          <p:cNvPr id="19459" name="Rectangle 3"/>
          <p:cNvSpPr>
            <a:spLocks noGrp="1" noRot="1" noChangeAspect="1" noChangeArrowheads="1" noTextEdit="1"/>
          </p:cNvSpPr>
          <p:nvPr>
            <p:ph type="sldImg" idx="2"/>
          </p:nvPr>
        </p:nvSpPr>
        <p:spPr bwMode="auto">
          <a:xfrm>
            <a:off x="1257300" y="720725"/>
            <a:ext cx="4800600" cy="360045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6" name="Text Box 4"/>
          <p:cNvSpPr txBox="1">
            <a:spLocks noGrp="1" noChangeArrowheads="1"/>
          </p:cNvSpPr>
          <p:nvPr>
            <p:ph type="body" idx="3"/>
          </p:nvPr>
        </p:nvSpPr>
        <p:spPr bwMode="auto">
          <a:xfrm>
            <a:off x="731838" y="4560888"/>
            <a:ext cx="5851525" cy="4319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GB" noProof="0" smtClean="0"/>
              <a:t>Click to edit the notes format</a:t>
            </a:r>
          </a:p>
        </p:txBody>
      </p:sp>
      <p:sp>
        <p:nvSpPr>
          <p:cNvPr id="3077" name="Rectangle 5"/>
          <p:cNvSpPr>
            <a:spLocks noGrp="1" noChangeArrowheads="1"/>
          </p:cNvSpPr>
          <p:nvPr>
            <p:ph type="ftr" idx="4"/>
          </p:nvPr>
        </p:nvSpPr>
        <p:spPr bwMode="auto">
          <a:xfrm>
            <a:off x="0" y="0"/>
            <a:ext cx="1588" cy="1588"/>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6661" tIns="48331" rIns="96661" bIns="48331" numCol="1" anchor="b" anchorCtr="0" compatLnSpc="1">
            <a:prstTxWarp prst="textNoShape">
              <a:avLst/>
            </a:prstTxWarp>
            <a:spAutoFit/>
          </a:bodyPr>
          <a:lstStyle>
            <a:lvl1pPr algn="l" defTabSz="482600">
              <a:buFont typeface="Arial" pitchFamily="34" charset="0"/>
              <a:buNone/>
              <a:tabLst>
                <a:tab pos="0" algn="l"/>
                <a:tab pos="966788" algn="l"/>
                <a:tab pos="1933575" algn="l"/>
                <a:tab pos="2900363" algn="l"/>
                <a:tab pos="3867150" algn="l"/>
                <a:tab pos="4832350" algn="l"/>
                <a:tab pos="5799138" algn="l"/>
                <a:tab pos="6765925" algn="l"/>
                <a:tab pos="7732713" algn="l"/>
                <a:tab pos="8699500" algn="l"/>
                <a:tab pos="9666288" algn="l"/>
                <a:tab pos="10633075" algn="l"/>
              </a:tabLst>
              <a:defRPr sz="1300">
                <a:solidFill>
                  <a:srgbClr val="000000"/>
                </a:solidFill>
                <a:latin typeface="Arial" pitchFamily="34" charset="0"/>
              </a:defRPr>
            </a:lvl1pPr>
          </a:lstStyle>
          <a:p>
            <a:pPr>
              <a:defRPr/>
            </a:pPr>
            <a:endParaRPr lang="en-US"/>
          </a:p>
        </p:txBody>
      </p:sp>
      <p:sp>
        <p:nvSpPr>
          <p:cNvPr id="3078" name="Rectangle 6"/>
          <p:cNvSpPr>
            <a:spLocks noGrp="1" noChangeArrowheads="1"/>
          </p:cNvSpPr>
          <p:nvPr>
            <p:ph type="sldNum" idx="5"/>
          </p:nvPr>
        </p:nvSpPr>
        <p:spPr bwMode="auto">
          <a:xfrm>
            <a:off x="-96838" y="-7693025"/>
            <a:ext cx="193676" cy="7740650"/>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6661" tIns="48331" rIns="96661" bIns="48331" numCol="1" anchor="b" anchorCtr="0" compatLnSpc="1">
            <a:prstTxWarp prst="textNoShape">
              <a:avLst/>
            </a:prstTxWarp>
            <a:spAutoFit/>
          </a:bodyPr>
          <a:lstStyle>
            <a:lvl1pPr defTabSz="482600">
              <a:tabLst>
                <a:tab pos="0" algn="l"/>
                <a:tab pos="966788" algn="l"/>
                <a:tab pos="1933575" algn="l"/>
                <a:tab pos="2900363" algn="l"/>
                <a:tab pos="3867150" algn="l"/>
                <a:tab pos="4832350" algn="l"/>
                <a:tab pos="5799138" algn="l"/>
                <a:tab pos="6765925" algn="l"/>
                <a:tab pos="7732713" algn="l"/>
                <a:tab pos="8699500" algn="l"/>
                <a:tab pos="9666288" algn="l"/>
                <a:tab pos="10633075" algn="l"/>
              </a:tabLst>
              <a:defRPr sz="1200">
                <a:solidFill>
                  <a:srgbClr val="000000"/>
                </a:solidFill>
              </a:defRPr>
            </a:lvl1pPr>
          </a:lstStyle>
          <a:p>
            <a:r>
              <a:rPr lang="en-GB" altLang="en-US"/>
              <a:t>IBM CONFIDENTIAL – DO NOT DISTRUBUTE  13-</a:t>
            </a:r>
            <a:fld id="{095A7BDF-FB67-49DF-BF6F-32DEEA1C212D}" type="slidenum">
              <a:rPr lang="en-GB" altLang="en-US"/>
              <a:pPr/>
              <a:t>‹#›</a:t>
            </a:fld>
            <a:endParaRPr lang="en-GB" altLang="en-US"/>
          </a:p>
        </p:txBody>
      </p:sp>
      <p:sp>
        <p:nvSpPr>
          <p:cNvPr id="19463" name="Line 8"/>
          <p:cNvSpPr>
            <a:spLocks noChangeShapeType="1"/>
          </p:cNvSpPr>
          <p:nvPr/>
        </p:nvSpPr>
        <p:spPr bwMode="auto">
          <a:xfrm>
            <a:off x="730250" y="9220200"/>
            <a:ext cx="586740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441673512"/>
      </p:ext>
    </p:extLst>
  </p:cSld>
  <p:clrMap bg1="lt1" tx1="dk1" bg2="lt2" tx2="dk2" accent1="accent1" accent2="accent2" accent3="accent3" accent4="accent4" accent5="accent5" accent6="accent6" hlink="hlink" folHlink="folHlink"/>
  <p:hf ftr="0" dt="0"/>
  <p:notesStyle>
    <a:lvl1pPr algn="l" defTabSz="457200" rtl="0" eaLnBrk="0" fontAlgn="base" hangingPunct="0">
      <a:spcBef>
        <a:spcPct val="30000"/>
      </a:spcBef>
      <a:spcAft>
        <a:spcPct val="0"/>
      </a:spcAft>
      <a:buClr>
        <a:srgbClr val="000000"/>
      </a:buClr>
      <a:buSzPct val="100000"/>
      <a:buFont typeface="Arial" panose="020B0604020202020204" pitchFamily="34" charset="0"/>
      <a:defRPr sz="1200" kern="1200">
        <a:solidFill>
          <a:srgbClr val="000000"/>
        </a:solidFill>
        <a:latin typeface="Arial" pitchFamily="34" charset="0"/>
        <a:ea typeface="+mn-ea"/>
        <a:cs typeface="+mn-cs"/>
      </a:defRPr>
    </a:lvl1pPr>
    <a:lvl2pPr marL="742950" indent="-285750" algn="l" defTabSz="457200" rtl="0" eaLnBrk="0" fontAlgn="base" hangingPunct="0">
      <a:spcBef>
        <a:spcPct val="30000"/>
      </a:spcBef>
      <a:spcAft>
        <a:spcPct val="0"/>
      </a:spcAft>
      <a:buClr>
        <a:srgbClr val="000000"/>
      </a:buClr>
      <a:buSzPct val="100000"/>
      <a:buFont typeface="Arial" panose="020B0604020202020204" pitchFamily="34" charset="0"/>
      <a:defRPr sz="1200" kern="1200">
        <a:solidFill>
          <a:srgbClr val="000000"/>
        </a:solidFill>
        <a:latin typeface="Arial" pitchFamily="34" charset="0"/>
        <a:ea typeface="+mn-ea"/>
        <a:cs typeface="+mn-cs"/>
      </a:defRPr>
    </a:lvl2pPr>
    <a:lvl3pPr marL="1143000" indent="-228600" algn="l" defTabSz="457200" rtl="0" eaLnBrk="0" fontAlgn="base" hangingPunct="0">
      <a:spcBef>
        <a:spcPct val="30000"/>
      </a:spcBef>
      <a:spcAft>
        <a:spcPct val="0"/>
      </a:spcAft>
      <a:buClr>
        <a:srgbClr val="000000"/>
      </a:buClr>
      <a:buSzPct val="100000"/>
      <a:buFont typeface="Arial" panose="020B0604020202020204" pitchFamily="34" charset="0"/>
      <a:defRPr sz="1200" kern="1200">
        <a:solidFill>
          <a:srgbClr val="000000"/>
        </a:solidFill>
        <a:latin typeface="Arial" pitchFamily="34" charset="0"/>
        <a:ea typeface="+mn-ea"/>
        <a:cs typeface="+mn-cs"/>
      </a:defRPr>
    </a:lvl3pPr>
    <a:lvl4pPr marL="1600200" indent="-228600" algn="l" defTabSz="457200" rtl="0" eaLnBrk="0" fontAlgn="base" hangingPunct="0">
      <a:spcBef>
        <a:spcPct val="30000"/>
      </a:spcBef>
      <a:spcAft>
        <a:spcPct val="0"/>
      </a:spcAft>
      <a:buClr>
        <a:srgbClr val="000000"/>
      </a:buClr>
      <a:buSzPct val="100000"/>
      <a:buFont typeface="Arial" panose="020B0604020202020204" pitchFamily="34" charset="0"/>
      <a:defRPr sz="1200" kern="1200">
        <a:solidFill>
          <a:srgbClr val="000000"/>
        </a:solidFill>
        <a:latin typeface="Arial" pitchFamily="34" charset="0"/>
        <a:ea typeface="+mn-ea"/>
        <a:cs typeface="+mn-cs"/>
      </a:defRPr>
    </a:lvl4pPr>
    <a:lvl5pPr marL="2057400" indent="-228600" algn="l" defTabSz="457200" rtl="0" eaLnBrk="0" fontAlgn="base" hangingPunct="0">
      <a:spcBef>
        <a:spcPct val="30000"/>
      </a:spcBef>
      <a:spcAft>
        <a:spcPct val="0"/>
      </a:spcAft>
      <a:buClr>
        <a:srgbClr val="000000"/>
      </a:buClr>
      <a:buSzPct val="100000"/>
      <a:buFont typeface="Arial" panose="020B0604020202020204" pitchFamily="34" charset="0"/>
      <a:defRPr sz="1200" kern="1200">
        <a:solidFill>
          <a:srgbClr val="000000"/>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Rot="1" noChangeAspect="1" noChangeArrowheads="1" noTextEdit="1"/>
          </p:cNvSpPr>
          <p:nvPr>
            <p:ph type="sldImg"/>
          </p:nvPr>
        </p:nvSpPr>
        <p:spPr>
          <a:xfrm>
            <a:off x="1257300" y="719138"/>
            <a:ext cx="4800600" cy="3600450"/>
          </a:xfrm>
          <a:ln/>
        </p:spPr>
      </p:sp>
      <p:sp>
        <p:nvSpPr>
          <p:cNvPr id="20483" name="Text Box 3"/>
          <p:cNvSpPr txBox="1">
            <a:spLocks noGrp="1" noChangeArrowheads="1"/>
          </p:cNvSpPr>
          <p:nvPr>
            <p:ph type="body" idx="1"/>
          </p:nvPr>
        </p:nvSpPr>
        <p:spPr>
          <a:xfrm>
            <a:off x="731838" y="4560888"/>
            <a:ext cx="5851525" cy="4321175"/>
          </a:xfrm>
          <a:noFill/>
        </p:spPr>
        <p:txBody>
          <a:bodyPr/>
          <a:lstStyle/>
          <a:p>
            <a:pPr lvl="1"/>
            <a:r>
              <a:rPr lang="en-US" altLang="en-US" smtClean="0">
                <a:cs typeface="Arial" panose="020B0604020202020204" pitchFamily="34" charset="0"/>
              </a:rPr>
              <a:t>Of course, any customer on an older release of Cognos should be encouraged to upgrade to our latest release if it's of value to them.  But, customers on Cognos BI v8.4.1 are facing end-of-service which means, effective September 30, 2013 IBM will discontinue technical support for version 8.4.1 including Cognos BI, Mobile, Café, and Metrics Manager among others.  The links here will give you the details.</a:t>
            </a:r>
          </a:p>
          <a:p>
            <a:pPr lvl="1"/>
            <a:endParaRPr lang="en-US" altLang="en-US" smtClean="0">
              <a:cs typeface="Arial" panose="020B0604020202020204" pitchFamily="34" charset="0"/>
            </a:endParaRPr>
          </a:p>
          <a:p>
            <a:pPr lvl="1"/>
            <a:r>
              <a:rPr lang="en-US" altLang="en-US" smtClean="0">
                <a:cs typeface="Arial" panose="020B0604020202020204" pitchFamily="34" charset="0"/>
              </a:rPr>
              <a:t>It also means these customers have a compelling event driving them to upgrade.  And an upgrade is always an opportunity to introduce new features and possibly upsell or cross-sell new roles and capabilities.  In other words, there is both license and services revenue sitting out there in your customer base, ready to be sold.</a:t>
            </a:r>
          </a:p>
          <a:p>
            <a:pPr lvl="1"/>
            <a:endParaRPr lang="en-US" altLang="en-US" smtClean="0">
              <a:cs typeface="Arial" panose="020B0604020202020204" pitchFamily="34" charset="0"/>
            </a:endParaRPr>
          </a:p>
          <a:p>
            <a:pPr lvl="1"/>
            <a:r>
              <a:rPr lang="en-US" altLang="en-US" smtClean="0">
                <a:cs typeface="Arial" panose="020B0604020202020204" pitchFamily="34" charset="0"/>
              </a:rPr>
              <a:t>But as I said, some customers may hesitate.  The may be concerned about the risks an upgrade can introduce to their mission critical Cognos applications.  They may be unsure about the upgrade process, perhaps because they have not done it before, so they want to understand the process and what approach would be best suited to their unique situation.  Or, they might simply be unclear on just what benefits they could take advantage of with our latest version – not just performance improvements but all the other features we have introduced since 8.4.1 was released.</a:t>
            </a:r>
          </a:p>
          <a:p>
            <a:pPr lvl="1"/>
            <a:endParaRPr lang="en-US" altLang="en-US" smtClean="0">
              <a:cs typeface="Arial" panose="020B0604020202020204" pitchFamily="34" charset="0"/>
            </a:endParaRPr>
          </a:p>
          <a:p>
            <a:pPr lvl="1"/>
            <a:r>
              <a:rPr lang="en-US" altLang="en-US" smtClean="0">
                <a:cs typeface="Arial" panose="020B0604020202020204" pitchFamily="34" charset="0"/>
              </a:rPr>
              <a:t>So, let's take a look at what services we have on the truck to help them.</a:t>
            </a:r>
          </a:p>
        </p:txBody>
      </p:sp>
    </p:spTree>
    <p:extLst>
      <p:ext uri="{BB962C8B-B14F-4D97-AF65-F5344CB8AC3E}">
        <p14:creationId xmlns:p14="http://schemas.microsoft.com/office/powerpoint/2010/main" val="1011355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a:xfrm>
            <a:off x="1266825" y="700088"/>
            <a:ext cx="4857750" cy="3643312"/>
          </a:xfrm>
          <a:ln/>
        </p:spPr>
      </p:sp>
      <p:sp>
        <p:nvSpPr>
          <p:cNvPr id="22531" name="Notes Placeholder 2"/>
          <p:cNvSpPr txBox="1">
            <a:spLocks noGrp="1"/>
          </p:cNvSpPr>
          <p:nvPr>
            <p:ph type="body" idx="1"/>
          </p:nvPr>
        </p:nvSpPr>
        <p:spPr>
          <a:xfrm>
            <a:off x="944563" y="4573588"/>
            <a:ext cx="5416550" cy="4341812"/>
          </a:xfrm>
          <a:noFill/>
        </p:spPr>
        <p:txBody>
          <a:bodyPr lIns="94424" tIns="47211" rIns="94424" bIns="47211"/>
          <a:lstStyle/>
          <a:p>
            <a:pPr defTabSz="914400"/>
            <a:endParaRPr lang="en-US" altLang="en-US" smtClean="0"/>
          </a:p>
        </p:txBody>
      </p:sp>
      <p:sp>
        <p:nvSpPr>
          <p:cNvPr id="22532" name="Header Placeholder 3"/>
          <p:cNvSpPr txBox="1">
            <a:spLocks noGrp="1"/>
          </p:cNvSpPr>
          <p:nvPr/>
        </p:nvSpPr>
        <p:spPr bwMode="auto">
          <a:xfrm>
            <a:off x="0" y="0"/>
            <a:ext cx="3143250"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424" tIns="47211" rIns="94424" bIns="47211"/>
          <a:lstStyle>
            <a:lvl1pPr defTabSz="944563" eaLnBrk="0" hangingPunct="0">
              <a:defRPr sz="1400">
                <a:solidFill>
                  <a:srgbClr val="000600"/>
                </a:solidFill>
                <a:latin typeface="Arial" panose="020B0604020202020204" pitchFamily="34" charset="0"/>
                <a:ea typeface="Arial Unicode MS" panose="020B0604020202020204" pitchFamily="34" charset="-128"/>
                <a:cs typeface="Arial Unicode MS" panose="020B0604020202020204" pitchFamily="34" charset="-128"/>
              </a:defRPr>
            </a:lvl1pPr>
            <a:lvl2pPr marL="742950" indent="-285750" defTabSz="944563" eaLnBrk="0" hangingPunct="0">
              <a:defRPr sz="1400">
                <a:solidFill>
                  <a:srgbClr val="000600"/>
                </a:solidFill>
                <a:latin typeface="Arial" panose="020B0604020202020204" pitchFamily="34" charset="0"/>
                <a:ea typeface="Arial Unicode MS" panose="020B0604020202020204" pitchFamily="34" charset="-128"/>
                <a:cs typeface="Arial Unicode MS" panose="020B0604020202020204" pitchFamily="34" charset="-128"/>
              </a:defRPr>
            </a:lvl2pPr>
            <a:lvl3pPr marL="1143000" indent="-228600" defTabSz="944563" eaLnBrk="0" hangingPunct="0">
              <a:defRPr sz="1400">
                <a:solidFill>
                  <a:srgbClr val="000600"/>
                </a:solidFill>
                <a:latin typeface="Arial" panose="020B0604020202020204" pitchFamily="34" charset="0"/>
                <a:ea typeface="Arial Unicode MS" panose="020B0604020202020204" pitchFamily="34" charset="-128"/>
                <a:cs typeface="Arial Unicode MS" panose="020B0604020202020204" pitchFamily="34" charset="-128"/>
              </a:defRPr>
            </a:lvl3pPr>
            <a:lvl4pPr marL="1600200" indent="-228600" defTabSz="944563" eaLnBrk="0" hangingPunct="0">
              <a:defRPr sz="1400">
                <a:solidFill>
                  <a:srgbClr val="000600"/>
                </a:solidFill>
                <a:latin typeface="Arial" panose="020B0604020202020204" pitchFamily="34" charset="0"/>
                <a:ea typeface="Arial Unicode MS" panose="020B0604020202020204" pitchFamily="34" charset="-128"/>
                <a:cs typeface="Arial Unicode MS" panose="020B0604020202020204" pitchFamily="34" charset="-128"/>
              </a:defRPr>
            </a:lvl4pPr>
            <a:lvl5pPr marL="2057400" indent="-228600" defTabSz="944563" eaLnBrk="0" hangingPunct="0">
              <a:defRPr sz="1400">
                <a:solidFill>
                  <a:srgbClr val="000600"/>
                </a:solidFill>
                <a:latin typeface="Arial" panose="020B0604020202020204" pitchFamily="34" charset="0"/>
                <a:ea typeface="Arial Unicode MS" panose="020B0604020202020204" pitchFamily="34" charset="-128"/>
                <a:cs typeface="Arial Unicode MS" panose="020B0604020202020204" pitchFamily="34" charset="-128"/>
              </a:defRPr>
            </a:lvl5pPr>
            <a:lvl6pPr marL="2514600" indent="-228600" algn="ctr" defTabSz="944563" eaLnBrk="0" fontAlgn="base" hangingPunct="0">
              <a:lnSpc>
                <a:spcPct val="97000"/>
              </a:lnSpc>
              <a:spcBef>
                <a:spcPct val="0"/>
              </a:spcBef>
              <a:spcAft>
                <a:spcPct val="0"/>
              </a:spcAft>
              <a:buClr>
                <a:srgbClr val="000600"/>
              </a:buClr>
              <a:buSzPct val="100000"/>
              <a:buFont typeface="Arial" panose="020B0604020202020204" pitchFamily="34" charset="0"/>
              <a:defRPr sz="1400">
                <a:solidFill>
                  <a:srgbClr val="000600"/>
                </a:solidFill>
                <a:latin typeface="Arial" panose="020B0604020202020204" pitchFamily="34" charset="0"/>
                <a:ea typeface="Arial Unicode MS" panose="020B0604020202020204" pitchFamily="34" charset="-128"/>
                <a:cs typeface="Arial Unicode MS" panose="020B0604020202020204" pitchFamily="34" charset="-128"/>
              </a:defRPr>
            </a:lvl6pPr>
            <a:lvl7pPr marL="2971800" indent="-228600" algn="ctr" defTabSz="944563" eaLnBrk="0" fontAlgn="base" hangingPunct="0">
              <a:lnSpc>
                <a:spcPct val="97000"/>
              </a:lnSpc>
              <a:spcBef>
                <a:spcPct val="0"/>
              </a:spcBef>
              <a:spcAft>
                <a:spcPct val="0"/>
              </a:spcAft>
              <a:buClr>
                <a:srgbClr val="000600"/>
              </a:buClr>
              <a:buSzPct val="100000"/>
              <a:buFont typeface="Arial" panose="020B0604020202020204" pitchFamily="34" charset="0"/>
              <a:defRPr sz="1400">
                <a:solidFill>
                  <a:srgbClr val="000600"/>
                </a:solidFill>
                <a:latin typeface="Arial" panose="020B0604020202020204" pitchFamily="34" charset="0"/>
                <a:ea typeface="Arial Unicode MS" panose="020B0604020202020204" pitchFamily="34" charset="-128"/>
                <a:cs typeface="Arial Unicode MS" panose="020B0604020202020204" pitchFamily="34" charset="-128"/>
              </a:defRPr>
            </a:lvl7pPr>
            <a:lvl8pPr marL="3429000" indent="-228600" algn="ctr" defTabSz="944563" eaLnBrk="0" fontAlgn="base" hangingPunct="0">
              <a:lnSpc>
                <a:spcPct val="97000"/>
              </a:lnSpc>
              <a:spcBef>
                <a:spcPct val="0"/>
              </a:spcBef>
              <a:spcAft>
                <a:spcPct val="0"/>
              </a:spcAft>
              <a:buClr>
                <a:srgbClr val="000600"/>
              </a:buClr>
              <a:buSzPct val="100000"/>
              <a:buFont typeface="Arial" panose="020B0604020202020204" pitchFamily="34" charset="0"/>
              <a:defRPr sz="1400">
                <a:solidFill>
                  <a:srgbClr val="000600"/>
                </a:solidFill>
                <a:latin typeface="Arial" panose="020B0604020202020204" pitchFamily="34" charset="0"/>
                <a:ea typeface="Arial Unicode MS" panose="020B0604020202020204" pitchFamily="34" charset="-128"/>
                <a:cs typeface="Arial Unicode MS" panose="020B0604020202020204" pitchFamily="34" charset="-128"/>
              </a:defRPr>
            </a:lvl8pPr>
            <a:lvl9pPr marL="3886200" indent="-228600" algn="ctr" defTabSz="944563" eaLnBrk="0" fontAlgn="base" hangingPunct="0">
              <a:lnSpc>
                <a:spcPct val="97000"/>
              </a:lnSpc>
              <a:spcBef>
                <a:spcPct val="0"/>
              </a:spcBef>
              <a:spcAft>
                <a:spcPct val="0"/>
              </a:spcAft>
              <a:buClr>
                <a:srgbClr val="000600"/>
              </a:buClr>
              <a:buSzPct val="100000"/>
              <a:buFont typeface="Arial" panose="020B0604020202020204" pitchFamily="34" charset="0"/>
              <a:defRPr sz="1400">
                <a:solidFill>
                  <a:srgbClr val="000600"/>
                </a:solidFill>
                <a:latin typeface="Arial" panose="020B0604020202020204" pitchFamily="34" charset="0"/>
                <a:ea typeface="Arial Unicode MS" panose="020B0604020202020204" pitchFamily="34" charset="-128"/>
                <a:cs typeface="Arial Unicode MS" panose="020B0604020202020204" pitchFamily="34" charset="-128"/>
              </a:defRPr>
            </a:lvl9pPr>
          </a:lstStyle>
          <a:p>
            <a:pPr algn="l" eaLnBrk="1" hangingPunct="1">
              <a:lnSpc>
                <a:spcPct val="100000"/>
              </a:lnSpc>
              <a:buClrTx/>
              <a:buSzTx/>
              <a:buFontTx/>
              <a:buNone/>
            </a:pPr>
            <a:r>
              <a:rPr lang="en-US" altLang="en-US" sz="1300">
                <a:solidFill>
                  <a:schemeClr val="tx1"/>
                </a:solidFill>
                <a:cs typeface="Arial" panose="020B0604020202020204" pitchFamily="34" charset="0"/>
              </a:rPr>
              <a:t>SPSS Inc. </a:t>
            </a:r>
          </a:p>
        </p:txBody>
      </p:sp>
      <p:sp>
        <p:nvSpPr>
          <p:cNvPr id="22533" name="Footer Placeholder 4"/>
          <p:cNvSpPr txBox="1">
            <a:spLocks noGrp="1"/>
          </p:cNvSpPr>
          <p:nvPr/>
        </p:nvSpPr>
        <p:spPr bwMode="auto">
          <a:xfrm>
            <a:off x="0" y="9150350"/>
            <a:ext cx="3143250"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424" tIns="47211" rIns="94424" bIns="47211" anchor="b"/>
          <a:lstStyle>
            <a:lvl1pPr defTabSz="944563" eaLnBrk="0" hangingPunct="0">
              <a:defRPr sz="1400">
                <a:solidFill>
                  <a:srgbClr val="000600"/>
                </a:solidFill>
                <a:latin typeface="Arial" panose="020B0604020202020204" pitchFamily="34" charset="0"/>
                <a:ea typeface="Arial Unicode MS" panose="020B0604020202020204" pitchFamily="34" charset="-128"/>
                <a:cs typeface="Arial Unicode MS" panose="020B0604020202020204" pitchFamily="34" charset="-128"/>
              </a:defRPr>
            </a:lvl1pPr>
            <a:lvl2pPr marL="742950" indent="-285750" defTabSz="944563" eaLnBrk="0" hangingPunct="0">
              <a:defRPr sz="1400">
                <a:solidFill>
                  <a:srgbClr val="000600"/>
                </a:solidFill>
                <a:latin typeface="Arial" panose="020B0604020202020204" pitchFamily="34" charset="0"/>
                <a:ea typeface="Arial Unicode MS" panose="020B0604020202020204" pitchFamily="34" charset="-128"/>
                <a:cs typeface="Arial Unicode MS" panose="020B0604020202020204" pitchFamily="34" charset="-128"/>
              </a:defRPr>
            </a:lvl2pPr>
            <a:lvl3pPr marL="1143000" indent="-228600" defTabSz="944563" eaLnBrk="0" hangingPunct="0">
              <a:defRPr sz="1400">
                <a:solidFill>
                  <a:srgbClr val="000600"/>
                </a:solidFill>
                <a:latin typeface="Arial" panose="020B0604020202020204" pitchFamily="34" charset="0"/>
                <a:ea typeface="Arial Unicode MS" panose="020B0604020202020204" pitchFamily="34" charset="-128"/>
                <a:cs typeface="Arial Unicode MS" panose="020B0604020202020204" pitchFamily="34" charset="-128"/>
              </a:defRPr>
            </a:lvl3pPr>
            <a:lvl4pPr marL="1600200" indent="-228600" defTabSz="944563" eaLnBrk="0" hangingPunct="0">
              <a:defRPr sz="1400">
                <a:solidFill>
                  <a:srgbClr val="000600"/>
                </a:solidFill>
                <a:latin typeface="Arial" panose="020B0604020202020204" pitchFamily="34" charset="0"/>
                <a:ea typeface="Arial Unicode MS" panose="020B0604020202020204" pitchFamily="34" charset="-128"/>
                <a:cs typeface="Arial Unicode MS" panose="020B0604020202020204" pitchFamily="34" charset="-128"/>
              </a:defRPr>
            </a:lvl4pPr>
            <a:lvl5pPr marL="2057400" indent="-228600" defTabSz="944563" eaLnBrk="0" hangingPunct="0">
              <a:defRPr sz="1400">
                <a:solidFill>
                  <a:srgbClr val="000600"/>
                </a:solidFill>
                <a:latin typeface="Arial" panose="020B0604020202020204" pitchFamily="34" charset="0"/>
                <a:ea typeface="Arial Unicode MS" panose="020B0604020202020204" pitchFamily="34" charset="-128"/>
                <a:cs typeface="Arial Unicode MS" panose="020B0604020202020204" pitchFamily="34" charset="-128"/>
              </a:defRPr>
            </a:lvl5pPr>
            <a:lvl6pPr marL="2514600" indent="-228600" algn="ctr" defTabSz="944563" eaLnBrk="0" fontAlgn="base" hangingPunct="0">
              <a:lnSpc>
                <a:spcPct val="97000"/>
              </a:lnSpc>
              <a:spcBef>
                <a:spcPct val="0"/>
              </a:spcBef>
              <a:spcAft>
                <a:spcPct val="0"/>
              </a:spcAft>
              <a:buClr>
                <a:srgbClr val="000600"/>
              </a:buClr>
              <a:buSzPct val="100000"/>
              <a:buFont typeface="Arial" panose="020B0604020202020204" pitchFamily="34" charset="0"/>
              <a:defRPr sz="1400">
                <a:solidFill>
                  <a:srgbClr val="000600"/>
                </a:solidFill>
                <a:latin typeface="Arial" panose="020B0604020202020204" pitchFamily="34" charset="0"/>
                <a:ea typeface="Arial Unicode MS" panose="020B0604020202020204" pitchFamily="34" charset="-128"/>
                <a:cs typeface="Arial Unicode MS" panose="020B0604020202020204" pitchFamily="34" charset="-128"/>
              </a:defRPr>
            </a:lvl6pPr>
            <a:lvl7pPr marL="2971800" indent="-228600" algn="ctr" defTabSz="944563" eaLnBrk="0" fontAlgn="base" hangingPunct="0">
              <a:lnSpc>
                <a:spcPct val="97000"/>
              </a:lnSpc>
              <a:spcBef>
                <a:spcPct val="0"/>
              </a:spcBef>
              <a:spcAft>
                <a:spcPct val="0"/>
              </a:spcAft>
              <a:buClr>
                <a:srgbClr val="000600"/>
              </a:buClr>
              <a:buSzPct val="100000"/>
              <a:buFont typeface="Arial" panose="020B0604020202020204" pitchFamily="34" charset="0"/>
              <a:defRPr sz="1400">
                <a:solidFill>
                  <a:srgbClr val="000600"/>
                </a:solidFill>
                <a:latin typeface="Arial" panose="020B0604020202020204" pitchFamily="34" charset="0"/>
                <a:ea typeface="Arial Unicode MS" panose="020B0604020202020204" pitchFamily="34" charset="-128"/>
                <a:cs typeface="Arial Unicode MS" panose="020B0604020202020204" pitchFamily="34" charset="-128"/>
              </a:defRPr>
            </a:lvl7pPr>
            <a:lvl8pPr marL="3429000" indent="-228600" algn="ctr" defTabSz="944563" eaLnBrk="0" fontAlgn="base" hangingPunct="0">
              <a:lnSpc>
                <a:spcPct val="97000"/>
              </a:lnSpc>
              <a:spcBef>
                <a:spcPct val="0"/>
              </a:spcBef>
              <a:spcAft>
                <a:spcPct val="0"/>
              </a:spcAft>
              <a:buClr>
                <a:srgbClr val="000600"/>
              </a:buClr>
              <a:buSzPct val="100000"/>
              <a:buFont typeface="Arial" panose="020B0604020202020204" pitchFamily="34" charset="0"/>
              <a:defRPr sz="1400">
                <a:solidFill>
                  <a:srgbClr val="000600"/>
                </a:solidFill>
                <a:latin typeface="Arial" panose="020B0604020202020204" pitchFamily="34" charset="0"/>
                <a:ea typeface="Arial Unicode MS" panose="020B0604020202020204" pitchFamily="34" charset="-128"/>
                <a:cs typeface="Arial Unicode MS" panose="020B0604020202020204" pitchFamily="34" charset="-128"/>
              </a:defRPr>
            </a:lvl8pPr>
            <a:lvl9pPr marL="3886200" indent="-228600" algn="ctr" defTabSz="944563" eaLnBrk="0" fontAlgn="base" hangingPunct="0">
              <a:lnSpc>
                <a:spcPct val="97000"/>
              </a:lnSpc>
              <a:spcBef>
                <a:spcPct val="0"/>
              </a:spcBef>
              <a:spcAft>
                <a:spcPct val="0"/>
              </a:spcAft>
              <a:buClr>
                <a:srgbClr val="000600"/>
              </a:buClr>
              <a:buSzPct val="100000"/>
              <a:buFont typeface="Arial" panose="020B0604020202020204" pitchFamily="34" charset="0"/>
              <a:defRPr sz="1400">
                <a:solidFill>
                  <a:srgbClr val="000600"/>
                </a:solidFill>
                <a:latin typeface="Arial" panose="020B0604020202020204" pitchFamily="34" charset="0"/>
                <a:ea typeface="Arial Unicode MS" panose="020B0604020202020204" pitchFamily="34" charset="-128"/>
                <a:cs typeface="Arial Unicode MS" panose="020B0604020202020204" pitchFamily="34" charset="-128"/>
              </a:defRPr>
            </a:lvl9pPr>
          </a:lstStyle>
          <a:p>
            <a:pPr algn="l" eaLnBrk="1" hangingPunct="1">
              <a:lnSpc>
                <a:spcPct val="100000"/>
              </a:lnSpc>
              <a:buClrTx/>
              <a:buSzTx/>
              <a:buFontTx/>
              <a:buNone/>
            </a:pPr>
            <a:r>
              <a:rPr lang="en-US" altLang="en-US" sz="1300">
                <a:solidFill>
                  <a:schemeClr val="tx1"/>
                </a:solidFill>
                <a:cs typeface="Arial" panose="020B0604020202020204" pitchFamily="34" charset="0"/>
              </a:rPr>
              <a:t>Copyright 2003-4, SPSS Inc. </a:t>
            </a:r>
          </a:p>
        </p:txBody>
      </p:sp>
      <p:sp>
        <p:nvSpPr>
          <p:cNvPr id="22534" name="Slide Number Placeholder 5"/>
          <p:cNvSpPr txBox="1">
            <a:spLocks noGrp="1"/>
          </p:cNvSpPr>
          <p:nvPr/>
        </p:nvSpPr>
        <p:spPr bwMode="auto">
          <a:xfrm>
            <a:off x="4160838" y="9150350"/>
            <a:ext cx="3143250"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424" tIns="47211" rIns="94424" bIns="47211" anchor="b"/>
          <a:lstStyle>
            <a:lvl1pPr defTabSz="944563" eaLnBrk="0" hangingPunct="0">
              <a:defRPr sz="1400">
                <a:solidFill>
                  <a:srgbClr val="000600"/>
                </a:solidFill>
                <a:latin typeface="Arial" panose="020B0604020202020204" pitchFamily="34" charset="0"/>
                <a:ea typeface="Arial Unicode MS" panose="020B0604020202020204" pitchFamily="34" charset="-128"/>
                <a:cs typeface="Arial Unicode MS" panose="020B0604020202020204" pitchFamily="34" charset="-128"/>
              </a:defRPr>
            </a:lvl1pPr>
            <a:lvl2pPr marL="742950" indent="-285750" defTabSz="944563" eaLnBrk="0" hangingPunct="0">
              <a:defRPr sz="1400">
                <a:solidFill>
                  <a:srgbClr val="000600"/>
                </a:solidFill>
                <a:latin typeface="Arial" panose="020B0604020202020204" pitchFamily="34" charset="0"/>
                <a:ea typeface="Arial Unicode MS" panose="020B0604020202020204" pitchFamily="34" charset="-128"/>
                <a:cs typeface="Arial Unicode MS" panose="020B0604020202020204" pitchFamily="34" charset="-128"/>
              </a:defRPr>
            </a:lvl2pPr>
            <a:lvl3pPr marL="1143000" indent="-228600" defTabSz="944563" eaLnBrk="0" hangingPunct="0">
              <a:defRPr sz="1400">
                <a:solidFill>
                  <a:srgbClr val="000600"/>
                </a:solidFill>
                <a:latin typeface="Arial" panose="020B0604020202020204" pitchFamily="34" charset="0"/>
                <a:ea typeface="Arial Unicode MS" panose="020B0604020202020204" pitchFamily="34" charset="-128"/>
                <a:cs typeface="Arial Unicode MS" panose="020B0604020202020204" pitchFamily="34" charset="-128"/>
              </a:defRPr>
            </a:lvl3pPr>
            <a:lvl4pPr marL="1600200" indent="-228600" defTabSz="944563" eaLnBrk="0" hangingPunct="0">
              <a:defRPr sz="1400">
                <a:solidFill>
                  <a:srgbClr val="000600"/>
                </a:solidFill>
                <a:latin typeface="Arial" panose="020B0604020202020204" pitchFamily="34" charset="0"/>
                <a:ea typeface="Arial Unicode MS" panose="020B0604020202020204" pitchFamily="34" charset="-128"/>
                <a:cs typeface="Arial Unicode MS" panose="020B0604020202020204" pitchFamily="34" charset="-128"/>
              </a:defRPr>
            </a:lvl4pPr>
            <a:lvl5pPr marL="2057400" indent="-228600" defTabSz="944563" eaLnBrk="0" hangingPunct="0">
              <a:defRPr sz="1400">
                <a:solidFill>
                  <a:srgbClr val="000600"/>
                </a:solidFill>
                <a:latin typeface="Arial" panose="020B0604020202020204" pitchFamily="34" charset="0"/>
                <a:ea typeface="Arial Unicode MS" panose="020B0604020202020204" pitchFamily="34" charset="-128"/>
                <a:cs typeface="Arial Unicode MS" panose="020B0604020202020204" pitchFamily="34" charset="-128"/>
              </a:defRPr>
            </a:lvl5pPr>
            <a:lvl6pPr marL="2514600" indent="-228600" algn="ctr" defTabSz="944563" eaLnBrk="0" fontAlgn="base" hangingPunct="0">
              <a:lnSpc>
                <a:spcPct val="97000"/>
              </a:lnSpc>
              <a:spcBef>
                <a:spcPct val="0"/>
              </a:spcBef>
              <a:spcAft>
                <a:spcPct val="0"/>
              </a:spcAft>
              <a:buClr>
                <a:srgbClr val="000600"/>
              </a:buClr>
              <a:buSzPct val="100000"/>
              <a:buFont typeface="Arial" panose="020B0604020202020204" pitchFamily="34" charset="0"/>
              <a:defRPr sz="1400">
                <a:solidFill>
                  <a:srgbClr val="000600"/>
                </a:solidFill>
                <a:latin typeface="Arial" panose="020B0604020202020204" pitchFamily="34" charset="0"/>
                <a:ea typeface="Arial Unicode MS" panose="020B0604020202020204" pitchFamily="34" charset="-128"/>
                <a:cs typeface="Arial Unicode MS" panose="020B0604020202020204" pitchFamily="34" charset="-128"/>
              </a:defRPr>
            </a:lvl6pPr>
            <a:lvl7pPr marL="2971800" indent="-228600" algn="ctr" defTabSz="944563" eaLnBrk="0" fontAlgn="base" hangingPunct="0">
              <a:lnSpc>
                <a:spcPct val="97000"/>
              </a:lnSpc>
              <a:spcBef>
                <a:spcPct val="0"/>
              </a:spcBef>
              <a:spcAft>
                <a:spcPct val="0"/>
              </a:spcAft>
              <a:buClr>
                <a:srgbClr val="000600"/>
              </a:buClr>
              <a:buSzPct val="100000"/>
              <a:buFont typeface="Arial" panose="020B0604020202020204" pitchFamily="34" charset="0"/>
              <a:defRPr sz="1400">
                <a:solidFill>
                  <a:srgbClr val="000600"/>
                </a:solidFill>
                <a:latin typeface="Arial" panose="020B0604020202020204" pitchFamily="34" charset="0"/>
                <a:ea typeface="Arial Unicode MS" panose="020B0604020202020204" pitchFamily="34" charset="-128"/>
                <a:cs typeface="Arial Unicode MS" panose="020B0604020202020204" pitchFamily="34" charset="-128"/>
              </a:defRPr>
            </a:lvl7pPr>
            <a:lvl8pPr marL="3429000" indent="-228600" algn="ctr" defTabSz="944563" eaLnBrk="0" fontAlgn="base" hangingPunct="0">
              <a:lnSpc>
                <a:spcPct val="97000"/>
              </a:lnSpc>
              <a:spcBef>
                <a:spcPct val="0"/>
              </a:spcBef>
              <a:spcAft>
                <a:spcPct val="0"/>
              </a:spcAft>
              <a:buClr>
                <a:srgbClr val="000600"/>
              </a:buClr>
              <a:buSzPct val="100000"/>
              <a:buFont typeface="Arial" panose="020B0604020202020204" pitchFamily="34" charset="0"/>
              <a:defRPr sz="1400">
                <a:solidFill>
                  <a:srgbClr val="000600"/>
                </a:solidFill>
                <a:latin typeface="Arial" panose="020B0604020202020204" pitchFamily="34" charset="0"/>
                <a:ea typeface="Arial Unicode MS" panose="020B0604020202020204" pitchFamily="34" charset="-128"/>
                <a:cs typeface="Arial Unicode MS" panose="020B0604020202020204" pitchFamily="34" charset="-128"/>
              </a:defRPr>
            </a:lvl8pPr>
            <a:lvl9pPr marL="3886200" indent="-228600" algn="ctr" defTabSz="944563" eaLnBrk="0" fontAlgn="base" hangingPunct="0">
              <a:lnSpc>
                <a:spcPct val="97000"/>
              </a:lnSpc>
              <a:spcBef>
                <a:spcPct val="0"/>
              </a:spcBef>
              <a:spcAft>
                <a:spcPct val="0"/>
              </a:spcAft>
              <a:buClr>
                <a:srgbClr val="000600"/>
              </a:buClr>
              <a:buSzPct val="100000"/>
              <a:buFont typeface="Arial" panose="020B0604020202020204" pitchFamily="34" charset="0"/>
              <a:defRPr sz="1400">
                <a:solidFill>
                  <a:srgbClr val="000600"/>
                </a:solidFill>
                <a:latin typeface="Arial" panose="020B0604020202020204" pitchFamily="34" charset="0"/>
                <a:ea typeface="Arial Unicode MS" panose="020B0604020202020204" pitchFamily="34" charset="-128"/>
                <a:cs typeface="Arial Unicode MS" panose="020B0604020202020204" pitchFamily="34" charset="-128"/>
              </a:defRPr>
            </a:lvl9pPr>
          </a:lstStyle>
          <a:p>
            <a:pPr algn="r" eaLnBrk="1" hangingPunct="1">
              <a:lnSpc>
                <a:spcPct val="100000"/>
              </a:lnSpc>
              <a:buClrTx/>
              <a:buSzTx/>
              <a:buFontTx/>
              <a:buNone/>
            </a:pPr>
            <a:fld id="{6F9F9356-046E-4E63-810A-CE59577F05A1}" type="slidenum">
              <a:rPr lang="en-US" altLang="en-US" sz="1300">
                <a:solidFill>
                  <a:schemeClr val="tx1"/>
                </a:solidFill>
                <a:cs typeface="Arial" panose="020B0604020202020204" pitchFamily="34" charset="0"/>
              </a:rPr>
              <a:pPr algn="r" eaLnBrk="1" hangingPunct="1">
                <a:lnSpc>
                  <a:spcPct val="100000"/>
                </a:lnSpc>
                <a:buClrTx/>
                <a:buSzTx/>
                <a:buFontTx/>
                <a:buNone/>
              </a:pPr>
              <a:t>4</a:t>
            </a:fld>
            <a:endParaRPr lang="en-US" altLang="en-US" sz="1300">
              <a:solidFill>
                <a:schemeClr val="tx1"/>
              </a:solidFill>
              <a:cs typeface="Arial" panose="020B0604020202020204" pitchFamily="34" charset="0"/>
            </a:endParaRPr>
          </a:p>
        </p:txBody>
      </p:sp>
    </p:spTree>
    <p:extLst>
      <p:ext uri="{BB962C8B-B14F-4D97-AF65-F5344CB8AC3E}">
        <p14:creationId xmlns:p14="http://schemas.microsoft.com/office/powerpoint/2010/main" val="37481967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1"/>
          <p:cNvSpPr txBox="1">
            <a:spLocks noGrp="1" noChangeArrowheads="1"/>
          </p:cNvSpPr>
          <p:nvPr/>
        </p:nvSpPr>
        <p:spPr bwMode="auto">
          <a:xfrm>
            <a:off x="0" y="0"/>
            <a:ext cx="3143250"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424" tIns="47211" rIns="94424" bIns="47211"/>
          <a:lstStyle>
            <a:lvl1pPr defTabSz="482600" eaLnBrk="0" hangingPunct="0">
              <a:tabLst>
                <a:tab pos="0" algn="l"/>
                <a:tab pos="965200" algn="l"/>
                <a:tab pos="1933575" algn="l"/>
                <a:tab pos="2898775" algn="l"/>
                <a:tab pos="3867150" algn="l"/>
                <a:tab pos="4830763" algn="l"/>
                <a:tab pos="5797550" algn="l"/>
                <a:tab pos="6764338" algn="l"/>
                <a:tab pos="7731125" algn="l"/>
                <a:tab pos="8696325" algn="l"/>
                <a:tab pos="9664700" algn="l"/>
                <a:tab pos="10629900" algn="l"/>
              </a:tabLst>
              <a:defRPr sz="1400">
                <a:solidFill>
                  <a:srgbClr val="000600"/>
                </a:solidFill>
                <a:latin typeface="Arial" panose="020B0604020202020204" pitchFamily="34" charset="0"/>
                <a:ea typeface="Arial Unicode MS" panose="020B0604020202020204" pitchFamily="34" charset="-128"/>
                <a:cs typeface="Arial Unicode MS" panose="020B0604020202020204" pitchFamily="34" charset="-128"/>
              </a:defRPr>
            </a:lvl1pPr>
            <a:lvl2pPr marL="742950" indent="-285750" defTabSz="482600" eaLnBrk="0" hangingPunct="0">
              <a:tabLst>
                <a:tab pos="0" algn="l"/>
                <a:tab pos="965200" algn="l"/>
                <a:tab pos="1933575" algn="l"/>
                <a:tab pos="2898775" algn="l"/>
                <a:tab pos="3867150" algn="l"/>
                <a:tab pos="4830763" algn="l"/>
                <a:tab pos="5797550" algn="l"/>
                <a:tab pos="6764338" algn="l"/>
                <a:tab pos="7731125" algn="l"/>
                <a:tab pos="8696325" algn="l"/>
                <a:tab pos="9664700" algn="l"/>
                <a:tab pos="10629900" algn="l"/>
              </a:tabLst>
              <a:defRPr sz="1400">
                <a:solidFill>
                  <a:srgbClr val="000600"/>
                </a:solidFill>
                <a:latin typeface="Arial" panose="020B0604020202020204" pitchFamily="34" charset="0"/>
                <a:ea typeface="Arial Unicode MS" panose="020B0604020202020204" pitchFamily="34" charset="-128"/>
                <a:cs typeface="Arial Unicode MS" panose="020B0604020202020204" pitchFamily="34" charset="-128"/>
              </a:defRPr>
            </a:lvl2pPr>
            <a:lvl3pPr marL="1143000" indent="-228600" defTabSz="482600" eaLnBrk="0" hangingPunct="0">
              <a:tabLst>
                <a:tab pos="0" algn="l"/>
                <a:tab pos="965200" algn="l"/>
                <a:tab pos="1933575" algn="l"/>
                <a:tab pos="2898775" algn="l"/>
                <a:tab pos="3867150" algn="l"/>
                <a:tab pos="4830763" algn="l"/>
                <a:tab pos="5797550" algn="l"/>
                <a:tab pos="6764338" algn="l"/>
                <a:tab pos="7731125" algn="l"/>
                <a:tab pos="8696325" algn="l"/>
                <a:tab pos="9664700" algn="l"/>
                <a:tab pos="10629900" algn="l"/>
              </a:tabLst>
              <a:defRPr sz="1400">
                <a:solidFill>
                  <a:srgbClr val="000600"/>
                </a:solidFill>
                <a:latin typeface="Arial" panose="020B0604020202020204" pitchFamily="34" charset="0"/>
                <a:ea typeface="Arial Unicode MS" panose="020B0604020202020204" pitchFamily="34" charset="-128"/>
                <a:cs typeface="Arial Unicode MS" panose="020B0604020202020204" pitchFamily="34" charset="-128"/>
              </a:defRPr>
            </a:lvl3pPr>
            <a:lvl4pPr marL="1600200" indent="-228600" defTabSz="482600" eaLnBrk="0" hangingPunct="0">
              <a:tabLst>
                <a:tab pos="0" algn="l"/>
                <a:tab pos="965200" algn="l"/>
                <a:tab pos="1933575" algn="l"/>
                <a:tab pos="2898775" algn="l"/>
                <a:tab pos="3867150" algn="l"/>
                <a:tab pos="4830763" algn="l"/>
                <a:tab pos="5797550" algn="l"/>
                <a:tab pos="6764338" algn="l"/>
                <a:tab pos="7731125" algn="l"/>
                <a:tab pos="8696325" algn="l"/>
                <a:tab pos="9664700" algn="l"/>
                <a:tab pos="10629900" algn="l"/>
              </a:tabLst>
              <a:defRPr sz="1400">
                <a:solidFill>
                  <a:srgbClr val="000600"/>
                </a:solidFill>
                <a:latin typeface="Arial" panose="020B0604020202020204" pitchFamily="34" charset="0"/>
                <a:ea typeface="Arial Unicode MS" panose="020B0604020202020204" pitchFamily="34" charset="-128"/>
                <a:cs typeface="Arial Unicode MS" panose="020B0604020202020204" pitchFamily="34" charset="-128"/>
              </a:defRPr>
            </a:lvl4pPr>
            <a:lvl5pPr marL="2057400" indent="-228600" defTabSz="482600" eaLnBrk="0" hangingPunct="0">
              <a:tabLst>
                <a:tab pos="0" algn="l"/>
                <a:tab pos="965200" algn="l"/>
                <a:tab pos="1933575" algn="l"/>
                <a:tab pos="2898775" algn="l"/>
                <a:tab pos="3867150" algn="l"/>
                <a:tab pos="4830763" algn="l"/>
                <a:tab pos="5797550" algn="l"/>
                <a:tab pos="6764338" algn="l"/>
                <a:tab pos="7731125" algn="l"/>
                <a:tab pos="8696325" algn="l"/>
                <a:tab pos="9664700" algn="l"/>
                <a:tab pos="10629900" algn="l"/>
              </a:tabLst>
              <a:defRPr sz="1400">
                <a:solidFill>
                  <a:srgbClr val="000600"/>
                </a:solidFill>
                <a:latin typeface="Arial" panose="020B0604020202020204" pitchFamily="34" charset="0"/>
                <a:ea typeface="Arial Unicode MS" panose="020B0604020202020204" pitchFamily="34" charset="-128"/>
                <a:cs typeface="Arial Unicode MS" panose="020B0604020202020204" pitchFamily="34" charset="-128"/>
              </a:defRPr>
            </a:lvl5pPr>
            <a:lvl6pPr marL="2514600" indent="-228600" algn="ctr" defTabSz="482600" eaLnBrk="0" fontAlgn="base" hangingPunct="0">
              <a:lnSpc>
                <a:spcPct val="97000"/>
              </a:lnSpc>
              <a:spcBef>
                <a:spcPct val="0"/>
              </a:spcBef>
              <a:spcAft>
                <a:spcPct val="0"/>
              </a:spcAft>
              <a:buClr>
                <a:srgbClr val="000600"/>
              </a:buClr>
              <a:buSzPct val="100000"/>
              <a:buFont typeface="Arial" panose="020B0604020202020204" pitchFamily="34" charset="0"/>
              <a:tabLst>
                <a:tab pos="0" algn="l"/>
                <a:tab pos="965200" algn="l"/>
                <a:tab pos="1933575" algn="l"/>
                <a:tab pos="2898775" algn="l"/>
                <a:tab pos="3867150" algn="l"/>
                <a:tab pos="4830763" algn="l"/>
                <a:tab pos="5797550" algn="l"/>
                <a:tab pos="6764338" algn="l"/>
                <a:tab pos="7731125" algn="l"/>
                <a:tab pos="8696325" algn="l"/>
                <a:tab pos="9664700" algn="l"/>
                <a:tab pos="10629900" algn="l"/>
              </a:tabLst>
              <a:defRPr sz="1400">
                <a:solidFill>
                  <a:srgbClr val="000600"/>
                </a:solidFill>
                <a:latin typeface="Arial" panose="020B0604020202020204" pitchFamily="34" charset="0"/>
                <a:ea typeface="Arial Unicode MS" panose="020B0604020202020204" pitchFamily="34" charset="-128"/>
                <a:cs typeface="Arial Unicode MS" panose="020B0604020202020204" pitchFamily="34" charset="-128"/>
              </a:defRPr>
            </a:lvl6pPr>
            <a:lvl7pPr marL="2971800" indent="-228600" algn="ctr" defTabSz="482600" eaLnBrk="0" fontAlgn="base" hangingPunct="0">
              <a:lnSpc>
                <a:spcPct val="97000"/>
              </a:lnSpc>
              <a:spcBef>
                <a:spcPct val="0"/>
              </a:spcBef>
              <a:spcAft>
                <a:spcPct val="0"/>
              </a:spcAft>
              <a:buClr>
                <a:srgbClr val="000600"/>
              </a:buClr>
              <a:buSzPct val="100000"/>
              <a:buFont typeface="Arial" panose="020B0604020202020204" pitchFamily="34" charset="0"/>
              <a:tabLst>
                <a:tab pos="0" algn="l"/>
                <a:tab pos="965200" algn="l"/>
                <a:tab pos="1933575" algn="l"/>
                <a:tab pos="2898775" algn="l"/>
                <a:tab pos="3867150" algn="l"/>
                <a:tab pos="4830763" algn="l"/>
                <a:tab pos="5797550" algn="l"/>
                <a:tab pos="6764338" algn="l"/>
                <a:tab pos="7731125" algn="l"/>
                <a:tab pos="8696325" algn="l"/>
                <a:tab pos="9664700" algn="l"/>
                <a:tab pos="10629900" algn="l"/>
              </a:tabLst>
              <a:defRPr sz="1400">
                <a:solidFill>
                  <a:srgbClr val="000600"/>
                </a:solidFill>
                <a:latin typeface="Arial" panose="020B0604020202020204" pitchFamily="34" charset="0"/>
                <a:ea typeface="Arial Unicode MS" panose="020B0604020202020204" pitchFamily="34" charset="-128"/>
                <a:cs typeface="Arial Unicode MS" panose="020B0604020202020204" pitchFamily="34" charset="-128"/>
              </a:defRPr>
            </a:lvl7pPr>
            <a:lvl8pPr marL="3429000" indent="-228600" algn="ctr" defTabSz="482600" eaLnBrk="0" fontAlgn="base" hangingPunct="0">
              <a:lnSpc>
                <a:spcPct val="97000"/>
              </a:lnSpc>
              <a:spcBef>
                <a:spcPct val="0"/>
              </a:spcBef>
              <a:spcAft>
                <a:spcPct val="0"/>
              </a:spcAft>
              <a:buClr>
                <a:srgbClr val="000600"/>
              </a:buClr>
              <a:buSzPct val="100000"/>
              <a:buFont typeface="Arial" panose="020B0604020202020204" pitchFamily="34" charset="0"/>
              <a:tabLst>
                <a:tab pos="0" algn="l"/>
                <a:tab pos="965200" algn="l"/>
                <a:tab pos="1933575" algn="l"/>
                <a:tab pos="2898775" algn="l"/>
                <a:tab pos="3867150" algn="l"/>
                <a:tab pos="4830763" algn="l"/>
                <a:tab pos="5797550" algn="l"/>
                <a:tab pos="6764338" algn="l"/>
                <a:tab pos="7731125" algn="l"/>
                <a:tab pos="8696325" algn="l"/>
                <a:tab pos="9664700" algn="l"/>
                <a:tab pos="10629900" algn="l"/>
              </a:tabLst>
              <a:defRPr sz="1400">
                <a:solidFill>
                  <a:srgbClr val="000600"/>
                </a:solidFill>
                <a:latin typeface="Arial" panose="020B0604020202020204" pitchFamily="34" charset="0"/>
                <a:ea typeface="Arial Unicode MS" panose="020B0604020202020204" pitchFamily="34" charset="-128"/>
                <a:cs typeface="Arial Unicode MS" panose="020B0604020202020204" pitchFamily="34" charset="-128"/>
              </a:defRPr>
            </a:lvl8pPr>
            <a:lvl9pPr marL="3886200" indent="-228600" algn="ctr" defTabSz="482600" eaLnBrk="0" fontAlgn="base" hangingPunct="0">
              <a:lnSpc>
                <a:spcPct val="97000"/>
              </a:lnSpc>
              <a:spcBef>
                <a:spcPct val="0"/>
              </a:spcBef>
              <a:spcAft>
                <a:spcPct val="0"/>
              </a:spcAft>
              <a:buClr>
                <a:srgbClr val="000600"/>
              </a:buClr>
              <a:buSzPct val="100000"/>
              <a:buFont typeface="Arial" panose="020B0604020202020204" pitchFamily="34" charset="0"/>
              <a:tabLst>
                <a:tab pos="0" algn="l"/>
                <a:tab pos="965200" algn="l"/>
                <a:tab pos="1933575" algn="l"/>
                <a:tab pos="2898775" algn="l"/>
                <a:tab pos="3867150" algn="l"/>
                <a:tab pos="4830763" algn="l"/>
                <a:tab pos="5797550" algn="l"/>
                <a:tab pos="6764338" algn="l"/>
                <a:tab pos="7731125" algn="l"/>
                <a:tab pos="8696325" algn="l"/>
                <a:tab pos="9664700" algn="l"/>
                <a:tab pos="10629900" algn="l"/>
              </a:tabLst>
              <a:defRPr sz="1400">
                <a:solidFill>
                  <a:srgbClr val="000600"/>
                </a:solidFill>
                <a:latin typeface="Arial" panose="020B0604020202020204" pitchFamily="34" charset="0"/>
                <a:ea typeface="Arial Unicode MS" panose="020B0604020202020204" pitchFamily="34" charset="-128"/>
                <a:cs typeface="Arial Unicode MS" panose="020B0604020202020204" pitchFamily="34" charset="-128"/>
              </a:defRPr>
            </a:lvl9pPr>
          </a:lstStyle>
          <a:p>
            <a:pPr algn="l" eaLnBrk="1" hangingPunct="1">
              <a:lnSpc>
                <a:spcPct val="100000"/>
              </a:lnSpc>
              <a:buClrTx/>
              <a:buSzTx/>
              <a:buFontTx/>
              <a:buNone/>
            </a:pPr>
            <a:r>
              <a:rPr lang="en-GB" altLang="en-US" sz="1200">
                <a:solidFill>
                  <a:srgbClr val="000000"/>
                </a:solidFill>
              </a:rPr>
              <a:t>Module 13 – Upgrading Reports to Cognos 10</a:t>
            </a:r>
          </a:p>
        </p:txBody>
      </p:sp>
      <p:sp>
        <p:nvSpPr>
          <p:cNvPr id="24579" name="Rectangle 6"/>
          <p:cNvSpPr txBox="1">
            <a:spLocks noGrp="1" noChangeArrowheads="1"/>
          </p:cNvSpPr>
          <p:nvPr/>
        </p:nvSpPr>
        <p:spPr bwMode="auto">
          <a:xfrm>
            <a:off x="4160838" y="9150350"/>
            <a:ext cx="3143250"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424" tIns="47211" rIns="94424" bIns="47211" anchor="b"/>
          <a:lstStyle>
            <a:lvl1pPr defTabSz="482600" eaLnBrk="0" hangingPunct="0">
              <a:tabLst>
                <a:tab pos="0" algn="l"/>
                <a:tab pos="965200" algn="l"/>
                <a:tab pos="1933575" algn="l"/>
                <a:tab pos="2898775" algn="l"/>
                <a:tab pos="3867150" algn="l"/>
                <a:tab pos="4830763" algn="l"/>
                <a:tab pos="5797550" algn="l"/>
                <a:tab pos="6764338" algn="l"/>
                <a:tab pos="7731125" algn="l"/>
                <a:tab pos="8696325" algn="l"/>
                <a:tab pos="9664700" algn="l"/>
                <a:tab pos="10629900" algn="l"/>
              </a:tabLst>
              <a:defRPr sz="1400">
                <a:solidFill>
                  <a:srgbClr val="000600"/>
                </a:solidFill>
                <a:latin typeface="Arial" panose="020B0604020202020204" pitchFamily="34" charset="0"/>
                <a:ea typeface="Arial Unicode MS" panose="020B0604020202020204" pitchFamily="34" charset="-128"/>
                <a:cs typeface="Arial Unicode MS" panose="020B0604020202020204" pitchFamily="34" charset="-128"/>
              </a:defRPr>
            </a:lvl1pPr>
            <a:lvl2pPr marL="742950" indent="-285750" defTabSz="482600" eaLnBrk="0" hangingPunct="0">
              <a:tabLst>
                <a:tab pos="0" algn="l"/>
                <a:tab pos="965200" algn="l"/>
                <a:tab pos="1933575" algn="l"/>
                <a:tab pos="2898775" algn="l"/>
                <a:tab pos="3867150" algn="l"/>
                <a:tab pos="4830763" algn="l"/>
                <a:tab pos="5797550" algn="l"/>
                <a:tab pos="6764338" algn="l"/>
                <a:tab pos="7731125" algn="l"/>
                <a:tab pos="8696325" algn="l"/>
                <a:tab pos="9664700" algn="l"/>
                <a:tab pos="10629900" algn="l"/>
              </a:tabLst>
              <a:defRPr sz="1400">
                <a:solidFill>
                  <a:srgbClr val="000600"/>
                </a:solidFill>
                <a:latin typeface="Arial" panose="020B0604020202020204" pitchFamily="34" charset="0"/>
                <a:ea typeface="Arial Unicode MS" panose="020B0604020202020204" pitchFamily="34" charset="-128"/>
                <a:cs typeface="Arial Unicode MS" panose="020B0604020202020204" pitchFamily="34" charset="-128"/>
              </a:defRPr>
            </a:lvl2pPr>
            <a:lvl3pPr marL="1143000" indent="-228600" defTabSz="482600" eaLnBrk="0" hangingPunct="0">
              <a:tabLst>
                <a:tab pos="0" algn="l"/>
                <a:tab pos="965200" algn="l"/>
                <a:tab pos="1933575" algn="l"/>
                <a:tab pos="2898775" algn="l"/>
                <a:tab pos="3867150" algn="l"/>
                <a:tab pos="4830763" algn="l"/>
                <a:tab pos="5797550" algn="l"/>
                <a:tab pos="6764338" algn="l"/>
                <a:tab pos="7731125" algn="l"/>
                <a:tab pos="8696325" algn="l"/>
                <a:tab pos="9664700" algn="l"/>
                <a:tab pos="10629900" algn="l"/>
              </a:tabLst>
              <a:defRPr sz="1400">
                <a:solidFill>
                  <a:srgbClr val="000600"/>
                </a:solidFill>
                <a:latin typeface="Arial" panose="020B0604020202020204" pitchFamily="34" charset="0"/>
                <a:ea typeface="Arial Unicode MS" panose="020B0604020202020204" pitchFamily="34" charset="-128"/>
                <a:cs typeface="Arial Unicode MS" panose="020B0604020202020204" pitchFamily="34" charset="-128"/>
              </a:defRPr>
            </a:lvl3pPr>
            <a:lvl4pPr marL="1600200" indent="-228600" defTabSz="482600" eaLnBrk="0" hangingPunct="0">
              <a:tabLst>
                <a:tab pos="0" algn="l"/>
                <a:tab pos="965200" algn="l"/>
                <a:tab pos="1933575" algn="l"/>
                <a:tab pos="2898775" algn="l"/>
                <a:tab pos="3867150" algn="l"/>
                <a:tab pos="4830763" algn="l"/>
                <a:tab pos="5797550" algn="l"/>
                <a:tab pos="6764338" algn="l"/>
                <a:tab pos="7731125" algn="l"/>
                <a:tab pos="8696325" algn="l"/>
                <a:tab pos="9664700" algn="l"/>
                <a:tab pos="10629900" algn="l"/>
              </a:tabLst>
              <a:defRPr sz="1400">
                <a:solidFill>
                  <a:srgbClr val="000600"/>
                </a:solidFill>
                <a:latin typeface="Arial" panose="020B0604020202020204" pitchFamily="34" charset="0"/>
                <a:ea typeface="Arial Unicode MS" panose="020B0604020202020204" pitchFamily="34" charset="-128"/>
                <a:cs typeface="Arial Unicode MS" panose="020B0604020202020204" pitchFamily="34" charset="-128"/>
              </a:defRPr>
            </a:lvl4pPr>
            <a:lvl5pPr marL="2057400" indent="-228600" defTabSz="482600" eaLnBrk="0" hangingPunct="0">
              <a:tabLst>
                <a:tab pos="0" algn="l"/>
                <a:tab pos="965200" algn="l"/>
                <a:tab pos="1933575" algn="l"/>
                <a:tab pos="2898775" algn="l"/>
                <a:tab pos="3867150" algn="l"/>
                <a:tab pos="4830763" algn="l"/>
                <a:tab pos="5797550" algn="l"/>
                <a:tab pos="6764338" algn="l"/>
                <a:tab pos="7731125" algn="l"/>
                <a:tab pos="8696325" algn="l"/>
                <a:tab pos="9664700" algn="l"/>
                <a:tab pos="10629900" algn="l"/>
              </a:tabLst>
              <a:defRPr sz="1400">
                <a:solidFill>
                  <a:srgbClr val="000600"/>
                </a:solidFill>
                <a:latin typeface="Arial" panose="020B0604020202020204" pitchFamily="34" charset="0"/>
                <a:ea typeface="Arial Unicode MS" panose="020B0604020202020204" pitchFamily="34" charset="-128"/>
                <a:cs typeface="Arial Unicode MS" panose="020B0604020202020204" pitchFamily="34" charset="-128"/>
              </a:defRPr>
            </a:lvl5pPr>
            <a:lvl6pPr marL="2514600" indent="-228600" algn="ctr" defTabSz="482600" eaLnBrk="0" fontAlgn="base" hangingPunct="0">
              <a:lnSpc>
                <a:spcPct val="97000"/>
              </a:lnSpc>
              <a:spcBef>
                <a:spcPct val="0"/>
              </a:spcBef>
              <a:spcAft>
                <a:spcPct val="0"/>
              </a:spcAft>
              <a:buClr>
                <a:srgbClr val="000600"/>
              </a:buClr>
              <a:buSzPct val="100000"/>
              <a:buFont typeface="Arial" panose="020B0604020202020204" pitchFamily="34" charset="0"/>
              <a:tabLst>
                <a:tab pos="0" algn="l"/>
                <a:tab pos="965200" algn="l"/>
                <a:tab pos="1933575" algn="l"/>
                <a:tab pos="2898775" algn="l"/>
                <a:tab pos="3867150" algn="l"/>
                <a:tab pos="4830763" algn="l"/>
                <a:tab pos="5797550" algn="l"/>
                <a:tab pos="6764338" algn="l"/>
                <a:tab pos="7731125" algn="l"/>
                <a:tab pos="8696325" algn="l"/>
                <a:tab pos="9664700" algn="l"/>
                <a:tab pos="10629900" algn="l"/>
              </a:tabLst>
              <a:defRPr sz="1400">
                <a:solidFill>
                  <a:srgbClr val="000600"/>
                </a:solidFill>
                <a:latin typeface="Arial" panose="020B0604020202020204" pitchFamily="34" charset="0"/>
                <a:ea typeface="Arial Unicode MS" panose="020B0604020202020204" pitchFamily="34" charset="-128"/>
                <a:cs typeface="Arial Unicode MS" panose="020B0604020202020204" pitchFamily="34" charset="-128"/>
              </a:defRPr>
            </a:lvl6pPr>
            <a:lvl7pPr marL="2971800" indent="-228600" algn="ctr" defTabSz="482600" eaLnBrk="0" fontAlgn="base" hangingPunct="0">
              <a:lnSpc>
                <a:spcPct val="97000"/>
              </a:lnSpc>
              <a:spcBef>
                <a:spcPct val="0"/>
              </a:spcBef>
              <a:spcAft>
                <a:spcPct val="0"/>
              </a:spcAft>
              <a:buClr>
                <a:srgbClr val="000600"/>
              </a:buClr>
              <a:buSzPct val="100000"/>
              <a:buFont typeface="Arial" panose="020B0604020202020204" pitchFamily="34" charset="0"/>
              <a:tabLst>
                <a:tab pos="0" algn="l"/>
                <a:tab pos="965200" algn="l"/>
                <a:tab pos="1933575" algn="l"/>
                <a:tab pos="2898775" algn="l"/>
                <a:tab pos="3867150" algn="l"/>
                <a:tab pos="4830763" algn="l"/>
                <a:tab pos="5797550" algn="l"/>
                <a:tab pos="6764338" algn="l"/>
                <a:tab pos="7731125" algn="l"/>
                <a:tab pos="8696325" algn="l"/>
                <a:tab pos="9664700" algn="l"/>
                <a:tab pos="10629900" algn="l"/>
              </a:tabLst>
              <a:defRPr sz="1400">
                <a:solidFill>
                  <a:srgbClr val="000600"/>
                </a:solidFill>
                <a:latin typeface="Arial" panose="020B0604020202020204" pitchFamily="34" charset="0"/>
                <a:ea typeface="Arial Unicode MS" panose="020B0604020202020204" pitchFamily="34" charset="-128"/>
                <a:cs typeface="Arial Unicode MS" panose="020B0604020202020204" pitchFamily="34" charset="-128"/>
              </a:defRPr>
            </a:lvl7pPr>
            <a:lvl8pPr marL="3429000" indent="-228600" algn="ctr" defTabSz="482600" eaLnBrk="0" fontAlgn="base" hangingPunct="0">
              <a:lnSpc>
                <a:spcPct val="97000"/>
              </a:lnSpc>
              <a:spcBef>
                <a:spcPct val="0"/>
              </a:spcBef>
              <a:spcAft>
                <a:spcPct val="0"/>
              </a:spcAft>
              <a:buClr>
                <a:srgbClr val="000600"/>
              </a:buClr>
              <a:buSzPct val="100000"/>
              <a:buFont typeface="Arial" panose="020B0604020202020204" pitchFamily="34" charset="0"/>
              <a:tabLst>
                <a:tab pos="0" algn="l"/>
                <a:tab pos="965200" algn="l"/>
                <a:tab pos="1933575" algn="l"/>
                <a:tab pos="2898775" algn="l"/>
                <a:tab pos="3867150" algn="l"/>
                <a:tab pos="4830763" algn="l"/>
                <a:tab pos="5797550" algn="l"/>
                <a:tab pos="6764338" algn="l"/>
                <a:tab pos="7731125" algn="l"/>
                <a:tab pos="8696325" algn="l"/>
                <a:tab pos="9664700" algn="l"/>
                <a:tab pos="10629900" algn="l"/>
              </a:tabLst>
              <a:defRPr sz="1400">
                <a:solidFill>
                  <a:srgbClr val="000600"/>
                </a:solidFill>
                <a:latin typeface="Arial" panose="020B0604020202020204" pitchFamily="34" charset="0"/>
                <a:ea typeface="Arial Unicode MS" panose="020B0604020202020204" pitchFamily="34" charset="-128"/>
                <a:cs typeface="Arial Unicode MS" panose="020B0604020202020204" pitchFamily="34" charset="-128"/>
              </a:defRPr>
            </a:lvl8pPr>
            <a:lvl9pPr marL="3886200" indent="-228600" algn="ctr" defTabSz="482600" eaLnBrk="0" fontAlgn="base" hangingPunct="0">
              <a:lnSpc>
                <a:spcPct val="97000"/>
              </a:lnSpc>
              <a:spcBef>
                <a:spcPct val="0"/>
              </a:spcBef>
              <a:spcAft>
                <a:spcPct val="0"/>
              </a:spcAft>
              <a:buClr>
                <a:srgbClr val="000600"/>
              </a:buClr>
              <a:buSzPct val="100000"/>
              <a:buFont typeface="Arial" panose="020B0604020202020204" pitchFamily="34" charset="0"/>
              <a:tabLst>
                <a:tab pos="0" algn="l"/>
                <a:tab pos="965200" algn="l"/>
                <a:tab pos="1933575" algn="l"/>
                <a:tab pos="2898775" algn="l"/>
                <a:tab pos="3867150" algn="l"/>
                <a:tab pos="4830763" algn="l"/>
                <a:tab pos="5797550" algn="l"/>
                <a:tab pos="6764338" algn="l"/>
                <a:tab pos="7731125" algn="l"/>
                <a:tab pos="8696325" algn="l"/>
                <a:tab pos="9664700" algn="l"/>
                <a:tab pos="10629900" algn="l"/>
              </a:tabLst>
              <a:defRPr sz="1400">
                <a:solidFill>
                  <a:srgbClr val="000600"/>
                </a:solidFill>
                <a:latin typeface="Arial" panose="020B0604020202020204" pitchFamily="34" charset="0"/>
                <a:ea typeface="Arial Unicode MS" panose="020B0604020202020204" pitchFamily="34" charset="-128"/>
                <a:cs typeface="Arial Unicode MS" panose="020B0604020202020204" pitchFamily="34" charset="-128"/>
              </a:defRPr>
            </a:lvl9pPr>
          </a:lstStyle>
          <a:p>
            <a:pPr algn="r" eaLnBrk="1" hangingPunct="1">
              <a:lnSpc>
                <a:spcPct val="100000"/>
              </a:lnSpc>
              <a:buClrTx/>
              <a:buSzTx/>
              <a:buFontTx/>
              <a:buNone/>
            </a:pPr>
            <a:r>
              <a:rPr lang="en-GB" altLang="en-US" sz="1200">
                <a:solidFill>
                  <a:srgbClr val="000000"/>
                </a:solidFill>
              </a:rPr>
              <a:t>IBM CONFIDENTIAL – DO NOT DISTRUBUTE  13-</a:t>
            </a:r>
            <a:fld id="{DFCE4D33-D3DF-41C6-8CD7-AF1B91B9F128}" type="slidenum">
              <a:rPr lang="en-GB" altLang="en-US" sz="1200">
                <a:solidFill>
                  <a:srgbClr val="000000"/>
                </a:solidFill>
              </a:rPr>
              <a:pPr algn="r" eaLnBrk="1" hangingPunct="1">
                <a:lnSpc>
                  <a:spcPct val="100000"/>
                </a:lnSpc>
                <a:buClrTx/>
                <a:buSzTx/>
                <a:buFontTx/>
                <a:buNone/>
              </a:pPr>
              <a:t>5</a:t>
            </a:fld>
            <a:endParaRPr lang="en-GB" altLang="en-US" sz="1200">
              <a:solidFill>
                <a:srgbClr val="000000"/>
              </a:solidFill>
            </a:endParaRPr>
          </a:p>
        </p:txBody>
      </p:sp>
      <p:sp>
        <p:nvSpPr>
          <p:cNvPr id="24580" name="スライド イメージ プレースホルダ 1"/>
          <p:cNvSpPr>
            <a:spLocks noGrp="1" noRot="1" noChangeAspect="1" noTextEdit="1"/>
          </p:cNvSpPr>
          <p:nvPr>
            <p:ph type="sldImg"/>
          </p:nvPr>
        </p:nvSpPr>
        <p:spPr>
          <a:xfrm>
            <a:off x="1257300" y="719138"/>
            <a:ext cx="4802188" cy="3602037"/>
          </a:xfrm>
          <a:ln/>
        </p:spPr>
      </p:sp>
      <p:sp>
        <p:nvSpPr>
          <p:cNvPr id="24581" name="ノート プレースホルダ 2"/>
          <p:cNvSpPr txBox="1">
            <a:spLocks noGrp="1"/>
          </p:cNvSpPr>
          <p:nvPr>
            <p:ph type="body" idx="1"/>
          </p:nvPr>
        </p:nvSpPr>
        <p:spPr>
          <a:xfrm>
            <a:off x="730250" y="4560888"/>
            <a:ext cx="5854700" cy="4321175"/>
          </a:xfrm>
          <a:noFill/>
        </p:spPr>
        <p:txBody>
          <a:bodyPr lIns="91429" tIns="45714" rIns="91429" bIns="45714"/>
          <a:lstStyle/>
          <a:p>
            <a:pPr defTabSz="873125" eaLnBrk="1" hangingPunct="1">
              <a:spcBef>
                <a:spcPct val="20000"/>
              </a:spcBef>
            </a:pPr>
            <a:r>
              <a:rPr lang="en-US" altLang="ja-JP" sz="1000" dirty="0" smtClean="0"/>
              <a:t>Jump Start Service – main focus is on skill development and self sufficiency.   Update to reflect Just Jump Start,  cut the Quick start information into the speaker notes on how to expand the jumpstart discussion and grow engagement scope.</a:t>
            </a:r>
          </a:p>
          <a:p>
            <a:pPr defTabSz="873125" eaLnBrk="1" hangingPunct="1">
              <a:spcBef>
                <a:spcPct val="20000"/>
              </a:spcBef>
            </a:pPr>
            <a:endParaRPr lang="en-US" altLang="ja-JP" sz="1000" dirty="0" smtClean="0"/>
          </a:p>
          <a:p>
            <a:pPr defTabSz="873125" eaLnBrk="1" hangingPunct="1">
              <a:spcBef>
                <a:spcPct val="20000"/>
              </a:spcBef>
            </a:pPr>
            <a:endParaRPr lang="en-US" altLang="ja-JP" sz="1000" dirty="0" smtClean="0"/>
          </a:p>
          <a:p>
            <a:pPr defTabSz="873125" eaLnBrk="1" hangingPunct="1">
              <a:spcBef>
                <a:spcPct val="20000"/>
              </a:spcBef>
            </a:pPr>
            <a:r>
              <a:rPr lang="en-US" altLang="ja-JP" sz="1000" dirty="0" smtClean="0"/>
              <a:t>Quick Start Service – main focus is on coaching &amp; mentoring implementation. Provides further assistance for depth insights and increased results for mid-size &amp; large customers.</a:t>
            </a:r>
          </a:p>
          <a:p>
            <a:pPr defTabSz="873125"/>
            <a:endParaRPr kumimoji="1" lang="ja-JP" altLang="en-US" dirty="0" smtClean="0"/>
          </a:p>
        </p:txBody>
      </p:sp>
      <p:sp>
        <p:nvSpPr>
          <p:cNvPr id="20486" name="スライド番号プレースホルダ 3"/>
          <p:cNvSpPr txBox="1">
            <a:spLocks noGrp="1"/>
          </p:cNvSpPr>
          <p:nvPr/>
        </p:nvSpPr>
        <p:spPr bwMode="auto">
          <a:xfrm>
            <a:off x="4143375" y="9118600"/>
            <a:ext cx="3170238" cy="481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9" tIns="45714" rIns="91429" bIns="45714" anchor="b"/>
          <a:lstStyle>
            <a:lvl1pPr eaLnBrk="0" hangingPunct="0">
              <a:defRPr sz="1400">
                <a:solidFill>
                  <a:srgbClr val="000600"/>
                </a:solidFill>
                <a:latin typeface="Arial" panose="020B0604020202020204" pitchFamily="34" charset="0"/>
                <a:ea typeface="Arial Unicode MS" panose="020B0604020202020204" pitchFamily="34" charset="-128"/>
                <a:cs typeface="Arial Unicode MS" panose="020B0604020202020204" pitchFamily="34" charset="-128"/>
              </a:defRPr>
            </a:lvl1pPr>
            <a:lvl2pPr marL="742950" indent="-285750" eaLnBrk="0" hangingPunct="0">
              <a:defRPr sz="1400">
                <a:solidFill>
                  <a:srgbClr val="000600"/>
                </a:solidFill>
                <a:latin typeface="Arial" panose="020B0604020202020204" pitchFamily="34" charset="0"/>
                <a:ea typeface="Arial Unicode MS" panose="020B0604020202020204" pitchFamily="34" charset="-128"/>
                <a:cs typeface="Arial Unicode MS" panose="020B0604020202020204" pitchFamily="34" charset="-128"/>
              </a:defRPr>
            </a:lvl2pPr>
            <a:lvl3pPr marL="1143000" indent="-228600" eaLnBrk="0" hangingPunct="0">
              <a:defRPr sz="1400">
                <a:solidFill>
                  <a:srgbClr val="000600"/>
                </a:solidFill>
                <a:latin typeface="Arial" panose="020B0604020202020204" pitchFamily="34" charset="0"/>
                <a:ea typeface="Arial Unicode MS" panose="020B0604020202020204" pitchFamily="34" charset="-128"/>
                <a:cs typeface="Arial Unicode MS" panose="020B0604020202020204" pitchFamily="34" charset="-128"/>
              </a:defRPr>
            </a:lvl3pPr>
            <a:lvl4pPr marL="1600200" indent="-228600" eaLnBrk="0" hangingPunct="0">
              <a:defRPr sz="1400">
                <a:solidFill>
                  <a:srgbClr val="000600"/>
                </a:solidFill>
                <a:latin typeface="Arial" panose="020B0604020202020204" pitchFamily="34" charset="0"/>
                <a:ea typeface="Arial Unicode MS" panose="020B0604020202020204" pitchFamily="34" charset="-128"/>
                <a:cs typeface="Arial Unicode MS" panose="020B0604020202020204" pitchFamily="34" charset="-128"/>
              </a:defRPr>
            </a:lvl4pPr>
            <a:lvl5pPr marL="2057400" indent="-228600" eaLnBrk="0" hangingPunct="0">
              <a:defRPr sz="1400">
                <a:solidFill>
                  <a:srgbClr val="000600"/>
                </a:solidFill>
                <a:latin typeface="Arial" panose="020B0604020202020204" pitchFamily="34" charset="0"/>
                <a:ea typeface="Arial Unicode MS" panose="020B0604020202020204" pitchFamily="34" charset="-128"/>
                <a:cs typeface="Arial Unicode MS" panose="020B0604020202020204" pitchFamily="34" charset="-128"/>
              </a:defRPr>
            </a:lvl5pPr>
            <a:lvl6pPr marL="2514600" indent="-228600" algn="ctr" eaLnBrk="0" fontAlgn="base" hangingPunct="0">
              <a:lnSpc>
                <a:spcPct val="97000"/>
              </a:lnSpc>
              <a:spcBef>
                <a:spcPct val="0"/>
              </a:spcBef>
              <a:spcAft>
                <a:spcPct val="0"/>
              </a:spcAft>
              <a:buClr>
                <a:srgbClr val="000600"/>
              </a:buClr>
              <a:buSzPct val="100000"/>
              <a:buFont typeface="Arial" panose="020B0604020202020204" pitchFamily="34" charset="0"/>
              <a:defRPr sz="1400">
                <a:solidFill>
                  <a:srgbClr val="000600"/>
                </a:solidFill>
                <a:latin typeface="Arial" panose="020B0604020202020204" pitchFamily="34" charset="0"/>
                <a:ea typeface="Arial Unicode MS" panose="020B0604020202020204" pitchFamily="34" charset="-128"/>
                <a:cs typeface="Arial Unicode MS" panose="020B0604020202020204" pitchFamily="34" charset="-128"/>
              </a:defRPr>
            </a:lvl6pPr>
            <a:lvl7pPr marL="2971800" indent="-228600" algn="ctr" eaLnBrk="0" fontAlgn="base" hangingPunct="0">
              <a:lnSpc>
                <a:spcPct val="97000"/>
              </a:lnSpc>
              <a:spcBef>
                <a:spcPct val="0"/>
              </a:spcBef>
              <a:spcAft>
                <a:spcPct val="0"/>
              </a:spcAft>
              <a:buClr>
                <a:srgbClr val="000600"/>
              </a:buClr>
              <a:buSzPct val="100000"/>
              <a:buFont typeface="Arial" panose="020B0604020202020204" pitchFamily="34" charset="0"/>
              <a:defRPr sz="1400">
                <a:solidFill>
                  <a:srgbClr val="000600"/>
                </a:solidFill>
                <a:latin typeface="Arial" panose="020B0604020202020204" pitchFamily="34" charset="0"/>
                <a:ea typeface="Arial Unicode MS" panose="020B0604020202020204" pitchFamily="34" charset="-128"/>
                <a:cs typeface="Arial Unicode MS" panose="020B0604020202020204" pitchFamily="34" charset="-128"/>
              </a:defRPr>
            </a:lvl7pPr>
            <a:lvl8pPr marL="3429000" indent="-228600" algn="ctr" eaLnBrk="0" fontAlgn="base" hangingPunct="0">
              <a:lnSpc>
                <a:spcPct val="97000"/>
              </a:lnSpc>
              <a:spcBef>
                <a:spcPct val="0"/>
              </a:spcBef>
              <a:spcAft>
                <a:spcPct val="0"/>
              </a:spcAft>
              <a:buClr>
                <a:srgbClr val="000600"/>
              </a:buClr>
              <a:buSzPct val="100000"/>
              <a:buFont typeface="Arial" panose="020B0604020202020204" pitchFamily="34" charset="0"/>
              <a:defRPr sz="1400">
                <a:solidFill>
                  <a:srgbClr val="000600"/>
                </a:solidFill>
                <a:latin typeface="Arial" panose="020B0604020202020204" pitchFamily="34" charset="0"/>
                <a:ea typeface="Arial Unicode MS" panose="020B0604020202020204" pitchFamily="34" charset="-128"/>
                <a:cs typeface="Arial Unicode MS" panose="020B0604020202020204" pitchFamily="34" charset="-128"/>
              </a:defRPr>
            </a:lvl8pPr>
            <a:lvl9pPr marL="3886200" indent="-228600" algn="ctr" eaLnBrk="0" fontAlgn="base" hangingPunct="0">
              <a:lnSpc>
                <a:spcPct val="97000"/>
              </a:lnSpc>
              <a:spcBef>
                <a:spcPct val="0"/>
              </a:spcBef>
              <a:spcAft>
                <a:spcPct val="0"/>
              </a:spcAft>
              <a:buClr>
                <a:srgbClr val="000600"/>
              </a:buClr>
              <a:buSzPct val="100000"/>
              <a:buFont typeface="Arial" panose="020B0604020202020204" pitchFamily="34" charset="0"/>
              <a:defRPr sz="1400">
                <a:solidFill>
                  <a:srgbClr val="000600"/>
                </a:solidFill>
                <a:latin typeface="Arial" panose="020B0604020202020204" pitchFamily="34" charset="0"/>
                <a:ea typeface="Arial Unicode MS" panose="020B0604020202020204" pitchFamily="34" charset="-128"/>
                <a:cs typeface="Arial Unicode MS" panose="020B0604020202020204" pitchFamily="34" charset="-128"/>
              </a:defRPr>
            </a:lvl9pPr>
          </a:lstStyle>
          <a:p>
            <a:pPr algn="r" defTabSz="914400" eaLnBrk="1" hangingPunct="1">
              <a:lnSpc>
                <a:spcPct val="100000"/>
              </a:lnSpc>
              <a:buClrTx/>
              <a:buSzTx/>
              <a:buFontTx/>
              <a:buNone/>
            </a:pPr>
            <a:fld id="{04C062A5-3512-4C07-AD60-920026FD8188}" type="slidenum">
              <a:rPr lang="en-US" altLang="ja-JP" sz="1200">
                <a:solidFill>
                  <a:schemeClr val="tx1"/>
                </a:solidFill>
                <a:effectLst>
                  <a:outerShdw blurRad="38100" dist="38100" dir="2700000" algn="tl">
                    <a:srgbClr val="C0C0C0"/>
                  </a:outerShdw>
                </a:effectLst>
                <a:ea typeface="ＭＳ Ｐゴシック" panose="020B0600070205080204" pitchFamily="34" charset="-128"/>
              </a:rPr>
              <a:pPr algn="r" defTabSz="914400" eaLnBrk="1" hangingPunct="1">
                <a:lnSpc>
                  <a:spcPct val="100000"/>
                </a:lnSpc>
                <a:buClrTx/>
                <a:buSzTx/>
                <a:buFontTx/>
                <a:buNone/>
              </a:pPr>
              <a:t>5</a:t>
            </a:fld>
            <a:endParaRPr lang="en-US" altLang="ja-JP" sz="1200">
              <a:solidFill>
                <a:schemeClr val="tx1"/>
              </a:solidFill>
              <a:effectLst>
                <a:outerShdw blurRad="38100" dist="38100" dir="2700000" algn="tl">
                  <a:srgbClr val="C0C0C0"/>
                </a:outerShdw>
              </a:effectLst>
              <a:ea typeface="ＭＳ Ｐゴシック" panose="020B0600070205080204" pitchFamily="34" charset="-128"/>
            </a:endParaRPr>
          </a:p>
        </p:txBody>
      </p:sp>
    </p:spTree>
    <p:extLst>
      <p:ext uri="{BB962C8B-B14F-4D97-AF65-F5344CB8AC3E}">
        <p14:creationId xmlns:p14="http://schemas.microsoft.com/office/powerpoint/2010/main" val="29079197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1"/>
          <p:cNvSpPr txBox="1">
            <a:spLocks noGrp="1" noChangeArrowheads="1"/>
          </p:cNvSpPr>
          <p:nvPr/>
        </p:nvSpPr>
        <p:spPr bwMode="auto">
          <a:xfrm>
            <a:off x="0" y="0"/>
            <a:ext cx="3143250" cy="4651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4424" tIns="47211" rIns="94424" bIns="47211"/>
          <a:lstStyle>
            <a:lvl1pPr defTabSz="482600" eaLnBrk="0" hangingPunct="0">
              <a:tabLst>
                <a:tab pos="0" algn="l"/>
                <a:tab pos="965200" algn="l"/>
                <a:tab pos="1933575" algn="l"/>
                <a:tab pos="2898775" algn="l"/>
                <a:tab pos="3867150" algn="l"/>
                <a:tab pos="4830763" algn="l"/>
                <a:tab pos="5797550" algn="l"/>
                <a:tab pos="6764338" algn="l"/>
                <a:tab pos="7731125" algn="l"/>
                <a:tab pos="8696325" algn="l"/>
                <a:tab pos="9664700" algn="l"/>
                <a:tab pos="10629900" algn="l"/>
              </a:tabLst>
              <a:defRPr sz="1400">
                <a:solidFill>
                  <a:srgbClr val="000600"/>
                </a:solidFill>
                <a:latin typeface="Arial" panose="020B0604020202020204" pitchFamily="34" charset="0"/>
                <a:ea typeface="Arial Unicode MS" panose="020B0604020202020204" pitchFamily="34" charset="-128"/>
                <a:cs typeface="Arial Unicode MS" panose="020B0604020202020204" pitchFamily="34" charset="-128"/>
              </a:defRPr>
            </a:lvl1pPr>
            <a:lvl2pPr marL="742950" indent="-285750" defTabSz="482600" eaLnBrk="0" hangingPunct="0">
              <a:tabLst>
                <a:tab pos="0" algn="l"/>
                <a:tab pos="965200" algn="l"/>
                <a:tab pos="1933575" algn="l"/>
                <a:tab pos="2898775" algn="l"/>
                <a:tab pos="3867150" algn="l"/>
                <a:tab pos="4830763" algn="l"/>
                <a:tab pos="5797550" algn="l"/>
                <a:tab pos="6764338" algn="l"/>
                <a:tab pos="7731125" algn="l"/>
                <a:tab pos="8696325" algn="l"/>
                <a:tab pos="9664700" algn="l"/>
                <a:tab pos="10629900" algn="l"/>
              </a:tabLst>
              <a:defRPr sz="1400">
                <a:solidFill>
                  <a:srgbClr val="000600"/>
                </a:solidFill>
                <a:latin typeface="Arial" panose="020B0604020202020204" pitchFamily="34" charset="0"/>
                <a:ea typeface="Arial Unicode MS" panose="020B0604020202020204" pitchFamily="34" charset="-128"/>
                <a:cs typeface="Arial Unicode MS" panose="020B0604020202020204" pitchFamily="34" charset="-128"/>
              </a:defRPr>
            </a:lvl2pPr>
            <a:lvl3pPr marL="1143000" indent="-228600" defTabSz="482600" eaLnBrk="0" hangingPunct="0">
              <a:tabLst>
                <a:tab pos="0" algn="l"/>
                <a:tab pos="965200" algn="l"/>
                <a:tab pos="1933575" algn="l"/>
                <a:tab pos="2898775" algn="l"/>
                <a:tab pos="3867150" algn="l"/>
                <a:tab pos="4830763" algn="l"/>
                <a:tab pos="5797550" algn="l"/>
                <a:tab pos="6764338" algn="l"/>
                <a:tab pos="7731125" algn="l"/>
                <a:tab pos="8696325" algn="l"/>
                <a:tab pos="9664700" algn="l"/>
                <a:tab pos="10629900" algn="l"/>
              </a:tabLst>
              <a:defRPr sz="1400">
                <a:solidFill>
                  <a:srgbClr val="000600"/>
                </a:solidFill>
                <a:latin typeface="Arial" panose="020B0604020202020204" pitchFamily="34" charset="0"/>
                <a:ea typeface="Arial Unicode MS" panose="020B0604020202020204" pitchFamily="34" charset="-128"/>
                <a:cs typeface="Arial Unicode MS" panose="020B0604020202020204" pitchFamily="34" charset="-128"/>
              </a:defRPr>
            </a:lvl3pPr>
            <a:lvl4pPr marL="1600200" indent="-228600" defTabSz="482600" eaLnBrk="0" hangingPunct="0">
              <a:tabLst>
                <a:tab pos="0" algn="l"/>
                <a:tab pos="965200" algn="l"/>
                <a:tab pos="1933575" algn="l"/>
                <a:tab pos="2898775" algn="l"/>
                <a:tab pos="3867150" algn="l"/>
                <a:tab pos="4830763" algn="l"/>
                <a:tab pos="5797550" algn="l"/>
                <a:tab pos="6764338" algn="l"/>
                <a:tab pos="7731125" algn="l"/>
                <a:tab pos="8696325" algn="l"/>
                <a:tab pos="9664700" algn="l"/>
                <a:tab pos="10629900" algn="l"/>
              </a:tabLst>
              <a:defRPr sz="1400">
                <a:solidFill>
                  <a:srgbClr val="000600"/>
                </a:solidFill>
                <a:latin typeface="Arial" panose="020B0604020202020204" pitchFamily="34" charset="0"/>
                <a:ea typeface="Arial Unicode MS" panose="020B0604020202020204" pitchFamily="34" charset="-128"/>
                <a:cs typeface="Arial Unicode MS" panose="020B0604020202020204" pitchFamily="34" charset="-128"/>
              </a:defRPr>
            </a:lvl4pPr>
            <a:lvl5pPr marL="2057400" indent="-228600" defTabSz="482600" eaLnBrk="0" hangingPunct="0">
              <a:tabLst>
                <a:tab pos="0" algn="l"/>
                <a:tab pos="965200" algn="l"/>
                <a:tab pos="1933575" algn="l"/>
                <a:tab pos="2898775" algn="l"/>
                <a:tab pos="3867150" algn="l"/>
                <a:tab pos="4830763" algn="l"/>
                <a:tab pos="5797550" algn="l"/>
                <a:tab pos="6764338" algn="l"/>
                <a:tab pos="7731125" algn="l"/>
                <a:tab pos="8696325" algn="l"/>
                <a:tab pos="9664700" algn="l"/>
                <a:tab pos="10629900" algn="l"/>
              </a:tabLst>
              <a:defRPr sz="1400">
                <a:solidFill>
                  <a:srgbClr val="000600"/>
                </a:solidFill>
                <a:latin typeface="Arial" panose="020B0604020202020204" pitchFamily="34" charset="0"/>
                <a:ea typeface="Arial Unicode MS" panose="020B0604020202020204" pitchFamily="34" charset="-128"/>
                <a:cs typeface="Arial Unicode MS" panose="020B0604020202020204" pitchFamily="34" charset="-128"/>
              </a:defRPr>
            </a:lvl5pPr>
            <a:lvl6pPr marL="2514600" indent="-228600" algn="ctr" defTabSz="482600" eaLnBrk="0" fontAlgn="base" hangingPunct="0">
              <a:lnSpc>
                <a:spcPct val="97000"/>
              </a:lnSpc>
              <a:spcBef>
                <a:spcPct val="0"/>
              </a:spcBef>
              <a:spcAft>
                <a:spcPct val="0"/>
              </a:spcAft>
              <a:buClr>
                <a:srgbClr val="000600"/>
              </a:buClr>
              <a:buSzPct val="100000"/>
              <a:buFont typeface="Arial" panose="020B0604020202020204" pitchFamily="34" charset="0"/>
              <a:tabLst>
                <a:tab pos="0" algn="l"/>
                <a:tab pos="965200" algn="l"/>
                <a:tab pos="1933575" algn="l"/>
                <a:tab pos="2898775" algn="l"/>
                <a:tab pos="3867150" algn="l"/>
                <a:tab pos="4830763" algn="l"/>
                <a:tab pos="5797550" algn="l"/>
                <a:tab pos="6764338" algn="l"/>
                <a:tab pos="7731125" algn="l"/>
                <a:tab pos="8696325" algn="l"/>
                <a:tab pos="9664700" algn="l"/>
                <a:tab pos="10629900" algn="l"/>
              </a:tabLst>
              <a:defRPr sz="1400">
                <a:solidFill>
                  <a:srgbClr val="000600"/>
                </a:solidFill>
                <a:latin typeface="Arial" panose="020B0604020202020204" pitchFamily="34" charset="0"/>
                <a:ea typeface="Arial Unicode MS" panose="020B0604020202020204" pitchFamily="34" charset="-128"/>
                <a:cs typeface="Arial Unicode MS" panose="020B0604020202020204" pitchFamily="34" charset="-128"/>
              </a:defRPr>
            </a:lvl6pPr>
            <a:lvl7pPr marL="2971800" indent="-228600" algn="ctr" defTabSz="482600" eaLnBrk="0" fontAlgn="base" hangingPunct="0">
              <a:lnSpc>
                <a:spcPct val="97000"/>
              </a:lnSpc>
              <a:spcBef>
                <a:spcPct val="0"/>
              </a:spcBef>
              <a:spcAft>
                <a:spcPct val="0"/>
              </a:spcAft>
              <a:buClr>
                <a:srgbClr val="000600"/>
              </a:buClr>
              <a:buSzPct val="100000"/>
              <a:buFont typeface="Arial" panose="020B0604020202020204" pitchFamily="34" charset="0"/>
              <a:tabLst>
                <a:tab pos="0" algn="l"/>
                <a:tab pos="965200" algn="l"/>
                <a:tab pos="1933575" algn="l"/>
                <a:tab pos="2898775" algn="l"/>
                <a:tab pos="3867150" algn="l"/>
                <a:tab pos="4830763" algn="l"/>
                <a:tab pos="5797550" algn="l"/>
                <a:tab pos="6764338" algn="l"/>
                <a:tab pos="7731125" algn="l"/>
                <a:tab pos="8696325" algn="l"/>
                <a:tab pos="9664700" algn="l"/>
                <a:tab pos="10629900" algn="l"/>
              </a:tabLst>
              <a:defRPr sz="1400">
                <a:solidFill>
                  <a:srgbClr val="000600"/>
                </a:solidFill>
                <a:latin typeface="Arial" panose="020B0604020202020204" pitchFamily="34" charset="0"/>
                <a:ea typeface="Arial Unicode MS" panose="020B0604020202020204" pitchFamily="34" charset="-128"/>
                <a:cs typeface="Arial Unicode MS" panose="020B0604020202020204" pitchFamily="34" charset="-128"/>
              </a:defRPr>
            </a:lvl7pPr>
            <a:lvl8pPr marL="3429000" indent="-228600" algn="ctr" defTabSz="482600" eaLnBrk="0" fontAlgn="base" hangingPunct="0">
              <a:lnSpc>
                <a:spcPct val="97000"/>
              </a:lnSpc>
              <a:spcBef>
                <a:spcPct val="0"/>
              </a:spcBef>
              <a:spcAft>
                <a:spcPct val="0"/>
              </a:spcAft>
              <a:buClr>
                <a:srgbClr val="000600"/>
              </a:buClr>
              <a:buSzPct val="100000"/>
              <a:buFont typeface="Arial" panose="020B0604020202020204" pitchFamily="34" charset="0"/>
              <a:tabLst>
                <a:tab pos="0" algn="l"/>
                <a:tab pos="965200" algn="l"/>
                <a:tab pos="1933575" algn="l"/>
                <a:tab pos="2898775" algn="l"/>
                <a:tab pos="3867150" algn="l"/>
                <a:tab pos="4830763" algn="l"/>
                <a:tab pos="5797550" algn="l"/>
                <a:tab pos="6764338" algn="l"/>
                <a:tab pos="7731125" algn="l"/>
                <a:tab pos="8696325" algn="l"/>
                <a:tab pos="9664700" algn="l"/>
                <a:tab pos="10629900" algn="l"/>
              </a:tabLst>
              <a:defRPr sz="1400">
                <a:solidFill>
                  <a:srgbClr val="000600"/>
                </a:solidFill>
                <a:latin typeface="Arial" panose="020B0604020202020204" pitchFamily="34" charset="0"/>
                <a:ea typeface="Arial Unicode MS" panose="020B0604020202020204" pitchFamily="34" charset="-128"/>
                <a:cs typeface="Arial Unicode MS" panose="020B0604020202020204" pitchFamily="34" charset="-128"/>
              </a:defRPr>
            </a:lvl8pPr>
            <a:lvl9pPr marL="3886200" indent="-228600" algn="ctr" defTabSz="482600" eaLnBrk="0" fontAlgn="base" hangingPunct="0">
              <a:lnSpc>
                <a:spcPct val="97000"/>
              </a:lnSpc>
              <a:spcBef>
                <a:spcPct val="0"/>
              </a:spcBef>
              <a:spcAft>
                <a:spcPct val="0"/>
              </a:spcAft>
              <a:buClr>
                <a:srgbClr val="000600"/>
              </a:buClr>
              <a:buSzPct val="100000"/>
              <a:buFont typeface="Arial" panose="020B0604020202020204" pitchFamily="34" charset="0"/>
              <a:tabLst>
                <a:tab pos="0" algn="l"/>
                <a:tab pos="965200" algn="l"/>
                <a:tab pos="1933575" algn="l"/>
                <a:tab pos="2898775" algn="l"/>
                <a:tab pos="3867150" algn="l"/>
                <a:tab pos="4830763" algn="l"/>
                <a:tab pos="5797550" algn="l"/>
                <a:tab pos="6764338" algn="l"/>
                <a:tab pos="7731125" algn="l"/>
                <a:tab pos="8696325" algn="l"/>
                <a:tab pos="9664700" algn="l"/>
                <a:tab pos="10629900" algn="l"/>
              </a:tabLst>
              <a:defRPr sz="1400">
                <a:solidFill>
                  <a:srgbClr val="000600"/>
                </a:solidFill>
                <a:latin typeface="Arial" panose="020B0604020202020204" pitchFamily="34" charset="0"/>
                <a:ea typeface="Arial Unicode MS" panose="020B0604020202020204" pitchFamily="34" charset="-128"/>
                <a:cs typeface="Arial Unicode MS" panose="020B0604020202020204" pitchFamily="34" charset="-128"/>
              </a:defRPr>
            </a:lvl9pPr>
          </a:lstStyle>
          <a:p>
            <a:pPr algn="l" eaLnBrk="1" hangingPunct="1">
              <a:lnSpc>
                <a:spcPct val="100000"/>
              </a:lnSpc>
              <a:buClrTx/>
              <a:buSzTx/>
              <a:buFontTx/>
              <a:buNone/>
            </a:pPr>
            <a:r>
              <a:rPr lang="en-GB" altLang="en-US" sz="1200">
                <a:solidFill>
                  <a:srgbClr val="000000"/>
                </a:solidFill>
              </a:rPr>
              <a:t>Module 13 – Upgrading Reports to Cognos 10</a:t>
            </a:r>
          </a:p>
        </p:txBody>
      </p:sp>
      <p:sp>
        <p:nvSpPr>
          <p:cNvPr id="24579" name="Rectangle 6"/>
          <p:cNvSpPr txBox="1">
            <a:spLocks noGrp="1" noChangeArrowheads="1"/>
          </p:cNvSpPr>
          <p:nvPr/>
        </p:nvSpPr>
        <p:spPr bwMode="auto">
          <a:xfrm>
            <a:off x="4160838" y="9150350"/>
            <a:ext cx="3143250" cy="4651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4424" tIns="47211" rIns="94424" bIns="47211" anchor="b"/>
          <a:lstStyle>
            <a:lvl1pPr defTabSz="482600" eaLnBrk="0" hangingPunct="0">
              <a:tabLst>
                <a:tab pos="0" algn="l"/>
                <a:tab pos="965200" algn="l"/>
                <a:tab pos="1933575" algn="l"/>
                <a:tab pos="2898775" algn="l"/>
                <a:tab pos="3867150" algn="l"/>
                <a:tab pos="4830763" algn="l"/>
                <a:tab pos="5797550" algn="l"/>
                <a:tab pos="6764338" algn="l"/>
                <a:tab pos="7731125" algn="l"/>
                <a:tab pos="8696325" algn="l"/>
                <a:tab pos="9664700" algn="l"/>
                <a:tab pos="10629900" algn="l"/>
              </a:tabLst>
              <a:defRPr sz="1400">
                <a:solidFill>
                  <a:srgbClr val="000600"/>
                </a:solidFill>
                <a:latin typeface="Arial" panose="020B0604020202020204" pitchFamily="34" charset="0"/>
                <a:ea typeface="Arial Unicode MS" panose="020B0604020202020204" pitchFamily="34" charset="-128"/>
                <a:cs typeface="Arial Unicode MS" panose="020B0604020202020204" pitchFamily="34" charset="-128"/>
              </a:defRPr>
            </a:lvl1pPr>
            <a:lvl2pPr marL="742950" indent="-285750" defTabSz="482600" eaLnBrk="0" hangingPunct="0">
              <a:tabLst>
                <a:tab pos="0" algn="l"/>
                <a:tab pos="965200" algn="l"/>
                <a:tab pos="1933575" algn="l"/>
                <a:tab pos="2898775" algn="l"/>
                <a:tab pos="3867150" algn="l"/>
                <a:tab pos="4830763" algn="l"/>
                <a:tab pos="5797550" algn="l"/>
                <a:tab pos="6764338" algn="l"/>
                <a:tab pos="7731125" algn="l"/>
                <a:tab pos="8696325" algn="l"/>
                <a:tab pos="9664700" algn="l"/>
                <a:tab pos="10629900" algn="l"/>
              </a:tabLst>
              <a:defRPr sz="1400">
                <a:solidFill>
                  <a:srgbClr val="000600"/>
                </a:solidFill>
                <a:latin typeface="Arial" panose="020B0604020202020204" pitchFamily="34" charset="0"/>
                <a:ea typeface="Arial Unicode MS" panose="020B0604020202020204" pitchFamily="34" charset="-128"/>
                <a:cs typeface="Arial Unicode MS" panose="020B0604020202020204" pitchFamily="34" charset="-128"/>
              </a:defRPr>
            </a:lvl2pPr>
            <a:lvl3pPr marL="1143000" indent="-228600" defTabSz="482600" eaLnBrk="0" hangingPunct="0">
              <a:tabLst>
                <a:tab pos="0" algn="l"/>
                <a:tab pos="965200" algn="l"/>
                <a:tab pos="1933575" algn="l"/>
                <a:tab pos="2898775" algn="l"/>
                <a:tab pos="3867150" algn="l"/>
                <a:tab pos="4830763" algn="l"/>
                <a:tab pos="5797550" algn="l"/>
                <a:tab pos="6764338" algn="l"/>
                <a:tab pos="7731125" algn="l"/>
                <a:tab pos="8696325" algn="l"/>
                <a:tab pos="9664700" algn="l"/>
                <a:tab pos="10629900" algn="l"/>
              </a:tabLst>
              <a:defRPr sz="1400">
                <a:solidFill>
                  <a:srgbClr val="000600"/>
                </a:solidFill>
                <a:latin typeface="Arial" panose="020B0604020202020204" pitchFamily="34" charset="0"/>
                <a:ea typeface="Arial Unicode MS" panose="020B0604020202020204" pitchFamily="34" charset="-128"/>
                <a:cs typeface="Arial Unicode MS" panose="020B0604020202020204" pitchFamily="34" charset="-128"/>
              </a:defRPr>
            </a:lvl3pPr>
            <a:lvl4pPr marL="1600200" indent="-228600" defTabSz="482600" eaLnBrk="0" hangingPunct="0">
              <a:tabLst>
                <a:tab pos="0" algn="l"/>
                <a:tab pos="965200" algn="l"/>
                <a:tab pos="1933575" algn="l"/>
                <a:tab pos="2898775" algn="l"/>
                <a:tab pos="3867150" algn="l"/>
                <a:tab pos="4830763" algn="l"/>
                <a:tab pos="5797550" algn="l"/>
                <a:tab pos="6764338" algn="l"/>
                <a:tab pos="7731125" algn="l"/>
                <a:tab pos="8696325" algn="l"/>
                <a:tab pos="9664700" algn="l"/>
                <a:tab pos="10629900" algn="l"/>
              </a:tabLst>
              <a:defRPr sz="1400">
                <a:solidFill>
                  <a:srgbClr val="000600"/>
                </a:solidFill>
                <a:latin typeface="Arial" panose="020B0604020202020204" pitchFamily="34" charset="0"/>
                <a:ea typeface="Arial Unicode MS" panose="020B0604020202020204" pitchFamily="34" charset="-128"/>
                <a:cs typeface="Arial Unicode MS" panose="020B0604020202020204" pitchFamily="34" charset="-128"/>
              </a:defRPr>
            </a:lvl4pPr>
            <a:lvl5pPr marL="2057400" indent="-228600" defTabSz="482600" eaLnBrk="0" hangingPunct="0">
              <a:tabLst>
                <a:tab pos="0" algn="l"/>
                <a:tab pos="965200" algn="l"/>
                <a:tab pos="1933575" algn="l"/>
                <a:tab pos="2898775" algn="l"/>
                <a:tab pos="3867150" algn="l"/>
                <a:tab pos="4830763" algn="l"/>
                <a:tab pos="5797550" algn="l"/>
                <a:tab pos="6764338" algn="l"/>
                <a:tab pos="7731125" algn="l"/>
                <a:tab pos="8696325" algn="l"/>
                <a:tab pos="9664700" algn="l"/>
                <a:tab pos="10629900" algn="l"/>
              </a:tabLst>
              <a:defRPr sz="1400">
                <a:solidFill>
                  <a:srgbClr val="000600"/>
                </a:solidFill>
                <a:latin typeface="Arial" panose="020B0604020202020204" pitchFamily="34" charset="0"/>
                <a:ea typeface="Arial Unicode MS" panose="020B0604020202020204" pitchFamily="34" charset="-128"/>
                <a:cs typeface="Arial Unicode MS" panose="020B0604020202020204" pitchFamily="34" charset="-128"/>
              </a:defRPr>
            </a:lvl5pPr>
            <a:lvl6pPr marL="2514600" indent="-228600" algn="ctr" defTabSz="482600" eaLnBrk="0" fontAlgn="base" hangingPunct="0">
              <a:lnSpc>
                <a:spcPct val="97000"/>
              </a:lnSpc>
              <a:spcBef>
                <a:spcPct val="0"/>
              </a:spcBef>
              <a:spcAft>
                <a:spcPct val="0"/>
              </a:spcAft>
              <a:buClr>
                <a:srgbClr val="000600"/>
              </a:buClr>
              <a:buSzPct val="100000"/>
              <a:buFont typeface="Arial" panose="020B0604020202020204" pitchFamily="34" charset="0"/>
              <a:tabLst>
                <a:tab pos="0" algn="l"/>
                <a:tab pos="965200" algn="l"/>
                <a:tab pos="1933575" algn="l"/>
                <a:tab pos="2898775" algn="l"/>
                <a:tab pos="3867150" algn="l"/>
                <a:tab pos="4830763" algn="l"/>
                <a:tab pos="5797550" algn="l"/>
                <a:tab pos="6764338" algn="l"/>
                <a:tab pos="7731125" algn="l"/>
                <a:tab pos="8696325" algn="l"/>
                <a:tab pos="9664700" algn="l"/>
                <a:tab pos="10629900" algn="l"/>
              </a:tabLst>
              <a:defRPr sz="1400">
                <a:solidFill>
                  <a:srgbClr val="000600"/>
                </a:solidFill>
                <a:latin typeface="Arial" panose="020B0604020202020204" pitchFamily="34" charset="0"/>
                <a:ea typeface="Arial Unicode MS" panose="020B0604020202020204" pitchFamily="34" charset="-128"/>
                <a:cs typeface="Arial Unicode MS" panose="020B0604020202020204" pitchFamily="34" charset="-128"/>
              </a:defRPr>
            </a:lvl6pPr>
            <a:lvl7pPr marL="2971800" indent="-228600" algn="ctr" defTabSz="482600" eaLnBrk="0" fontAlgn="base" hangingPunct="0">
              <a:lnSpc>
                <a:spcPct val="97000"/>
              </a:lnSpc>
              <a:spcBef>
                <a:spcPct val="0"/>
              </a:spcBef>
              <a:spcAft>
                <a:spcPct val="0"/>
              </a:spcAft>
              <a:buClr>
                <a:srgbClr val="000600"/>
              </a:buClr>
              <a:buSzPct val="100000"/>
              <a:buFont typeface="Arial" panose="020B0604020202020204" pitchFamily="34" charset="0"/>
              <a:tabLst>
                <a:tab pos="0" algn="l"/>
                <a:tab pos="965200" algn="l"/>
                <a:tab pos="1933575" algn="l"/>
                <a:tab pos="2898775" algn="l"/>
                <a:tab pos="3867150" algn="l"/>
                <a:tab pos="4830763" algn="l"/>
                <a:tab pos="5797550" algn="l"/>
                <a:tab pos="6764338" algn="l"/>
                <a:tab pos="7731125" algn="l"/>
                <a:tab pos="8696325" algn="l"/>
                <a:tab pos="9664700" algn="l"/>
                <a:tab pos="10629900" algn="l"/>
              </a:tabLst>
              <a:defRPr sz="1400">
                <a:solidFill>
                  <a:srgbClr val="000600"/>
                </a:solidFill>
                <a:latin typeface="Arial" panose="020B0604020202020204" pitchFamily="34" charset="0"/>
                <a:ea typeface="Arial Unicode MS" panose="020B0604020202020204" pitchFamily="34" charset="-128"/>
                <a:cs typeface="Arial Unicode MS" panose="020B0604020202020204" pitchFamily="34" charset="-128"/>
              </a:defRPr>
            </a:lvl7pPr>
            <a:lvl8pPr marL="3429000" indent="-228600" algn="ctr" defTabSz="482600" eaLnBrk="0" fontAlgn="base" hangingPunct="0">
              <a:lnSpc>
                <a:spcPct val="97000"/>
              </a:lnSpc>
              <a:spcBef>
                <a:spcPct val="0"/>
              </a:spcBef>
              <a:spcAft>
                <a:spcPct val="0"/>
              </a:spcAft>
              <a:buClr>
                <a:srgbClr val="000600"/>
              </a:buClr>
              <a:buSzPct val="100000"/>
              <a:buFont typeface="Arial" panose="020B0604020202020204" pitchFamily="34" charset="0"/>
              <a:tabLst>
                <a:tab pos="0" algn="l"/>
                <a:tab pos="965200" algn="l"/>
                <a:tab pos="1933575" algn="l"/>
                <a:tab pos="2898775" algn="l"/>
                <a:tab pos="3867150" algn="l"/>
                <a:tab pos="4830763" algn="l"/>
                <a:tab pos="5797550" algn="l"/>
                <a:tab pos="6764338" algn="l"/>
                <a:tab pos="7731125" algn="l"/>
                <a:tab pos="8696325" algn="l"/>
                <a:tab pos="9664700" algn="l"/>
                <a:tab pos="10629900" algn="l"/>
              </a:tabLst>
              <a:defRPr sz="1400">
                <a:solidFill>
                  <a:srgbClr val="000600"/>
                </a:solidFill>
                <a:latin typeface="Arial" panose="020B0604020202020204" pitchFamily="34" charset="0"/>
                <a:ea typeface="Arial Unicode MS" panose="020B0604020202020204" pitchFamily="34" charset="-128"/>
                <a:cs typeface="Arial Unicode MS" panose="020B0604020202020204" pitchFamily="34" charset="-128"/>
              </a:defRPr>
            </a:lvl8pPr>
            <a:lvl9pPr marL="3886200" indent="-228600" algn="ctr" defTabSz="482600" eaLnBrk="0" fontAlgn="base" hangingPunct="0">
              <a:lnSpc>
                <a:spcPct val="97000"/>
              </a:lnSpc>
              <a:spcBef>
                <a:spcPct val="0"/>
              </a:spcBef>
              <a:spcAft>
                <a:spcPct val="0"/>
              </a:spcAft>
              <a:buClr>
                <a:srgbClr val="000600"/>
              </a:buClr>
              <a:buSzPct val="100000"/>
              <a:buFont typeface="Arial" panose="020B0604020202020204" pitchFamily="34" charset="0"/>
              <a:tabLst>
                <a:tab pos="0" algn="l"/>
                <a:tab pos="965200" algn="l"/>
                <a:tab pos="1933575" algn="l"/>
                <a:tab pos="2898775" algn="l"/>
                <a:tab pos="3867150" algn="l"/>
                <a:tab pos="4830763" algn="l"/>
                <a:tab pos="5797550" algn="l"/>
                <a:tab pos="6764338" algn="l"/>
                <a:tab pos="7731125" algn="l"/>
                <a:tab pos="8696325" algn="l"/>
                <a:tab pos="9664700" algn="l"/>
                <a:tab pos="10629900" algn="l"/>
              </a:tabLst>
              <a:defRPr sz="1400">
                <a:solidFill>
                  <a:srgbClr val="000600"/>
                </a:solidFill>
                <a:latin typeface="Arial" panose="020B0604020202020204" pitchFamily="34" charset="0"/>
                <a:ea typeface="Arial Unicode MS" panose="020B0604020202020204" pitchFamily="34" charset="-128"/>
                <a:cs typeface="Arial Unicode MS" panose="020B0604020202020204" pitchFamily="34" charset="-128"/>
              </a:defRPr>
            </a:lvl9pPr>
          </a:lstStyle>
          <a:p>
            <a:pPr algn="r" eaLnBrk="1" hangingPunct="1">
              <a:lnSpc>
                <a:spcPct val="100000"/>
              </a:lnSpc>
              <a:buClrTx/>
              <a:buSzTx/>
              <a:buFontTx/>
              <a:buNone/>
            </a:pPr>
            <a:r>
              <a:rPr lang="en-GB" altLang="en-US" sz="1200">
                <a:solidFill>
                  <a:srgbClr val="000000"/>
                </a:solidFill>
              </a:rPr>
              <a:t>IBM CONFIDENTIAL – DO NOT DISTRUBUTE  13-</a:t>
            </a:r>
            <a:fld id="{DFCE4D33-D3DF-41C6-8CD7-AF1B91B9F128}" type="slidenum">
              <a:rPr lang="en-GB" altLang="en-US" sz="1200">
                <a:solidFill>
                  <a:srgbClr val="000000"/>
                </a:solidFill>
              </a:rPr>
              <a:pPr algn="r" eaLnBrk="1" hangingPunct="1">
                <a:lnSpc>
                  <a:spcPct val="100000"/>
                </a:lnSpc>
                <a:buClrTx/>
                <a:buSzTx/>
                <a:buFontTx/>
                <a:buNone/>
              </a:pPr>
              <a:t>6</a:t>
            </a:fld>
            <a:endParaRPr lang="en-GB" altLang="en-US" sz="1200">
              <a:solidFill>
                <a:srgbClr val="000000"/>
              </a:solidFill>
            </a:endParaRPr>
          </a:p>
        </p:txBody>
      </p:sp>
      <p:sp>
        <p:nvSpPr>
          <p:cNvPr id="24580" name="スライド イメージ プレースホルダ 1"/>
          <p:cNvSpPr>
            <a:spLocks noGrp="1" noRot="1" noChangeAspect="1" noTextEdit="1"/>
          </p:cNvSpPr>
          <p:nvPr>
            <p:ph type="sldImg"/>
          </p:nvPr>
        </p:nvSpPr>
        <p:spPr>
          <a:xfrm>
            <a:off x="1257300" y="719138"/>
            <a:ext cx="4802188" cy="3602037"/>
          </a:xfrm>
          <a:ln/>
        </p:spPr>
      </p:sp>
      <p:sp>
        <p:nvSpPr>
          <p:cNvPr id="24581" name="ノート プレースホルダ 2"/>
          <p:cNvSpPr txBox="1">
            <a:spLocks noGrp="1"/>
          </p:cNvSpPr>
          <p:nvPr>
            <p:ph type="body" idx="1"/>
          </p:nvPr>
        </p:nvSpPr>
        <p:spPr>
          <a:xfrm>
            <a:off x="730250" y="4560888"/>
            <a:ext cx="5854700" cy="4321175"/>
          </a:xfrm>
          <a:noFill/>
        </p:spPr>
        <p:txBody>
          <a:bodyPr lIns="91429" tIns="45714" rIns="91429" bIns="45714"/>
          <a:lstStyle/>
          <a:p>
            <a:pPr defTabSz="873125"/>
            <a:endParaRPr kumimoji="1" lang="ja-JP" altLang="en-US" dirty="0" smtClean="0"/>
          </a:p>
        </p:txBody>
      </p:sp>
      <p:sp>
        <p:nvSpPr>
          <p:cNvPr id="20486" name="スライド番号プレースホルダ 3"/>
          <p:cNvSpPr txBox="1">
            <a:spLocks noGrp="1"/>
          </p:cNvSpPr>
          <p:nvPr/>
        </p:nvSpPr>
        <p:spPr bwMode="auto">
          <a:xfrm>
            <a:off x="4143375" y="9118600"/>
            <a:ext cx="3170238" cy="4810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1429" tIns="45714" rIns="91429" bIns="45714" anchor="b"/>
          <a:lstStyle>
            <a:lvl1pPr eaLnBrk="0" hangingPunct="0">
              <a:defRPr sz="1400">
                <a:solidFill>
                  <a:srgbClr val="000600"/>
                </a:solidFill>
                <a:latin typeface="Arial" panose="020B0604020202020204" pitchFamily="34" charset="0"/>
                <a:ea typeface="Arial Unicode MS" panose="020B0604020202020204" pitchFamily="34" charset="-128"/>
                <a:cs typeface="Arial Unicode MS" panose="020B0604020202020204" pitchFamily="34" charset="-128"/>
              </a:defRPr>
            </a:lvl1pPr>
            <a:lvl2pPr marL="742950" indent="-285750" eaLnBrk="0" hangingPunct="0">
              <a:defRPr sz="1400">
                <a:solidFill>
                  <a:srgbClr val="000600"/>
                </a:solidFill>
                <a:latin typeface="Arial" panose="020B0604020202020204" pitchFamily="34" charset="0"/>
                <a:ea typeface="Arial Unicode MS" panose="020B0604020202020204" pitchFamily="34" charset="-128"/>
                <a:cs typeface="Arial Unicode MS" panose="020B0604020202020204" pitchFamily="34" charset="-128"/>
              </a:defRPr>
            </a:lvl2pPr>
            <a:lvl3pPr marL="1143000" indent="-228600" eaLnBrk="0" hangingPunct="0">
              <a:defRPr sz="1400">
                <a:solidFill>
                  <a:srgbClr val="000600"/>
                </a:solidFill>
                <a:latin typeface="Arial" panose="020B0604020202020204" pitchFamily="34" charset="0"/>
                <a:ea typeface="Arial Unicode MS" panose="020B0604020202020204" pitchFamily="34" charset="-128"/>
                <a:cs typeface="Arial Unicode MS" panose="020B0604020202020204" pitchFamily="34" charset="-128"/>
              </a:defRPr>
            </a:lvl3pPr>
            <a:lvl4pPr marL="1600200" indent="-228600" eaLnBrk="0" hangingPunct="0">
              <a:defRPr sz="1400">
                <a:solidFill>
                  <a:srgbClr val="000600"/>
                </a:solidFill>
                <a:latin typeface="Arial" panose="020B0604020202020204" pitchFamily="34" charset="0"/>
                <a:ea typeface="Arial Unicode MS" panose="020B0604020202020204" pitchFamily="34" charset="-128"/>
                <a:cs typeface="Arial Unicode MS" panose="020B0604020202020204" pitchFamily="34" charset="-128"/>
              </a:defRPr>
            </a:lvl4pPr>
            <a:lvl5pPr marL="2057400" indent="-228600" eaLnBrk="0" hangingPunct="0">
              <a:defRPr sz="1400">
                <a:solidFill>
                  <a:srgbClr val="000600"/>
                </a:solidFill>
                <a:latin typeface="Arial" panose="020B0604020202020204" pitchFamily="34" charset="0"/>
                <a:ea typeface="Arial Unicode MS" panose="020B0604020202020204" pitchFamily="34" charset="-128"/>
                <a:cs typeface="Arial Unicode MS" panose="020B0604020202020204" pitchFamily="34" charset="-128"/>
              </a:defRPr>
            </a:lvl5pPr>
            <a:lvl6pPr marL="2514600" indent="-228600" algn="ctr" eaLnBrk="0" fontAlgn="base" hangingPunct="0">
              <a:lnSpc>
                <a:spcPct val="97000"/>
              </a:lnSpc>
              <a:spcBef>
                <a:spcPct val="0"/>
              </a:spcBef>
              <a:spcAft>
                <a:spcPct val="0"/>
              </a:spcAft>
              <a:buClr>
                <a:srgbClr val="000600"/>
              </a:buClr>
              <a:buSzPct val="100000"/>
              <a:buFont typeface="Arial" panose="020B0604020202020204" pitchFamily="34" charset="0"/>
              <a:defRPr sz="1400">
                <a:solidFill>
                  <a:srgbClr val="000600"/>
                </a:solidFill>
                <a:latin typeface="Arial" panose="020B0604020202020204" pitchFamily="34" charset="0"/>
                <a:ea typeface="Arial Unicode MS" panose="020B0604020202020204" pitchFamily="34" charset="-128"/>
                <a:cs typeface="Arial Unicode MS" panose="020B0604020202020204" pitchFamily="34" charset="-128"/>
              </a:defRPr>
            </a:lvl6pPr>
            <a:lvl7pPr marL="2971800" indent="-228600" algn="ctr" eaLnBrk="0" fontAlgn="base" hangingPunct="0">
              <a:lnSpc>
                <a:spcPct val="97000"/>
              </a:lnSpc>
              <a:spcBef>
                <a:spcPct val="0"/>
              </a:spcBef>
              <a:spcAft>
                <a:spcPct val="0"/>
              </a:spcAft>
              <a:buClr>
                <a:srgbClr val="000600"/>
              </a:buClr>
              <a:buSzPct val="100000"/>
              <a:buFont typeface="Arial" panose="020B0604020202020204" pitchFamily="34" charset="0"/>
              <a:defRPr sz="1400">
                <a:solidFill>
                  <a:srgbClr val="000600"/>
                </a:solidFill>
                <a:latin typeface="Arial" panose="020B0604020202020204" pitchFamily="34" charset="0"/>
                <a:ea typeface="Arial Unicode MS" panose="020B0604020202020204" pitchFamily="34" charset="-128"/>
                <a:cs typeface="Arial Unicode MS" panose="020B0604020202020204" pitchFamily="34" charset="-128"/>
              </a:defRPr>
            </a:lvl7pPr>
            <a:lvl8pPr marL="3429000" indent="-228600" algn="ctr" eaLnBrk="0" fontAlgn="base" hangingPunct="0">
              <a:lnSpc>
                <a:spcPct val="97000"/>
              </a:lnSpc>
              <a:spcBef>
                <a:spcPct val="0"/>
              </a:spcBef>
              <a:spcAft>
                <a:spcPct val="0"/>
              </a:spcAft>
              <a:buClr>
                <a:srgbClr val="000600"/>
              </a:buClr>
              <a:buSzPct val="100000"/>
              <a:buFont typeface="Arial" panose="020B0604020202020204" pitchFamily="34" charset="0"/>
              <a:defRPr sz="1400">
                <a:solidFill>
                  <a:srgbClr val="000600"/>
                </a:solidFill>
                <a:latin typeface="Arial" panose="020B0604020202020204" pitchFamily="34" charset="0"/>
                <a:ea typeface="Arial Unicode MS" panose="020B0604020202020204" pitchFamily="34" charset="-128"/>
                <a:cs typeface="Arial Unicode MS" panose="020B0604020202020204" pitchFamily="34" charset="-128"/>
              </a:defRPr>
            </a:lvl8pPr>
            <a:lvl9pPr marL="3886200" indent="-228600" algn="ctr" eaLnBrk="0" fontAlgn="base" hangingPunct="0">
              <a:lnSpc>
                <a:spcPct val="97000"/>
              </a:lnSpc>
              <a:spcBef>
                <a:spcPct val="0"/>
              </a:spcBef>
              <a:spcAft>
                <a:spcPct val="0"/>
              </a:spcAft>
              <a:buClr>
                <a:srgbClr val="000600"/>
              </a:buClr>
              <a:buSzPct val="100000"/>
              <a:buFont typeface="Arial" panose="020B0604020202020204" pitchFamily="34" charset="0"/>
              <a:defRPr sz="1400">
                <a:solidFill>
                  <a:srgbClr val="000600"/>
                </a:solidFill>
                <a:latin typeface="Arial" panose="020B0604020202020204" pitchFamily="34" charset="0"/>
                <a:ea typeface="Arial Unicode MS" panose="020B0604020202020204" pitchFamily="34" charset="-128"/>
                <a:cs typeface="Arial Unicode MS" panose="020B0604020202020204" pitchFamily="34" charset="-128"/>
              </a:defRPr>
            </a:lvl9pPr>
          </a:lstStyle>
          <a:p>
            <a:pPr algn="r" defTabSz="914400" eaLnBrk="1" hangingPunct="1">
              <a:lnSpc>
                <a:spcPct val="100000"/>
              </a:lnSpc>
              <a:buClrTx/>
              <a:buSzTx/>
              <a:buFontTx/>
              <a:buNone/>
            </a:pPr>
            <a:fld id="{04C062A5-3512-4C07-AD60-920026FD8188}" type="slidenum">
              <a:rPr lang="en-US" altLang="ja-JP" sz="1200">
                <a:solidFill>
                  <a:schemeClr val="tx1"/>
                </a:solidFill>
                <a:effectLst>
                  <a:outerShdw blurRad="38100" dist="38100" dir="2700000" algn="tl">
                    <a:srgbClr val="C0C0C0"/>
                  </a:outerShdw>
                </a:effectLst>
                <a:ea typeface="ＭＳ Ｐゴシック" panose="020B0600070205080204" pitchFamily="34" charset="-128"/>
              </a:rPr>
              <a:pPr algn="r" defTabSz="914400" eaLnBrk="1" hangingPunct="1">
                <a:lnSpc>
                  <a:spcPct val="100000"/>
                </a:lnSpc>
                <a:buClrTx/>
                <a:buSzTx/>
                <a:buFontTx/>
                <a:buNone/>
              </a:pPr>
              <a:t>6</a:t>
            </a:fld>
            <a:endParaRPr lang="en-US" altLang="ja-JP" sz="1200">
              <a:solidFill>
                <a:schemeClr val="tx1"/>
              </a:solidFill>
              <a:effectLst>
                <a:outerShdw blurRad="38100" dist="38100" dir="2700000" algn="tl">
                  <a:srgbClr val="C0C0C0"/>
                </a:outerShdw>
              </a:effectLst>
              <a:ea typeface="ＭＳ Ｐゴシック" panose="020B0600070205080204" pitchFamily="34" charset="-128"/>
            </a:endParaRPr>
          </a:p>
        </p:txBody>
      </p:sp>
    </p:spTree>
    <p:extLst>
      <p:ext uri="{BB962C8B-B14F-4D97-AF65-F5344CB8AC3E}">
        <p14:creationId xmlns:p14="http://schemas.microsoft.com/office/powerpoint/2010/main" val="11894247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a:xfrm>
            <a:off x="1266825" y="700088"/>
            <a:ext cx="4857750" cy="3643312"/>
          </a:xfrm>
          <a:ln/>
        </p:spPr>
      </p:sp>
      <p:sp>
        <p:nvSpPr>
          <p:cNvPr id="27651" name="Notes Placeholder 2"/>
          <p:cNvSpPr txBox="1">
            <a:spLocks noGrp="1"/>
          </p:cNvSpPr>
          <p:nvPr>
            <p:ph type="body" idx="1"/>
          </p:nvPr>
        </p:nvSpPr>
        <p:spPr>
          <a:xfrm>
            <a:off x="944563" y="4573588"/>
            <a:ext cx="5416550" cy="4341812"/>
          </a:xfrm>
          <a:noFill/>
        </p:spPr>
        <p:txBody>
          <a:bodyPr lIns="94424" tIns="47211" rIns="94424" bIns="47211"/>
          <a:lstStyle/>
          <a:p>
            <a:pPr defTabSz="914400" eaLnBrk="1" hangingPunct="1">
              <a:spcBef>
                <a:spcPct val="50000"/>
              </a:spcBef>
              <a:buClr>
                <a:schemeClr val="tx1"/>
              </a:buClr>
              <a:buSzTx/>
              <a:buFont typeface="Wingdings" panose="05000000000000000000" pitchFamily="2" charset="2"/>
              <a:buNone/>
            </a:pPr>
            <a:r>
              <a:rPr lang="en-US" altLang="en-US" smtClean="0">
                <a:solidFill>
                  <a:schemeClr val="tx1"/>
                </a:solidFill>
              </a:rPr>
              <a:t>Ensure that your resources are properly prepared to extract the maximum benefit from the SPSS Modeler Service offering.</a:t>
            </a:r>
          </a:p>
          <a:p>
            <a:pPr defTabSz="914400"/>
            <a:endParaRPr lang="en-US" altLang="en-US" smtClean="0"/>
          </a:p>
        </p:txBody>
      </p:sp>
      <p:sp>
        <p:nvSpPr>
          <p:cNvPr id="27652" name="Slide Number Placeholder 3"/>
          <p:cNvSpPr txBox="1">
            <a:spLocks noGrp="1"/>
          </p:cNvSpPr>
          <p:nvPr/>
        </p:nvSpPr>
        <p:spPr bwMode="auto">
          <a:xfrm>
            <a:off x="4160838" y="9150350"/>
            <a:ext cx="3143250"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424" tIns="47211" rIns="94424" bIns="47211" anchor="b"/>
          <a:lstStyle>
            <a:lvl1pPr defTabSz="944563" eaLnBrk="0" hangingPunct="0">
              <a:defRPr sz="1400">
                <a:solidFill>
                  <a:srgbClr val="000600"/>
                </a:solidFill>
                <a:latin typeface="Arial" panose="020B0604020202020204" pitchFamily="34" charset="0"/>
                <a:ea typeface="Arial Unicode MS" panose="020B0604020202020204" pitchFamily="34" charset="-128"/>
                <a:cs typeface="Arial Unicode MS" panose="020B0604020202020204" pitchFamily="34" charset="-128"/>
              </a:defRPr>
            </a:lvl1pPr>
            <a:lvl2pPr marL="742950" indent="-285750" defTabSz="944563" eaLnBrk="0" hangingPunct="0">
              <a:defRPr sz="1400">
                <a:solidFill>
                  <a:srgbClr val="000600"/>
                </a:solidFill>
                <a:latin typeface="Arial" panose="020B0604020202020204" pitchFamily="34" charset="0"/>
                <a:ea typeface="Arial Unicode MS" panose="020B0604020202020204" pitchFamily="34" charset="-128"/>
                <a:cs typeface="Arial Unicode MS" panose="020B0604020202020204" pitchFamily="34" charset="-128"/>
              </a:defRPr>
            </a:lvl2pPr>
            <a:lvl3pPr marL="1143000" indent="-228600" defTabSz="944563" eaLnBrk="0" hangingPunct="0">
              <a:defRPr sz="1400">
                <a:solidFill>
                  <a:srgbClr val="000600"/>
                </a:solidFill>
                <a:latin typeface="Arial" panose="020B0604020202020204" pitchFamily="34" charset="0"/>
                <a:ea typeface="Arial Unicode MS" panose="020B0604020202020204" pitchFamily="34" charset="-128"/>
                <a:cs typeface="Arial Unicode MS" panose="020B0604020202020204" pitchFamily="34" charset="-128"/>
              </a:defRPr>
            </a:lvl3pPr>
            <a:lvl4pPr marL="1600200" indent="-228600" defTabSz="944563" eaLnBrk="0" hangingPunct="0">
              <a:defRPr sz="1400">
                <a:solidFill>
                  <a:srgbClr val="000600"/>
                </a:solidFill>
                <a:latin typeface="Arial" panose="020B0604020202020204" pitchFamily="34" charset="0"/>
                <a:ea typeface="Arial Unicode MS" panose="020B0604020202020204" pitchFamily="34" charset="-128"/>
                <a:cs typeface="Arial Unicode MS" panose="020B0604020202020204" pitchFamily="34" charset="-128"/>
              </a:defRPr>
            </a:lvl4pPr>
            <a:lvl5pPr marL="2057400" indent="-228600" defTabSz="944563" eaLnBrk="0" hangingPunct="0">
              <a:defRPr sz="1400">
                <a:solidFill>
                  <a:srgbClr val="000600"/>
                </a:solidFill>
                <a:latin typeface="Arial" panose="020B0604020202020204" pitchFamily="34" charset="0"/>
                <a:ea typeface="Arial Unicode MS" panose="020B0604020202020204" pitchFamily="34" charset="-128"/>
                <a:cs typeface="Arial Unicode MS" panose="020B0604020202020204" pitchFamily="34" charset="-128"/>
              </a:defRPr>
            </a:lvl5pPr>
            <a:lvl6pPr marL="2514600" indent="-228600" algn="ctr" defTabSz="944563" eaLnBrk="0" fontAlgn="base" hangingPunct="0">
              <a:lnSpc>
                <a:spcPct val="97000"/>
              </a:lnSpc>
              <a:spcBef>
                <a:spcPct val="0"/>
              </a:spcBef>
              <a:spcAft>
                <a:spcPct val="0"/>
              </a:spcAft>
              <a:buClr>
                <a:srgbClr val="000600"/>
              </a:buClr>
              <a:buSzPct val="100000"/>
              <a:buFont typeface="Arial" panose="020B0604020202020204" pitchFamily="34" charset="0"/>
              <a:defRPr sz="1400">
                <a:solidFill>
                  <a:srgbClr val="000600"/>
                </a:solidFill>
                <a:latin typeface="Arial" panose="020B0604020202020204" pitchFamily="34" charset="0"/>
                <a:ea typeface="Arial Unicode MS" panose="020B0604020202020204" pitchFamily="34" charset="-128"/>
                <a:cs typeface="Arial Unicode MS" panose="020B0604020202020204" pitchFamily="34" charset="-128"/>
              </a:defRPr>
            </a:lvl6pPr>
            <a:lvl7pPr marL="2971800" indent="-228600" algn="ctr" defTabSz="944563" eaLnBrk="0" fontAlgn="base" hangingPunct="0">
              <a:lnSpc>
                <a:spcPct val="97000"/>
              </a:lnSpc>
              <a:spcBef>
                <a:spcPct val="0"/>
              </a:spcBef>
              <a:spcAft>
                <a:spcPct val="0"/>
              </a:spcAft>
              <a:buClr>
                <a:srgbClr val="000600"/>
              </a:buClr>
              <a:buSzPct val="100000"/>
              <a:buFont typeface="Arial" panose="020B0604020202020204" pitchFamily="34" charset="0"/>
              <a:defRPr sz="1400">
                <a:solidFill>
                  <a:srgbClr val="000600"/>
                </a:solidFill>
                <a:latin typeface="Arial" panose="020B0604020202020204" pitchFamily="34" charset="0"/>
                <a:ea typeface="Arial Unicode MS" panose="020B0604020202020204" pitchFamily="34" charset="-128"/>
                <a:cs typeface="Arial Unicode MS" panose="020B0604020202020204" pitchFamily="34" charset="-128"/>
              </a:defRPr>
            </a:lvl7pPr>
            <a:lvl8pPr marL="3429000" indent="-228600" algn="ctr" defTabSz="944563" eaLnBrk="0" fontAlgn="base" hangingPunct="0">
              <a:lnSpc>
                <a:spcPct val="97000"/>
              </a:lnSpc>
              <a:spcBef>
                <a:spcPct val="0"/>
              </a:spcBef>
              <a:spcAft>
                <a:spcPct val="0"/>
              </a:spcAft>
              <a:buClr>
                <a:srgbClr val="000600"/>
              </a:buClr>
              <a:buSzPct val="100000"/>
              <a:buFont typeface="Arial" panose="020B0604020202020204" pitchFamily="34" charset="0"/>
              <a:defRPr sz="1400">
                <a:solidFill>
                  <a:srgbClr val="000600"/>
                </a:solidFill>
                <a:latin typeface="Arial" panose="020B0604020202020204" pitchFamily="34" charset="0"/>
                <a:ea typeface="Arial Unicode MS" panose="020B0604020202020204" pitchFamily="34" charset="-128"/>
                <a:cs typeface="Arial Unicode MS" panose="020B0604020202020204" pitchFamily="34" charset="-128"/>
              </a:defRPr>
            </a:lvl8pPr>
            <a:lvl9pPr marL="3886200" indent="-228600" algn="ctr" defTabSz="944563" eaLnBrk="0" fontAlgn="base" hangingPunct="0">
              <a:lnSpc>
                <a:spcPct val="97000"/>
              </a:lnSpc>
              <a:spcBef>
                <a:spcPct val="0"/>
              </a:spcBef>
              <a:spcAft>
                <a:spcPct val="0"/>
              </a:spcAft>
              <a:buClr>
                <a:srgbClr val="000600"/>
              </a:buClr>
              <a:buSzPct val="100000"/>
              <a:buFont typeface="Arial" panose="020B0604020202020204" pitchFamily="34" charset="0"/>
              <a:defRPr sz="1400">
                <a:solidFill>
                  <a:srgbClr val="000600"/>
                </a:solidFill>
                <a:latin typeface="Arial" panose="020B0604020202020204" pitchFamily="34" charset="0"/>
                <a:ea typeface="Arial Unicode MS" panose="020B0604020202020204" pitchFamily="34" charset="-128"/>
                <a:cs typeface="Arial Unicode MS" panose="020B0604020202020204" pitchFamily="34" charset="-128"/>
              </a:defRPr>
            </a:lvl9pPr>
          </a:lstStyle>
          <a:p>
            <a:pPr algn="r" eaLnBrk="1" hangingPunct="1">
              <a:lnSpc>
                <a:spcPct val="100000"/>
              </a:lnSpc>
              <a:buClrTx/>
              <a:buSzTx/>
              <a:buFontTx/>
              <a:buNone/>
            </a:pPr>
            <a:fld id="{54F1F56B-C022-44D1-8B15-D88F8FA7E802}" type="slidenum">
              <a:rPr lang="en-US" altLang="en-US" sz="1300">
                <a:solidFill>
                  <a:schemeClr val="tx1"/>
                </a:solidFill>
                <a:cs typeface="Arial" panose="020B0604020202020204" pitchFamily="34" charset="0"/>
              </a:rPr>
              <a:pPr algn="r" eaLnBrk="1" hangingPunct="1">
                <a:lnSpc>
                  <a:spcPct val="100000"/>
                </a:lnSpc>
                <a:buClrTx/>
                <a:buSzTx/>
                <a:buFontTx/>
                <a:buNone/>
              </a:pPr>
              <a:t>7</a:t>
            </a:fld>
            <a:endParaRPr lang="en-US" altLang="en-US" sz="1300">
              <a:solidFill>
                <a:schemeClr val="tx1"/>
              </a:solidFill>
              <a:cs typeface="Arial" panose="020B0604020202020204" pitchFamily="34" charset="0"/>
            </a:endParaRPr>
          </a:p>
        </p:txBody>
      </p:sp>
    </p:spTree>
    <p:extLst>
      <p:ext uri="{BB962C8B-B14F-4D97-AF65-F5344CB8AC3E}">
        <p14:creationId xmlns:p14="http://schemas.microsoft.com/office/powerpoint/2010/main" val="15307203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674" name="Rectangle 2"/>
          <p:cNvSpPr>
            <a:spLocks noGrp="1" noChangeArrowheads="1"/>
          </p:cNvSpPr>
          <p:nvPr>
            <p:ph type="ctrTitle"/>
          </p:nvPr>
        </p:nvSpPr>
        <p:spPr>
          <a:xfrm>
            <a:off x="227013" y="2343150"/>
            <a:ext cx="8181975" cy="1077913"/>
          </a:xfrm>
        </p:spPr>
        <p:txBody>
          <a:bodyPr anchor="b"/>
          <a:lstStyle>
            <a:lvl1pPr>
              <a:defRPr sz="3500"/>
            </a:lvl1pPr>
          </a:lstStyle>
          <a:p>
            <a:pPr lvl="0"/>
            <a:r>
              <a:rPr lang="en-US" altLang="en-US" noProof="0" smtClean="0"/>
              <a:t>Click to edit Master title style</a:t>
            </a:r>
          </a:p>
        </p:txBody>
      </p:sp>
      <p:pic>
        <p:nvPicPr>
          <p:cNvPr id="28675" name="Picture 3" descr="ibm_sp_lockup_western-0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89875" y="511175"/>
            <a:ext cx="1060450" cy="403225"/>
          </a:xfrm>
          <a:prstGeom prst="rect">
            <a:avLst/>
          </a:prstGeom>
          <a:noFill/>
          <a:extLst>
            <a:ext uri="{909E8E84-426E-40DD-AFC4-6F175D3DCCD1}">
              <a14:hiddenFill xmlns:a14="http://schemas.microsoft.com/office/drawing/2010/main">
                <a:solidFill>
                  <a:srgbClr val="FFFFFF"/>
                </a:solidFill>
              </a14:hiddenFill>
            </a:ext>
          </a:extLst>
        </p:spPr>
      </p:pic>
      <p:sp>
        <p:nvSpPr>
          <p:cNvPr id="28676" name="Line 4"/>
          <p:cNvSpPr>
            <a:spLocks noChangeShapeType="1"/>
          </p:cNvSpPr>
          <p:nvPr/>
        </p:nvSpPr>
        <p:spPr bwMode="auto">
          <a:xfrm flipH="1">
            <a:off x="260350" y="906463"/>
            <a:ext cx="8621713" cy="0"/>
          </a:xfrm>
          <a:prstGeom prst="line">
            <a:avLst/>
          </a:prstGeom>
          <a:noFill/>
          <a:ln w="63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677" name="Rectangle 5"/>
          <p:cNvSpPr>
            <a:spLocks noGrp="1" noChangeArrowheads="1"/>
          </p:cNvSpPr>
          <p:nvPr>
            <p:ph type="subTitle" sz="quarter" idx="1"/>
          </p:nvPr>
        </p:nvSpPr>
        <p:spPr>
          <a:xfrm>
            <a:off x="249238" y="917575"/>
            <a:ext cx="4805362" cy="492125"/>
          </a:xfrm>
        </p:spPr>
        <p:txBody>
          <a:bodyPr anchor="b"/>
          <a:lstStyle>
            <a:lvl1pPr marL="0" indent="0">
              <a:buFont typeface="Wingdings" panose="05000000000000000000" pitchFamily="2" charset="2"/>
              <a:buNone/>
              <a:defRPr sz="1100"/>
            </a:lvl1pPr>
          </a:lstStyle>
          <a:p>
            <a:pPr lvl="0"/>
            <a:r>
              <a:rPr lang="en-US" altLang="en-US" noProof="0" smtClean="0"/>
              <a:t>Click to edit Master subtitle style</a:t>
            </a:r>
          </a:p>
        </p:txBody>
      </p:sp>
      <p:sp>
        <p:nvSpPr>
          <p:cNvPr id="15" name="Rectangle 6"/>
          <p:cNvSpPr>
            <a:spLocks noChangeArrowheads="1"/>
          </p:cNvSpPr>
          <p:nvPr/>
        </p:nvSpPr>
        <p:spPr bwMode="black">
          <a:xfrm>
            <a:off x="5946775" y="6481763"/>
            <a:ext cx="3054350" cy="228600"/>
          </a:xfrm>
          <a:prstGeom prst="rect">
            <a:avLst/>
          </a:prstGeom>
          <a:noFill/>
          <a:ln w="9525">
            <a:noFill/>
            <a:miter lim="800000"/>
            <a:headEnd/>
            <a:tailEnd/>
          </a:ln>
          <a:effectLst/>
        </p:spPr>
        <p:txBody>
          <a:bodyPr lIns="92075" tIns="46038" rIns="92075" bIns="46038">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r"/>
            <a:r>
              <a:rPr lang="en-US" altLang="en-US" sz="900"/>
              <a:t>© 2014 IBM Corporation</a:t>
            </a:r>
          </a:p>
        </p:txBody>
      </p:sp>
      <p:pic>
        <p:nvPicPr>
          <p:cNvPr id="28684" name="Picture 12" descr="BDA_PPT_color_4x3_whit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5588" y="3683000"/>
            <a:ext cx="8631237" cy="2590800"/>
          </a:xfrm>
          <a:prstGeom prst="rect">
            <a:avLst/>
          </a:prstGeom>
          <a:noFill/>
          <a:extLst>
            <a:ext uri="{909E8E84-426E-40DD-AFC4-6F175D3DCCD1}">
              <a14:hiddenFill xmlns:a14="http://schemas.microsoft.com/office/drawing/2010/main">
                <a:solidFill>
                  <a:srgbClr val="FFFFFF"/>
                </a:solidFill>
              </a14:hiddenFill>
            </a:ext>
          </a:extLst>
        </p:spPr>
      </p:pic>
      <p:pic>
        <p:nvPicPr>
          <p:cNvPr id="28685" name="Picture 13" descr="Business Analytics"/>
          <p:cNvPicPr>
            <a:picLocks noChangeAspect="1" noChangeArrowheads="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95263" y="644525"/>
            <a:ext cx="1573212" cy="269875"/>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9"/>
          <p:cNvSpPr>
            <a:spLocks noChangeArrowheads="1"/>
          </p:cNvSpPr>
          <p:nvPr userDrawn="1"/>
        </p:nvSpPr>
        <p:spPr bwMode="auto">
          <a:xfrm>
            <a:off x="0" y="0"/>
            <a:ext cx="9144000" cy="6858000"/>
          </a:xfrm>
          <a:prstGeom prst="rect">
            <a:avLst/>
          </a:prstGeom>
          <a:noFill/>
          <a:ln w="3175"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1400">
                <a:solidFill>
                  <a:srgbClr val="000600"/>
                </a:solidFill>
                <a:latin typeface="Arial" panose="020B0604020202020204" pitchFamily="34" charset="0"/>
                <a:ea typeface="Arial Unicode MS" panose="020B0604020202020204" pitchFamily="34" charset="-128"/>
                <a:cs typeface="Arial Unicode MS" panose="020B0604020202020204" pitchFamily="34" charset="-128"/>
              </a:defRPr>
            </a:lvl1pPr>
            <a:lvl2pPr marL="742950" indent="-285750" eaLnBrk="0" hangingPunct="0">
              <a:defRPr sz="1400">
                <a:solidFill>
                  <a:srgbClr val="000600"/>
                </a:solidFill>
                <a:latin typeface="Arial" panose="020B0604020202020204" pitchFamily="34" charset="0"/>
                <a:ea typeface="Arial Unicode MS" panose="020B0604020202020204" pitchFamily="34" charset="-128"/>
                <a:cs typeface="Arial Unicode MS" panose="020B0604020202020204" pitchFamily="34" charset="-128"/>
              </a:defRPr>
            </a:lvl2pPr>
            <a:lvl3pPr marL="1143000" indent="-228600" eaLnBrk="0" hangingPunct="0">
              <a:defRPr sz="1400">
                <a:solidFill>
                  <a:srgbClr val="000600"/>
                </a:solidFill>
                <a:latin typeface="Arial" panose="020B0604020202020204" pitchFamily="34" charset="0"/>
                <a:ea typeface="Arial Unicode MS" panose="020B0604020202020204" pitchFamily="34" charset="-128"/>
                <a:cs typeface="Arial Unicode MS" panose="020B0604020202020204" pitchFamily="34" charset="-128"/>
              </a:defRPr>
            </a:lvl3pPr>
            <a:lvl4pPr marL="1600200" indent="-228600" eaLnBrk="0" hangingPunct="0">
              <a:defRPr sz="1400">
                <a:solidFill>
                  <a:srgbClr val="000600"/>
                </a:solidFill>
                <a:latin typeface="Arial" panose="020B0604020202020204" pitchFamily="34" charset="0"/>
                <a:ea typeface="Arial Unicode MS" panose="020B0604020202020204" pitchFamily="34" charset="-128"/>
                <a:cs typeface="Arial Unicode MS" panose="020B0604020202020204" pitchFamily="34" charset="-128"/>
              </a:defRPr>
            </a:lvl4pPr>
            <a:lvl5pPr marL="2057400" indent="-228600" eaLnBrk="0" hangingPunct="0">
              <a:defRPr sz="1400">
                <a:solidFill>
                  <a:srgbClr val="000600"/>
                </a:solidFill>
                <a:latin typeface="Arial" panose="020B0604020202020204" pitchFamily="34" charset="0"/>
                <a:ea typeface="Arial Unicode MS" panose="020B0604020202020204" pitchFamily="34" charset="-128"/>
                <a:cs typeface="Arial Unicode MS" panose="020B0604020202020204" pitchFamily="34" charset="-128"/>
              </a:defRPr>
            </a:lvl5pPr>
            <a:lvl6pPr marL="2514600" indent="-228600" algn="ctr" defTabSz="457200" eaLnBrk="0" fontAlgn="base" hangingPunct="0">
              <a:lnSpc>
                <a:spcPct val="97000"/>
              </a:lnSpc>
              <a:spcBef>
                <a:spcPct val="0"/>
              </a:spcBef>
              <a:spcAft>
                <a:spcPct val="0"/>
              </a:spcAft>
              <a:buClr>
                <a:srgbClr val="000600"/>
              </a:buClr>
              <a:buSzPct val="100000"/>
              <a:buFont typeface="Arial" panose="020B0604020202020204" pitchFamily="34" charset="0"/>
              <a:defRPr sz="1400">
                <a:solidFill>
                  <a:srgbClr val="000600"/>
                </a:solidFill>
                <a:latin typeface="Arial" panose="020B0604020202020204" pitchFamily="34" charset="0"/>
                <a:ea typeface="Arial Unicode MS" panose="020B0604020202020204" pitchFamily="34" charset="-128"/>
                <a:cs typeface="Arial Unicode MS" panose="020B0604020202020204" pitchFamily="34" charset="-128"/>
              </a:defRPr>
            </a:lvl6pPr>
            <a:lvl7pPr marL="2971800" indent="-228600" algn="ctr" defTabSz="457200" eaLnBrk="0" fontAlgn="base" hangingPunct="0">
              <a:lnSpc>
                <a:spcPct val="97000"/>
              </a:lnSpc>
              <a:spcBef>
                <a:spcPct val="0"/>
              </a:spcBef>
              <a:spcAft>
                <a:spcPct val="0"/>
              </a:spcAft>
              <a:buClr>
                <a:srgbClr val="000600"/>
              </a:buClr>
              <a:buSzPct val="100000"/>
              <a:buFont typeface="Arial" panose="020B0604020202020204" pitchFamily="34" charset="0"/>
              <a:defRPr sz="1400">
                <a:solidFill>
                  <a:srgbClr val="000600"/>
                </a:solidFill>
                <a:latin typeface="Arial" panose="020B0604020202020204" pitchFamily="34" charset="0"/>
                <a:ea typeface="Arial Unicode MS" panose="020B0604020202020204" pitchFamily="34" charset="-128"/>
                <a:cs typeface="Arial Unicode MS" panose="020B0604020202020204" pitchFamily="34" charset="-128"/>
              </a:defRPr>
            </a:lvl7pPr>
            <a:lvl8pPr marL="3429000" indent="-228600" algn="ctr" defTabSz="457200" eaLnBrk="0" fontAlgn="base" hangingPunct="0">
              <a:lnSpc>
                <a:spcPct val="97000"/>
              </a:lnSpc>
              <a:spcBef>
                <a:spcPct val="0"/>
              </a:spcBef>
              <a:spcAft>
                <a:spcPct val="0"/>
              </a:spcAft>
              <a:buClr>
                <a:srgbClr val="000600"/>
              </a:buClr>
              <a:buSzPct val="100000"/>
              <a:buFont typeface="Arial" panose="020B0604020202020204" pitchFamily="34" charset="0"/>
              <a:defRPr sz="1400">
                <a:solidFill>
                  <a:srgbClr val="000600"/>
                </a:solidFill>
                <a:latin typeface="Arial" panose="020B0604020202020204" pitchFamily="34" charset="0"/>
                <a:ea typeface="Arial Unicode MS" panose="020B0604020202020204" pitchFamily="34" charset="-128"/>
                <a:cs typeface="Arial Unicode MS" panose="020B0604020202020204" pitchFamily="34" charset="-128"/>
              </a:defRPr>
            </a:lvl8pPr>
            <a:lvl9pPr marL="3886200" indent="-228600" algn="ctr" defTabSz="457200" eaLnBrk="0" fontAlgn="base" hangingPunct="0">
              <a:lnSpc>
                <a:spcPct val="97000"/>
              </a:lnSpc>
              <a:spcBef>
                <a:spcPct val="0"/>
              </a:spcBef>
              <a:spcAft>
                <a:spcPct val="0"/>
              </a:spcAft>
              <a:buClr>
                <a:srgbClr val="000600"/>
              </a:buClr>
              <a:buSzPct val="100000"/>
              <a:buFont typeface="Arial" panose="020B0604020202020204" pitchFamily="34" charset="0"/>
              <a:defRPr sz="1400">
                <a:solidFill>
                  <a:srgbClr val="000600"/>
                </a:solidFill>
                <a:latin typeface="Arial" panose="020B0604020202020204" pitchFamily="34" charset="0"/>
                <a:ea typeface="Arial Unicode MS" panose="020B0604020202020204" pitchFamily="34" charset="-128"/>
                <a:cs typeface="Arial Unicode MS" panose="020B0604020202020204" pitchFamily="34" charset="-128"/>
              </a:defRPr>
            </a:lvl9pPr>
          </a:lstStyle>
          <a:p>
            <a:pPr eaLnBrk="1" hangingPunct="1"/>
            <a:endParaRPr lang="en-US" altLang="en-US"/>
          </a:p>
        </p:txBody>
      </p:sp>
    </p:spTree>
    <p:extLst>
      <p:ext uri="{BB962C8B-B14F-4D97-AF65-F5344CB8AC3E}">
        <p14:creationId xmlns:p14="http://schemas.microsoft.com/office/powerpoint/2010/main" val="761063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66699" y="593725"/>
            <a:ext cx="8543925" cy="473075"/>
          </a:xfr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266700" y="1219200"/>
            <a:ext cx="8542338" cy="514985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3921905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66700" y="1873250"/>
            <a:ext cx="4194175"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3275" y="1873250"/>
            <a:ext cx="4195763"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11120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62146149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bwMode="auto">
          <a:xfrm>
            <a:off x="265113" y="593725"/>
            <a:ext cx="8545512" cy="5048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91440" bIns="45720" numCol="1" anchor="t" anchorCtr="0" compatLnSpc="1">
            <a:prstTxWarp prst="textNoShape">
              <a:avLst/>
            </a:prstTxWarp>
          </a:bodyPr>
          <a:lstStyle/>
          <a:p>
            <a:pPr lvl="0"/>
            <a:r>
              <a:rPr lang="en-US" altLang="en-US" dirty="0" smtClean="0"/>
              <a:t>Click to edit Master title style</a:t>
            </a:r>
          </a:p>
        </p:txBody>
      </p:sp>
      <p:sp>
        <p:nvSpPr>
          <p:cNvPr id="27651" name="Rectangle 3"/>
          <p:cNvSpPr>
            <a:spLocks noGrp="1" noChangeArrowheads="1"/>
          </p:cNvSpPr>
          <p:nvPr>
            <p:ph type="body" idx="1"/>
          </p:nvPr>
        </p:nvSpPr>
        <p:spPr bwMode="auto">
          <a:xfrm>
            <a:off x="266700" y="1295400"/>
            <a:ext cx="8542338" cy="5073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p:txBody>
      </p:sp>
      <p:sp>
        <p:nvSpPr>
          <p:cNvPr id="27652" name="Line 4"/>
          <p:cNvSpPr>
            <a:spLocks noChangeShapeType="1"/>
          </p:cNvSpPr>
          <p:nvPr/>
        </p:nvSpPr>
        <p:spPr bwMode="auto">
          <a:xfrm>
            <a:off x="258763" y="549275"/>
            <a:ext cx="8620125" cy="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 name="Rectangle 6"/>
          <p:cNvSpPr>
            <a:spLocks noChangeArrowheads="1"/>
          </p:cNvSpPr>
          <p:nvPr/>
        </p:nvSpPr>
        <p:spPr bwMode="black">
          <a:xfrm>
            <a:off x="5934075" y="6481763"/>
            <a:ext cx="3054350" cy="228600"/>
          </a:xfrm>
          <a:prstGeom prst="rect">
            <a:avLst/>
          </a:prstGeom>
          <a:noFill/>
          <a:ln w="9525">
            <a:noFill/>
            <a:miter lim="800000"/>
            <a:headEnd/>
            <a:tailEnd/>
          </a:ln>
          <a:effectLst/>
        </p:spPr>
        <p:txBody>
          <a:bodyPr lIns="92075" tIns="46038" rIns="92075" bIns="46038">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r"/>
            <a:r>
              <a:rPr lang="en-US" altLang="en-US" sz="900"/>
              <a:t>© 2014 IBM Corporation</a:t>
            </a:r>
          </a:p>
        </p:txBody>
      </p:sp>
      <p:sp>
        <p:nvSpPr>
          <p:cNvPr id="27654" name="Rectangle 6"/>
          <p:cNvSpPr>
            <a:spLocks noChangeArrowheads="1"/>
          </p:cNvSpPr>
          <p:nvPr/>
        </p:nvSpPr>
        <p:spPr bwMode="auto">
          <a:xfrm>
            <a:off x="190500" y="6456363"/>
            <a:ext cx="552450" cy="247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fld id="{ADCC97CE-0190-41BF-8C83-1D6971D07D08}" type="slidenum">
              <a:rPr lang="en-US" altLang="en-US" sz="1000"/>
              <a:pPr/>
              <a:t>‹#›</a:t>
            </a:fld>
            <a:endParaRPr lang="en-US" altLang="en-US" sz="1000"/>
          </a:p>
        </p:txBody>
      </p:sp>
      <p:pic>
        <p:nvPicPr>
          <p:cNvPr id="27655" name="Picture 7" descr="ibm_sp_lockup_western-02"/>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889875" y="150813"/>
            <a:ext cx="1060450" cy="403225"/>
          </a:xfrm>
          <a:prstGeom prst="rect">
            <a:avLst/>
          </a:prstGeom>
          <a:noFill/>
          <a:extLst>
            <a:ext uri="{909E8E84-426E-40DD-AFC4-6F175D3DCCD1}">
              <a14:hiddenFill xmlns:a14="http://schemas.microsoft.com/office/drawing/2010/main">
                <a:solidFill>
                  <a:srgbClr val="FFFFFF"/>
                </a:solidFill>
              </a14:hiddenFill>
            </a:ext>
          </a:extLst>
        </p:spPr>
      </p:pic>
      <p:pic>
        <p:nvPicPr>
          <p:cNvPr id="27660" name="Picture 12" descr="Business Analytics"/>
          <p:cNvPicPr>
            <a:picLocks noChangeAspect="1" noChangeArrowheads="1"/>
          </p:cNvPicPr>
          <p:nvPr/>
        </p:nvPicPr>
        <p:blipFill>
          <a:blip r:embed="rId7"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04788" y="285750"/>
            <a:ext cx="1573212" cy="269875"/>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12"/>
          <p:cNvSpPr>
            <a:spLocks noChangeArrowheads="1"/>
          </p:cNvSpPr>
          <p:nvPr userDrawn="1"/>
        </p:nvSpPr>
        <p:spPr bwMode="auto">
          <a:xfrm>
            <a:off x="0" y="0"/>
            <a:ext cx="9144000" cy="6858000"/>
          </a:xfrm>
          <a:prstGeom prst="rect">
            <a:avLst/>
          </a:prstGeom>
          <a:noFill/>
          <a:ln w="3175"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1400">
                <a:solidFill>
                  <a:srgbClr val="000600"/>
                </a:solidFill>
                <a:latin typeface="Arial" panose="020B0604020202020204" pitchFamily="34" charset="0"/>
                <a:ea typeface="Arial Unicode MS" panose="020B0604020202020204" pitchFamily="34" charset="-128"/>
                <a:cs typeface="Arial Unicode MS" panose="020B0604020202020204" pitchFamily="34" charset="-128"/>
              </a:defRPr>
            </a:lvl1pPr>
            <a:lvl2pPr marL="742950" indent="-285750" eaLnBrk="0" hangingPunct="0">
              <a:defRPr sz="1400">
                <a:solidFill>
                  <a:srgbClr val="000600"/>
                </a:solidFill>
                <a:latin typeface="Arial" panose="020B0604020202020204" pitchFamily="34" charset="0"/>
                <a:ea typeface="Arial Unicode MS" panose="020B0604020202020204" pitchFamily="34" charset="-128"/>
                <a:cs typeface="Arial Unicode MS" panose="020B0604020202020204" pitchFamily="34" charset="-128"/>
              </a:defRPr>
            </a:lvl2pPr>
            <a:lvl3pPr marL="1143000" indent="-228600" eaLnBrk="0" hangingPunct="0">
              <a:defRPr sz="1400">
                <a:solidFill>
                  <a:srgbClr val="000600"/>
                </a:solidFill>
                <a:latin typeface="Arial" panose="020B0604020202020204" pitchFamily="34" charset="0"/>
                <a:ea typeface="Arial Unicode MS" panose="020B0604020202020204" pitchFamily="34" charset="-128"/>
                <a:cs typeface="Arial Unicode MS" panose="020B0604020202020204" pitchFamily="34" charset="-128"/>
              </a:defRPr>
            </a:lvl3pPr>
            <a:lvl4pPr marL="1600200" indent="-228600" eaLnBrk="0" hangingPunct="0">
              <a:defRPr sz="1400">
                <a:solidFill>
                  <a:srgbClr val="000600"/>
                </a:solidFill>
                <a:latin typeface="Arial" panose="020B0604020202020204" pitchFamily="34" charset="0"/>
                <a:ea typeface="Arial Unicode MS" panose="020B0604020202020204" pitchFamily="34" charset="-128"/>
                <a:cs typeface="Arial Unicode MS" panose="020B0604020202020204" pitchFamily="34" charset="-128"/>
              </a:defRPr>
            </a:lvl4pPr>
            <a:lvl5pPr marL="2057400" indent="-228600" eaLnBrk="0" hangingPunct="0">
              <a:defRPr sz="1400">
                <a:solidFill>
                  <a:srgbClr val="000600"/>
                </a:solidFill>
                <a:latin typeface="Arial" panose="020B0604020202020204" pitchFamily="34" charset="0"/>
                <a:ea typeface="Arial Unicode MS" panose="020B0604020202020204" pitchFamily="34" charset="-128"/>
                <a:cs typeface="Arial Unicode MS" panose="020B0604020202020204" pitchFamily="34" charset="-128"/>
              </a:defRPr>
            </a:lvl5pPr>
            <a:lvl6pPr marL="2514600" indent="-228600" algn="ctr" defTabSz="457200" eaLnBrk="0" fontAlgn="base" hangingPunct="0">
              <a:lnSpc>
                <a:spcPct val="97000"/>
              </a:lnSpc>
              <a:spcBef>
                <a:spcPct val="0"/>
              </a:spcBef>
              <a:spcAft>
                <a:spcPct val="0"/>
              </a:spcAft>
              <a:buClr>
                <a:srgbClr val="000600"/>
              </a:buClr>
              <a:buSzPct val="100000"/>
              <a:buFont typeface="Arial" panose="020B0604020202020204" pitchFamily="34" charset="0"/>
              <a:defRPr sz="1400">
                <a:solidFill>
                  <a:srgbClr val="000600"/>
                </a:solidFill>
                <a:latin typeface="Arial" panose="020B0604020202020204" pitchFamily="34" charset="0"/>
                <a:ea typeface="Arial Unicode MS" panose="020B0604020202020204" pitchFamily="34" charset="-128"/>
                <a:cs typeface="Arial Unicode MS" panose="020B0604020202020204" pitchFamily="34" charset="-128"/>
              </a:defRPr>
            </a:lvl6pPr>
            <a:lvl7pPr marL="2971800" indent="-228600" algn="ctr" defTabSz="457200" eaLnBrk="0" fontAlgn="base" hangingPunct="0">
              <a:lnSpc>
                <a:spcPct val="97000"/>
              </a:lnSpc>
              <a:spcBef>
                <a:spcPct val="0"/>
              </a:spcBef>
              <a:spcAft>
                <a:spcPct val="0"/>
              </a:spcAft>
              <a:buClr>
                <a:srgbClr val="000600"/>
              </a:buClr>
              <a:buSzPct val="100000"/>
              <a:buFont typeface="Arial" panose="020B0604020202020204" pitchFamily="34" charset="0"/>
              <a:defRPr sz="1400">
                <a:solidFill>
                  <a:srgbClr val="000600"/>
                </a:solidFill>
                <a:latin typeface="Arial" panose="020B0604020202020204" pitchFamily="34" charset="0"/>
                <a:ea typeface="Arial Unicode MS" panose="020B0604020202020204" pitchFamily="34" charset="-128"/>
                <a:cs typeface="Arial Unicode MS" panose="020B0604020202020204" pitchFamily="34" charset="-128"/>
              </a:defRPr>
            </a:lvl7pPr>
            <a:lvl8pPr marL="3429000" indent="-228600" algn="ctr" defTabSz="457200" eaLnBrk="0" fontAlgn="base" hangingPunct="0">
              <a:lnSpc>
                <a:spcPct val="97000"/>
              </a:lnSpc>
              <a:spcBef>
                <a:spcPct val="0"/>
              </a:spcBef>
              <a:spcAft>
                <a:spcPct val="0"/>
              </a:spcAft>
              <a:buClr>
                <a:srgbClr val="000600"/>
              </a:buClr>
              <a:buSzPct val="100000"/>
              <a:buFont typeface="Arial" panose="020B0604020202020204" pitchFamily="34" charset="0"/>
              <a:defRPr sz="1400">
                <a:solidFill>
                  <a:srgbClr val="000600"/>
                </a:solidFill>
                <a:latin typeface="Arial" panose="020B0604020202020204" pitchFamily="34" charset="0"/>
                <a:ea typeface="Arial Unicode MS" panose="020B0604020202020204" pitchFamily="34" charset="-128"/>
                <a:cs typeface="Arial Unicode MS" panose="020B0604020202020204" pitchFamily="34" charset="-128"/>
              </a:defRPr>
            </a:lvl8pPr>
            <a:lvl9pPr marL="3886200" indent="-228600" algn="ctr" defTabSz="457200" eaLnBrk="0" fontAlgn="base" hangingPunct="0">
              <a:lnSpc>
                <a:spcPct val="97000"/>
              </a:lnSpc>
              <a:spcBef>
                <a:spcPct val="0"/>
              </a:spcBef>
              <a:spcAft>
                <a:spcPct val="0"/>
              </a:spcAft>
              <a:buClr>
                <a:srgbClr val="000600"/>
              </a:buClr>
              <a:buSzPct val="100000"/>
              <a:buFont typeface="Arial" panose="020B0604020202020204" pitchFamily="34" charset="0"/>
              <a:defRPr sz="1400">
                <a:solidFill>
                  <a:srgbClr val="000600"/>
                </a:solidFill>
                <a:latin typeface="Arial" panose="020B0604020202020204" pitchFamily="34" charset="0"/>
                <a:ea typeface="Arial Unicode MS" panose="020B0604020202020204" pitchFamily="34" charset="-128"/>
                <a:cs typeface="Arial Unicode MS" panose="020B0604020202020204" pitchFamily="34" charset="-128"/>
              </a:defRPr>
            </a:lvl9pPr>
          </a:lstStyle>
          <a:p>
            <a:pPr eaLnBrk="1" hangingPunct="1"/>
            <a:endParaRPr lang="en-US" altLang="en-US"/>
          </a:p>
        </p:txBody>
      </p:sp>
    </p:spTree>
    <p:extLst>
      <p:ext uri="{BB962C8B-B14F-4D97-AF65-F5344CB8AC3E}">
        <p14:creationId xmlns:p14="http://schemas.microsoft.com/office/powerpoint/2010/main" val="3188584710"/>
      </p:ext>
    </p:extLst>
  </p:cSld>
  <p:clrMap bg1="lt1" tx1="dk1" bg2="lt2" tx2="dk2" accent1="accent1" accent2="accent2" accent3="accent3" accent4="accent4" accent5="accent5" accent6="accent6" hlink="hlink" folHlink="folHlink"/>
  <p:sldLayoutIdLst>
    <p:sldLayoutId id="2147483771" r:id="rId1"/>
    <p:sldLayoutId id="2147483772" r:id="rId2"/>
    <p:sldLayoutId id="2147483774" r:id="rId3"/>
    <p:sldLayoutId id="2147483777" r:id="rId4"/>
  </p:sldLayoutIdLst>
  <p:hf hdr="0" ftr="0" dt="0"/>
  <p:txStyles>
    <p:titleStyle>
      <a:lvl1pPr algn="l" rtl="0" eaLnBrk="1" fontAlgn="base" hangingPunct="1">
        <a:spcBef>
          <a:spcPct val="0"/>
        </a:spcBef>
        <a:spcAft>
          <a:spcPct val="0"/>
        </a:spcAft>
        <a:defRPr sz="2200" kern="1200">
          <a:solidFill>
            <a:schemeClr val="tx1"/>
          </a:solidFill>
          <a:latin typeface="+mj-lt"/>
          <a:ea typeface="+mj-ea"/>
          <a:cs typeface="+mj-cs"/>
        </a:defRPr>
      </a:lvl1pPr>
      <a:lvl2pPr algn="l" rtl="0" eaLnBrk="1" fontAlgn="base" hangingPunct="1">
        <a:spcBef>
          <a:spcPct val="0"/>
        </a:spcBef>
        <a:spcAft>
          <a:spcPct val="0"/>
        </a:spcAft>
        <a:defRPr sz="2200">
          <a:solidFill>
            <a:schemeClr val="tx1"/>
          </a:solidFill>
          <a:latin typeface="Arial" panose="020B0604020202020204" pitchFamily="34" charset="0"/>
        </a:defRPr>
      </a:lvl2pPr>
      <a:lvl3pPr algn="l" rtl="0" eaLnBrk="1" fontAlgn="base" hangingPunct="1">
        <a:spcBef>
          <a:spcPct val="0"/>
        </a:spcBef>
        <a:spcAft>
          <a:spcPct val="0"/>
        </a:spcAft>
        <a:defRPr sz="2200">
          <a:solidFill>
            <a:schemeClr val="tx1"/>
          </a:solidFill>
          <a:latin typeface="Arial" panose="020B0604020202020204" pitchFamily="34" charset="0"/>
        </a:defRPr>
      </a:lvl3pPr>
      <a:lvl4pPr algn="l" rtl="0" eaLnBrk="1" fontAlgn="base" hangingPunct="1">
        <a:spcBef>
          <a:spcPct val="0"/>
        </a:spcBef>
        <a:spcAft>
          <a:spcPct val="0"/>
        </a:spcAft>
        <a:defRPr sz="2200">
          <a:solidFill>
            <a:schemeClr val="tx1"/>
          </a:solidFill>
          <a:latin typeface="Arial" panose="020B0604020202020204" pitchFamily="34" charset="0"/>
        </a:defRPr>
      </a:lvl4pPr>
      <a:lvl5pPr algn="l" rtl="0" eaLnBrk="1" fontAlgn="base" hangingPunct="1">
        <a:spcBef>
          <a:spcPct val="0"/>
        </a:spcBef>
        <a:spcAft>
          <a:spcPct val="0"/>
        </a:spcAft>
        <a:defRPr sz="2200">
          <a:solidFill>
            <a:schemeClr val="tx1"/>
          </a:solidFill>
          <a:latin typeface="Arial" panose="020B0604020202020204" pitchFamily="34" charset="0"/>
        </a:defRPr>
      </a:lvl5pPr>
      <a:lvl6pPr marL="457200" algn="l" rtl="0" eaLnBrk="1" fontAlgn="base" hangingPunct="1">
        <a:spcBef>
          <a:spcPct val="0"/>
        </a:spcBef>
        <a:spcAft>
          <a:spcPct val="0"/>
        </a:spcAft>
        <a:defRPr sz="2200">
          <a:solidFill>
            <a:schemeClr val="tx1"/>
          </a:solidFill>
          <a:latin typeface="Arial" panose="020B0604020202020204" pitchFamily="34" charset="0"/>
        </a:defRPr>
      </a:lvl6pPr>
      <a:lvl7pPr marL="914400" algn="l" rtl="0" eaLnBrk="1" fontAlgn="base" hangingPunct="1">
        <a:spcBef>
          <a:spcPct val="0"/>
        </a:spcBef>
        <a:spcAft>
          <a:spcPct val="0"/>
        </a:spcAft>
        <a:defRPr sz="2200">
          <a:solidFill>
            <a:schemeClr val="tx1"/>
          </a:solidFill>
          <a:latin typeface="Arial" panose="020B0604020202020204" pitchFamily="34" charset="0"/>
        </a:defRPr>
      </a:lvl7pPr>
      <a:lvl8pPr marL="1371600" algn="l" rtl="0" eaLnBrk="1" fontAlgn="base" hangingPunct="1">
        <a:spcBef>
          <a:spcPct val="0"/>
        </a:spcBef>
        <a:spcAft>
          <a:spcPct val="0"/>
        </a:spcAft>
        <a:defRPr sz="2200">
          <a:solidFill>
            <a:schemeClr val="tx1"/>
          </a:solidFill>
          <a:latin typeface="Arial" panose="020B0604020202020204" pitchFamily="34" charset="0"/>
        </a:defRPr>
      </a:lvl8pPr>
      <a:lvl9pPr marL="1828800" algn="l" rtl="0" eaLnBrk="1" fontAlgn="base" hangingPunct="1">
        <a:spcBef>
          <a:spcPct val="0"/>
        </a:spcBef>
        <a:spcAft>
          <a:spcPct val="0"/>
        </a:spcAft>
        <a:defRPr sz="2200">
          <a:solidFill>
            <a:schemeClr val="tx1"/>
          </a:solidFill>
          <a:latin typeface="Arial" panose="020B0604020202020204" pitchFamily="34" charset="0"/>
        </a:defRPr>
      </a:lvl9pPr>
    </p:titleStyle>
    <p:bodyStyle>
      <a:lvl1pPr marL="176213" indent="-176213" algn="l" rtl="0" eaLnBrk="1" fontAlgn="base" hangingPunct="1">
        <a:spcBef>
          <a:spcPct val="20000"/>
        </a:spcBef>
        <a:spcAft>
          <a:spcPct val="0"/>
        </a:spcAft>
        <a:buClr>
          <a:schemeClr val="tx1"/>
        </a:buClr>
        <a:buFont typeface="Wingdings" panose="05000000000000000000" pitchFamily="2" charset="2"/>
        <a:buChar char="§"/>
        <a:defRPr sz="1600" kern="1200">
          <a:solidFill>
            <a:srgbClr val="000000"/>
          </a:solidFill>
          <a:latin typeface="+mn-lt"/>
          <a:ea typeface="+mn-ea"/>
          <a:cs typeface="+mn-cs"/>
        </a:defRPr>
      </a:lvl1pPr>
      <a:lvl2pPr marL="515938" indent="-225425" algn="l" rtl="0" eaLnBrk="1" fontAlgn="base" hangingPunct="1">
        <a:spcBef>
          <a:spcPct val="20000"/>
        </a:spcBef>
        <a:spcAft>
          <a:spcPct val="0"/>
        </a:spcAft>
        <a:buClr>
          <a:schemeClr val="tx1"/>
        </a:buClr>
        <a:buFont typeface="Symbol" panose="05050102010706020507" pitchFamily="18" charset="2"/>
        <a:buChar char="-"/>
        <a:defRPr sz="1600" kern="1200">
          <a:solidFill>
            <a:schemeClr val="tx1"/>
          </a:solidFill>
          <a:latin typeface="+mn-lt"/>
          <a:ea typeface="+mn-ea"/>
          <a:cs typeface="+mn-cs"/>
        </a:defRPr>
      </a:lvl2pPr>
      <a:lvl3pPr marL="804863" indent="-171450" algn="l" rtl="0" eaLnBrk="1" fontAlgn="base" hangingPunct="1">
        <a:spcBef>
          <a:spcPct val="20000"/>
        </a:spcBef>
        <a:spcAft>
          <a:spcPct val="0"/>
        </a:spcAft>
        <a:buClr>
          <a:schemeClr val="tx1"/>
        </a:buClr>
        <a:buChar char="•"/>
        <a:defRPr sz="1600" kern="1200">
          <a:solidFill>
            <a:schemeClr val="tx1"/>
          </a:solidFill>
          <a:latin typeface="+mn-lt"/>
          <a:ea typeface="+mn-ea"/>
          <a:cs typeface="+mn-cs"/>
        </a:defRPr>
      </a:lvl3pPr>
      <a:lvl4pPr marL="1430338" indent="-176213" algn="l" rtl="0" eaLnBrk="1" fontAlgn="base" hangingPunct="1">
        <a:spcBef>
          <a:spcPct val="20000"/>
        </a:spcBef>
        <a:spcAft>
          <a:spcPct val="0"/>
        </a:spcAft>
        <a:buClr>
          <a:schemeClr val="tx1"/>
        </a:buClr>
        <a:buChar char="•"/>
        <a:defRPr sz="1400" kern="1200">
          <a:solidFill>
            <a:schemeClr val="tx1"/>
          </a:solidFill>
          <a:latin typeface="+mn-lt"/>
          <a:ea typeface="+mn-ea"/>
          <a:cs typeface="+mn-cs"/>
        </a:defRPr>
      </a:lvl4pPr>
      <a:lvl5pPr marL="1719263" indent="-7938" algn="l" rtl="0" eaLnBrk="1" fontAlgn="base" hangingPunct="1">
        <a:spcBef>
          <a:spcPct val="20000"/>
        </a:spcBef>
        <a:spcAft>
          <a:spcPct val="0"/>
        </a:spcAft>
        <a:buClr>
          <a:schemeClr val="tx1"/>
        </a:buCl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vmlDrawing" Target="../drawings/vmlDrawing1.vml"/><Relationship Id="rId5" Type="http://schemas.openxmlformats.org/officeDocument/2006/relationships/image" Target="../media/image8.png"/><Relationship Id="rId4" Type="http://schemas.openxmlformats.org/officeDocument/2006/relationships/oleObject" Target="../embeddings/oleObject1.bin"/></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228600" y="1219200"/>
            <a:ext cx="8729663" cy="2011363"/>
          </a:xfrm>
        </p:spPr>
        <p:txBody>
          <a:bodyPr/>
          <a:lstStyle/>
          <a:p>
            <a:pPr eaLnBrk="1" hangingPunct="1"/>
            <a:r>
              <a:rPr lang="en-US" altLang="en-US" sz="3100" b="1" dirty="0" smtClean="0"/>
              <a:t>IBM SPSS Modeler Gold on Cloud</a:t>
            </a:r>
            <a:br>
              <a:rPr lang="en-US" altLang="en-US" sz="3100" b="1" dirty="0" smtClean="0"/>
            </a:br>
            <a:r>
              <a:rPr lang="en-US" altLang="en-US" sz="3100" b="1" dirty="0" smtClean="0"/>
              <a:t>Jump Start Service</a:t>
            </a:r>
            <a:r>
              <a:rPr lang="en-US" altLang="en-US" sz="2400" b="1" dirty="0" smtClean="0"/>
              <a:t/>
            </a:r>
            <a:br>
              <a:rPr lang="en-US" altLang="en-US" sz="2400" b="1" dirty="0" smtClean="0"/>
            </a:br>
            <a:endParaRPr lang="en-US" altLang="en-US" sz="1800"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2"/>
          <p:cNvSpPr>
            <a:spLocks noGrp="1" noChangeArrowheads="1"/>
          </p:cNvSpPr>
          <p:nvPr>
            <p:ph type="title"/>
          </p:nvPr>
        </p:nvSpPr>
        <p:spPr>
          <a:xfrm>
            <a:off x="266700" y="593725"/>
            <a:ext cx="8686800" cy="473075"/>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91440" bIns="45720" numCol="1" anchor="t" anchorCtr="0" compatLnSpc="1">
            <a:prstTxWarp prst="textNoShape">
              <a:avLst/>
            </a:prstTxWarp>
          </a:bodyPr>
          <a:lstStyle/>
          <a:p>
            <a:r>
              <a:rPr lang="en-US" altLang="en-US" dirty="0" smtClean="0">
                <a:ea typeface="ＭＳ Ｐゴシック" panose="020B0600070205080204" pitchFamily="34" charset="-128"/>
              </a:rPr>
              <a:t>SPSS </a:t>
            </a:r>
            <a:r>
              <a:rPr lang="en-US" altLang="en-US" dirty="0">
                <a:ea typeface="ＭＳ Ｐゴシック" panose="020B0600070205080204" pitchFamily="34" charset="-128"/>
              </a:rPr>
              <a:t>Modeler Gold Jump Start Service </a:t>
            </a:r>
            <a:r>
              <a:rPr lang="en-US" altLang="en-US" dirty="0" smtClean="0">
                <a:ea typeface="ＭＳ Ｐゴシック" panose="020B0600070205080204" pitchFamily="34" charset="-128"/>
              </a:rPr>
              <a:t>– Value</a:t>
            </a:r>
            <a:endParaRPr lang="en-US" altLang="en-US" dirty="0">
              <a:ea typeface="ＭＳ Ｐゴシック" panose="020B0600070205080204" pitchFamily="34" charset="-128"/>
            </a:endParaRPr>
          </a:p>
        </p:txBody>
      </p:sp>
      <p:sp>
        <p:nvSpPr>
          <p:cNvPr id="6148" name="Rectangle 4"/>
          <p:cNvSpPr>
            <a:spLocks noChangeArrowheads="1"/>
          </p:cNvSpPr>
          <p:nvPr/>
        </p:nvSpPr>
        <p:spPr bwMode="auto">
          <a:xfrm>
            <a:off x="381000" y="1820862"/>
            <a:ext cx="4724400" cy="3475038"/>
          </a:xfrm>
          <a:prstGeom prst="rect">
            <a:avLst/>
          </a:prstGeom>
          <a:noFill/>
          <a:ln>
            <a:noFill/>
          </a:ln>
        </p:spPr>
        <p:txBody>
          <a:bodyPr/>
          <a:lstStyle>
            <a:lvl1pPr marL="173038" indent="-173038" eaLnBrk="0" hangingPunct="0">
              <a:defRPr sz="1400">
                <a:solidFill>
                  <a:srgbClr val="000600"/>
                </a:solidFill>
                <a:latin typeface="Arial" panose="020B0604020202020204" pitchFamily="34" charset="0"/>
                <a:ea typeface="Arial Unicode MS" panose="020B0604020202020204" pitchFamily="34" charset="-128"/>
                <a:cs typeface="Arial Unicode MS" panose="020B0604020202020204" pitchFamily="34" charset="-128"/>
              </a:defRPr>
            </a:lvl1pPr>
            <a:lvl2pPr marL="571500" indent="-114300" eaLnBrk="0" hangingPunct="0">
              <a:defRPr sz="1400">
                <a:solidFill>
                  <a:srgbClr val="000600"/>
                </a:solidFill>
                <a:latin typeface="Arial" panose="020B0604020202020204" pitchFamily="34" charset="0"/>
                <a:ea typeface="Arial Unicode MS" panose="020B0604020202020204" pitchFamily="34" charset="-128"/>
                <a:cs typeface="Arial Unicode MS" panose="020B0604020202020204" pitchFamily="34" charset="-128"/>
              </a:defRPr>
            </a:lvl2pPr>
            <a:lvl3pPr marL="1143000" indent="-228600" eaLnBrk="0" hangingPunct="0">
              <a:defRPr sz="1400">
                <a:solidFill>
                  <a:srgbClr val="000600"/>
                </a:solidFill>
                <a:latin typeface="Arial" panose="020B0604020202020204" pitchFamily="34" charset="0"/>
                <a:ea typeface="Arial Unicode MS" panose="020B0604020202020204" pitchFamily="34" charset="-128"/>
                <a:cs typeface="Arial Unicode MS" panose="020B0604020202020204" pitchFamily="34" charset="-128"/>
              </a:defRPr>
            </a:lvl3pPr>
            <a:lvl4pPr marL="1600200" indent="-228600" eaLnBrk="0" hangingPunct="0">
              <a:defRPr sz="1400">
                <a:solidFill>
                  <a:srgbClr val="000600"/>
                </a:solidFill>
                <a:latin typeface="Arial" panose="020B0604020202020204" pitchFamily="34" charset="0"/>
                <a:ea typeface="Arial Unicode MS" panose="020B0604020202020204" pitchFamily="34" charset="-128"/>
                <a:cs typeface="Arial Unicode MS" panose="020B0604020202020204" pitchFamily="34" charset="-128"/>
              </a:defRPr>
            </a:lvl4pPr>
            <a:lvl5pPr marL="2057400" indent="-228600" eaLnBrk="0" hangingPunct="0">
              <a:defRPr sz="1400">
                <a:solidFill>
                  <a:srgbClr val="000600"/>
                </a:solidFill>
                <a:latin typeface="Arial" panose="020B0604020202020204" pitchFamily="34" charset="0"/>
                <a:ea typeface="Arial Unicode MS" panose="020B0604020202020204" pitchFamily="34" charset="-128"/>
                <a:cs typeface="Arial Unicode MS" panose="020B0604020202020204" pitchFamily="34" charset="-128"/>
              </a:defRPr>
            </a:lvl5pPr>
            <a:lvl6pPr marL="2514600" indent="-228600" algn="ctr" eaLnBrk="0" fontAlgn="base" hangingPunct="0">
              <a:lnSpc>
                <a:spcPct val="97000"/>
              </a:lnSpc>
              <a:spcBef>
                <a:spcPct val="0"/>
              </a:spcBef>
              <a:spcAft>
                <a:spcPct val="0"/>
              </a:spcAft>
              <a:buClr>
                <a:srgbClr val="000600"/>
              </a:buClr>
              <a:buSzPct val="100000"/>
              <a:buFont typeface="Arial" panose="020B0604020202020204" pitchFamily="34" charset="0"/>
              <a:defRPr sz="1400">
                <a:solidFill>
                  <a:srgbClr val="000600"/>
                </a:solidFill>
                <a:latin typeface="Arial" panose="020B0604020202020204" pitchFamily="34" charset="0"/>
                <a:ea typeface="Arial Unicode MS" panose="020B0604020202020204" pitchFamily="34" charset="-128"/>
                <a:cs typeface="Arial Unicode MS" panose="020B0604020202020204" pitchFamily="34" charset="-128"/>
              </a:defRPr>
            </a:lvl6pPr>
            <a:lvl7pPr marL="2971800" indent="-228600" algn="ctr" eaLnBrk="0" fontAlgn="base" hangingPunct="0">
              <a:lnSpc>
                <a:spcPct val="97000"/>
              </a:lnSpc>
              <a:spcBef>
                <a:spcPct val="0"/>
              </a:spcBef>
              <a:spcAft>
                <a:spcPct val="0"/>
              </a:spcAft>
              <a:buClr>
                <a:srgbClr val="000600"/>
              </a:buClr>
              <a:buSzPct val="100000"/>
              <a:buFont typeface="Arial" panose="020B0604020202020204" pitchFamily="34" charset="0"/>
              <a:defRPr sz="1400">
                <a:solidFill>
                  <a:srgbClr val="000600"/>
                </a:solidFill>
                <a:latin typeface="Arial" panose="020B0604020202020204" pitchFamily="34" charset="0"/>
                <a:ea typeface="Arial Unicode MS" panose="020B0604020202020204" pitchFamily="34" charset="-128"/>
                <a:cs typeface="Arial Unicode MS" panose="020B0604020202020204" pitchFamily="34" charset="-128"/>
              </a:defRPr>
            </a:lvl7pPr>
            <a:lvl8pPr marL="3429000" indent="-228600" algn="ctr" eaLnBrk="0" fontAlgn="base" hangingPunct="0">
              <a:lnSpc>
                <a:spcPct val="97000"/>
              </a:lnSpc>
              <a:spcBef>
                <a:spcPct val="0"/>
              </a:spcBef>
              <a:spcAft>
                <a:spcPct val="0"/>
              </a:spcAft>
              <a:buClr>
                <a:srgbClr val="000600"/>
              </a:buClr>
              <a:buSzPct val="100000"/>
              <a:buFont typeface="Arial" panose="020B0604020202020204" pitchFamily="34" charset="0"/>
              <a:defRPr sz="1400">
                <a:solidFill>
                  <a:srgbClr val="000600"/>
                </a:solidFill>
                <a:latin typeface="Arial" panose="020B0604020202020204" pitchFamily="34" charset="0"/>
                <a:ea typeface="Arial Unicode MS" panose="020B0604020202020204" pitchFamily="34" charset="-128"/>
                <a:cs typeface="Arial Unicode MS" panose="020B0604020202020204" pitchFamily="34" charset="-128"/>
              </a:defRPr>
            </a:lvl8pPr>
            <a:lvl9pPr marL="3886200" indent="-228600" algn="ctr" eaLnBrk="0" fontAlgn="base" hangingPunct="0">
              <a:lnSpc>
                <a:spcPct val="97000"/>
              </a:lnSpc>
              <a:spcBef>
                <a:spcPct val="0"/>
              </a:spcBef>
              <a:spcAft>
                <a:spcPct val="0"/>
              </a:spcAft>
              <a:buClr>
                <a:srgbClr val="000600"/>
              </a:buClr>
              <a:buSzPct val="100000"/>
              <a:buFont typeface="Arial" panose="020B0604020202020204" pitchFamily="34" charset="0"/>
              <a:defRPr sz="1400">
                <a:solidFill>
                  <a:srgbClr val="000600"/>
                </a:solidFill>
                <a:latin typeface="Arial" panose="020B0604020202020204" pitchFamily="34" charset="0"/>
                <a:ea typeface="Arial Unicode MS" panose="020B0604020202020204" pitchFamily="34" charset="-128"/>
                <a:cs typeface="Arial Unicode MS" panose="020B0604020202020204" pitchFamily="34" charset="-128"/>
              </a:defRPr>
            </a:lvl9pPr>
          </a:lstStyle>
          <a:p>
            <a:pPr algn="l" defTabSz="914400" eaLnBrk="1" hangingPunct="1">
              <a:lnSpc>
                <a:spcPct val="100000"/>
              </a:lnSpc>
              <a:spcBef>
                <a:spcPts val="1200"/>
              </a:spcBef>
              <a:buClr>
                <a:schemeClr val="hlink"/>
              </a:buClr>
              <a:buSzTx/>
              <a:buFontTx/>
              <a:buChar char="•"/>
            </a:pPr>
            <a:r>
              <a:rPr lang="en-US" altLang="ja-JP" sz="1800" dirty="0" smtClean="0">
                <a:solidFill>
                  <a:schemeClr val="tx1"/>
                </a:solidFill>
                <a:ea typeface="ＭＳ Ｐゴシック" panose="020B0600070205080204" pitchFamily="34" charset="-128"/>
                <a:cs typeface="Arial" panose="020B0604020202020204" pitchFamily="34" charset="0"/>
              </a:rPr>
              <a:t>Predictive modeling and decision management enabled </a:t>
            </a:r>
            <a:r>
              <a:rPr lang="en-US" altLang="ja-JP" sz="1800" dirty="0">
                <a:solidFill>
                  <a:schemeClr val="tx1"/>
                </a:solidFill>
                <a:ea typeface="ＭＳ Ｐゴシック" panose="020B0600070205080204" pitchFamily="34" charset="-128"/>
                <a:cs typeface="Arial" panose="020B0604020202020204" pitchFamily="34" charset="0"/>
              </a:rPr>
              <a:t>in a fast and effective manner </a:t>
            </a:r>
          </a:p>
          <a:p>
            <a:pPr algn="l" defTabSz="914400" eaLnBrk="1" hangingPunct="1">
              <a:lnSpc>
                <a:spcPct val="100000"/>
              </a:lnSpc>
              <a:spcBef>
                <a:spcPts val="1200"/>
              </a:spcBef>
              <a:buClr>
                <a:schemeClr val="hlink"/>
              </a:buClr>
              <a:buSzTx/>
              <a:buFontTx/>
              <a:buChar char="•"/>
            </a:pPr>
            <a:r>
              <a:rPr lang="en-US" altLang="ja-JP" sz="1800" dirty="0" smtClean="0">
                <a:solidFill>
                  <a:schemeClr val="tx1"/>
                </a:solidFill>
                <a:ea typeface="ＭＳ Ｐゴシック" panose="020B0600070205080204" pitchFamily="34" charset="-128"/>
                <a:cs typeface="Arial" panose="020B0604020202020204" pitchFamily="34" charset="0"/>
              </a:rPr>
              <a:t>Focus on 1</a:t>
            </a:r>
            <a:r>
              <a:rPr lang="en-US" altLang="ja-JP" sz="1800" baseline="30000" dirty="0" smtClean="0">
                <a:solidFill>
                  <a:schemeClr val="tx1"/>
                </a:solidFill>
                <a:ea typeface="ＭＳ Ｐゴシック" panose="020B0600070205080204" pitchFamily="34" charset="-128"/>
                <a:cs typeface="Arial" panose="020B0604020202020204" pitchFamily="34" charset="0"/>
              </a:rPr>
              <a:t>st</a:t>
            </a:r>
            <a:r>
              <a:rPr lang="en-US" altLang="ja-JP" sz="1800" dirty="0" smtClean="0">
                <a:solidFill>
                  <a:schemeClr val="tx1"/>
                </a:solidFill>
                <a:ea typeface="ＭＳ Ｐゴシック" panose="020B0600070205080204" pitchFamily="34" charset="-128"/>
                <a:cs typeface="Arial" panose="020B0604020202020204" pitchFamily="34" charset="0"/>
              </a:rPr>
              <a:t> use case with practical </a:t>
            </a:r>
            <a:r>
              <a:rPr lang="en-US" altLang="ja-JP" sz="1800" dirty="0">
                <a:solidFill>
                  <a:schemeClr val="tx1"/>
                </a:solidFill>
                <a:ea typeface="ＭＳ Ｐゴシック" panose="020B0600070205080204" pitchFamily="34" charset="-128"/>
                <a:cs typeface="Arial" panose="020B0604020202020204" pitchFamily="34" charset="0"/>
              </a:rPr>
              <a:t>business </a:t>
            </a:r>
            <a:r>
              <a:rPr lang="en-US" altLang="ja-JP" sz="1800" dirty="0" smtClean="0">
                <a:solidFill>
                  <a:schemeClr val="tx1"/>
                </a:solidFill>
                <a:ea typeface="ＭＳ Ｐゴシック" panose="020B0600070205080204" pitchFamily="34" charset="-128"/>
                <a:cs typeface="Arial" panose="020B0604020202020204" pitchFamily="34" charset="0"/>
              </a:rPr>
              <a:t>value</a:t>
            </a:r>
            <a:endParaRPr lang="en-US" altLang="ja-JP" sz="1800" dirty="0">
              <a:solidFill>
                <a:schemeClr val="tx1"/>
              </a:solidFill>
              <a:ea typeface="ＭＳ Ｐゴシック" panose="020B0600070205080204" pitchFamily="34" charset="-128"/>
              <a:cs typeface="Arial" panose="020B0604020202020204" pitchFamily="34" charset="0"/>
            </a:endParaRPr>
          </a:p>
          <a:p>
            <a:pPr algn="l" defTabSz="914400" eaLnBrk="1" hangingPunct="1">
              <a:lnSpc>
                <a:spcPct val="100000"/>
              </a:lnSpc>
              <a:spcBef>
                <a:spcPts val="1200"/>
              </a:spcBef>
              <a:buClr>
                <a:schemeClr val="hlink"/>
              </a:buClr>
              <a:buSzTx/>
              <a:buFontTx/>
              <a:buChar char="•"/>
            </a:pPr>
            <a:r>
              <a:rPr lang="en-US" altLang="ja-JP" sz="1800" dirty="0" smtClean="0">
                <a:solidFill>
                  <a:srgbClr val="1C1C1C"/>
                </a:solidFill>
                <a:ea typeface="MS UI Gothic" panose="020B0600070205080204" pitchFamily="34" charset="-128"/>
              </a:rPr>
              <a:t>Coaching </a:t>
            </a:r>
            <a:r>
              <a:rPr lang="en-US" altLang="ja-JP" sz="1800" dirty="0">
                <a:solidFill>
                  <a:srgbClr val="1C1C1C"/>
                </a:solidFill>
                <a:ea typeface="MS UI Gothic" panose="020B0600070205080204" pitchFamily="34" charset="-128"/>
              </a:rPr>
              <a:t>and Mentoring with a dedicated IBM SPSS subject matter </a:t>
            </a:r>
            <a:r>
              <a:rPr lang="en-US" altLang="ja-JP" sz="1800" dirty="0" smtClean="0">
                <a:solidFill>
                  <a:srgbClr val="1C1C1C"/>
                </a:solidFill>
                <a:ea typeface="MS UI Gothic" panose="020B0600070205080204" pitchFamily="34" charset="-128"/>
              </a:rPr>
              <a:t>expert</a:t>
            </a:r>
            <a:endParaRPr lang="en-US" altLang="ja-JP" sz="1800" dirty="0">
              <a:solidFill>
                <a:schemeClr val="tx1"/>
              </a:solidFill>
              <a:ea typeface="ＭＳ Ｐゴシック" panose="020B0600070205080204" pitchFamily="34" charset="-128"/>
            </a:endParaRPr>
          </a:p>
          <a:p>
            <a:pPr algn="l" defTabSz="914400" eaLnBrk="1" hangingPunct="1">
              <a:lnSpc>
                <a:spcPct val="100000"/>
              </a:lnSpc>
              <a:spcBef>
                <a:spcPts val="1200"/>
              </a:spcBef>
              <a:buClr>
                <a:schemeClr val="hlink"/>
              </a:buClr>
              <a:buSzTx/>
              <a:buFontTx/>
              <a:buChar char="•"/>
            </a:pPr>
            <a:r>
              <a:rPr lang="en-US" altLang="en-US" sz="1800" dirty="0" smtClean="0">
                <a:solidFill>
                  <a:schemeClr val="tx1"/>
                </a:solidFill>
                <a:cs typeface="Arial" panose="020B0604020202020204" pitchFamily="34" charset="0"/>
              </a:rPr>
              <a:t>Increased </a:t>
            </a:r>
            <a:r>
              <a:rPr lang="en-US" altLang="en-US" sz="1800" dirty="0">
                <a:solidFill>
                  <a:schemeClr val="tx1"/>
                </a:solidFill>
                <a:cs typeface="Arial" panose="020B0604020202020204" pitchFamily="34" charset="0"/>
              </a:rPr>
              <a:t>internal knowledge and </a:t>
            </a:r>
            <a:r>
              <a:rPr lang="en-US" altLang="en-US" sz="1800" dirty="0" smtClean="0">
                <a:solidFill>
                  <a:schemeClr val="tx1"/>
                </a:solidFill>
                <a:cs typeface="Arial" panose="020B0604020202020204" pitchFamily="34" charset="0"/>
              </a:rPr>
              <a:t>skills</a:t>
            </a:r>
            <a:endParaRPr lang="en-US" altLang="en-US" sz="1800" dirty="0">
              <a:solidFill>
                <a:schemeClr val="tx1"/>
              </a:solidFill>
              <a:cs typeface="Arial" panose="020B0604020202020204" pitchFamily="34" charset="0"/>
            </a:endParaRPr>
          </a:p>
          <a:p>
            <a:pPr algn="l" defTabSz="914400" eaLnBrk="1" hangingPunct="1">
              <a:lnSpc>
                <a:spcPct val="100000"/>
              </a:lnSpc>
              <a:spcBef>
                <a:spcPts val="1200"/>
              </a:spcBef>
              <a:buClr>
                <a:schemeClr val="hlink"/>
              </a:buClr>
              <a:buSzTx/>
              <a:buFontTx/>
              <a:buChar char="•"/>
            </a:pPr>
            <a:r>
              <a:rPr lang="en-US" altLang="en-US" sz="1800" dirty="0">
                <a:solidFill>
                  <a:schemeClr val="tx1"/>
                </a:solidFill>
                <a:cs typeface="Arial" panose="020B0604020202020204" pitchFamily="34" charset="0"/>
              </a:rPr>
              <a:t>Lower risk</a:t>
            </a:r>
          </a:p>
          <a:p>
            <a:pPr algn="l" defTabSz="914400">
              <a:lnSpc>
                <a:spcPct val="100000"/>
              </a:lnSpc>
              <a:spcBef>
                <a:spcPct val="50000"/>
              </a:spcBef>
              <a:buClr>
                <a:schemeClr val="tx1"/>
              </a:buClr>
              <a:buSzTx/>
            </a:pPr>
            <a:endParaRPr lang="en-US" altLang="en-US" sz="1800" b="1" dirty="0">
              <a:solidFill>
                <a:srgbClr val="061CBE"/>
              </a:solidFill>
              <a:cs typeface="Arial" panose="020B0604020202020204" pitchFamily="34" charset="0"/>
            </a:endParaRPr>
          </a:p>
          <a:p>
            <a:pPr algn="l" defTabSz="914400">
              <a:lnSpc>
                <a:spcPct val="100000"/>
              </a:lnSpc>
              <a:spcBef>
                <a:spcPct val="50000"/>
              </a:spcBef>
              <a:buClr>
                <a:schemeClr val="tx1"/>
              </a:buClr>
              <a:buSzTx/>
              <a:buFont typeface="Wingdings" panose="05000000000000000000" pitchFamily="2" charset="2"/>
              <a:buChar char="§"/>
            </a:pPr>
            <a:endParaRPr lang="en-US" altLang="en-US" sz="1800" b="1" dirty="0">
              <a:solidFill>
                <a:srgbClr val="061CBE"/>
              </a:solidFill>
              <a:cs typeface="Arial" panose="020B0604020202020204" pitchFamily="34" charset="0"/>
            </a:endParaRPr>
          </a:p>
        </p:txBody>
      </p:sp>
      <p:pic>
        <p:nvPicPr>
          <p:cNvPr id="6" name="Picture 3" descr="C:\Users\IBM_ADMIN\Desktop\Work\BA\Images\Thinkstock\453643483.jpg"/>
          <p:cNvPicPr>
            <a:picLocks noChangeAspect="1" noChangeArrowheads="1"/>
          </p:cNvPicPr>
          <p:nvPr/>
        </p:nvPicPr>
        <p:blipFill>
          <a:blip r:embed="rId3"/>
          <a:srcRect/>
          <a:stretch>
            <a:fillRect/>
          </a:stretch>
        </p:blipFill>
        <p:spPr bwMode="auto">
          <a:xfrm>
            <a:off x="5260976" y="2209800"/>
            <a:ext cx="3621087" cy="25225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91440" bIns="45720" numCol="1" anchor="t" anchorCtr="0" compatLnSpc="1">
            <a:prstTxWarp prst="textNoShape">
              <a:avLst/>
            </a:prstTxWarp>
          </a:bodyPr>
          <a:lstStyle/>
          <a:p>
            <a:r>
              <a:rPr lang="en-US" altLang="en-US" dirty="0">
                <a:ea typeface="ＭＳ Ｐゴシック" panose="020B0600070205080204" pitchFamily="34" charset="-128"/>
              </a:rPr>
              <a:t>SPSS Modeler Gold Jump Start </a:t>
            </a:r>
            <a:r>
              <a:rPr lang="en-US" altLang="en-US" dirty="0" smtClean="0">
                <a:ea typeface="ＭＳ Ｐゴシック" panose="020B0600070205080204" pitchFamily="34" charset="-128"/>
              </a:rPr>
              <a:t>– Overview</a:t>
            </a:r>
            <a:endParaRPr lang="en-US" dirty="0">
              <a:ea typeface="ＭＳ Ｐゴシック" panose="020B0600070205080204" pitchFamily="34" charset="-128"/>
            </a:endParaRPr>
          </a:p>
        </p:txBody>
      </p:sp>
      <p:sp>
        <p:nvSpPr>
          <p:cNvPr id="3" name="Content Placeholder 2"/>
          <p:cNvSpPr>
            <a:spLocks noGrp="1"/>
          </p:cNvSpPr>
          <p:nvPr>
            <p:ph idx="1"/>
          </p:nvPr>
        </p:nvSpPr>
        <p:spPr>
          <a:xfrm>
            <a:off x="266700" y="1219200"/>
            <a:ext cx="8543924" cy="4921250"/>
          </a:xfrm>
        </p:spPr>
        <p:txBody>
          <a:bodyPr/>
          <a:lstStyle/>
          <a:p>
            <a:pPr>
              <a:spcBef>
                <a:spcPts val="600"/>
              </a:spcBef>
            </a:pPr>
            <a:r>
              <a:rPr lang="en-US" dirty="0" smtClean="0"/>
              <a:t>40 hours of remotely-delivered services, provided over a maximum 90 day period</a:t>
            </a:r>
          </a:p>
          <a:p>
            <a:pPr>
              <a:spcBef>
                <a:spcPts val="600"/>
              </a:spcBef>
            </a:pPr>
            <a:r>
              <a:rPr lang="en-US" dirty="0" smtClean="0"/>
              <a:t>Advice, guidance and assistance helping you with first use-case for SPSS Modeler Gold</a:t>
            </a:r>
          </a:p>
          <a:p>
            <a:pPr>
              <a:spcBef>
                <a:spcPts val="600"/>
              </a:spcBef>
            </a:pPr>
            <a:r>
              <a:rPr lang="en-US" dirty="0" smtClean="0"/>
              <a:t>Key topics may include:</a:t>
            </a:r>
          </a:p>
          <a:p>
            <a:pPr lvl="1">
              <a:spcBef>
                <a:spcPts val="600"/>
              </a:spcBef>
            </a:pPr>
            <a:r>
              <a:rPr lang="en-US" dirty="0" smtClean="0"/>
              <a:t>Understanding and navigating Modeler Gold components in the cloud environment </a:t>
            </a:r>
          </a:p>
          <a:p>
            <a:pPr lvl="1">
              <a:spcBef>
                <a:spcPts val="600"/>
              </a:spcBef>
            </a:pPr>
            <a:r>
              <a:rPr lang="en-US" dirty="0" smtClean="0"/>
              <a:t>Business understanding for the target use-case</a:t>
            </a:r>
          </a:p>
          <a:p>
            <a:pPr lvl="1">
              <a:spcBef>
                <a:spcPts val="600"/>
              </a:spcBef>
            </a:pPr>
            <a:r>
              <a:rPr lang="en-US" dirty="0"/>
              <a:t>B</a:t>
            </a:r>
            <a:r>
              <a:rPr lang="en-US" dirty="0" smtClean="0"/>
              <a:t>asic introduction to building analytic solutions using Modeler Gold (Crisp-DM)</a:t>
            </a:r>
          </a:p>
          <a:p>
            <a:pPr lvl="1">
              <a:spcBef>
                <a:spcPts val="600"/>
              </a:spcBef>
            </a:pPr>
            <a:r>
              <a:rPr lang="en-US" dirty="0" smtClean="0"/>
              <a:t>Assistance uploading customer data and connecting to the hosted DB2 database</a:t>
            </a:r>
          </a:p>
          <a:p>
            <a:pPr lvl="1">
              <a:spcBef>
                <a:spcPts val="600"/>
              </a:spcBef>
            </a:pPr>
            <a:r>
              <a:rPr lang="en-US" dirty="0" smtClean="0"/>
              <a:t>Assistance managing assets in the analytic repository</a:t>
            </a:r>
          </a:p>
          <a:p>
            <a:pPr lvl="1">
              <a:spcBef>
                <a:spcPts val="600"/>
              </a:spcBef>
            </a:pPr>
            <a:r>
              <a:rPr lang="en-US" dirty="0" smtClean="0"/>
              <a:t>Advice on proven practices for data preparation and mining techniques</a:t>
            </a:r>
          </a:p>
          <a:p>
            <a:pPr>
              <a:spcBef>
                <a:spcPts val="600"/>
              </a:spcBef>
            </a:pPr>
            <a:r>
              <a:rPr lang="en-US" dirty="0" smtClean="0"/>
              <a:t>This offering does not include formal training classes (purchased separately)</a:t>
            </a:r>
          </a:p>
        </p:txBody>
      </p:sp>
      <p:grpSp>
        <p:nvGrpSpPr>
          <p:cNvPr id="5" name="Group 5"/>
          <p:cNvGrpSpPr>
            <a:grpSpLocks/>
          </p:cNvGrpSpPr>
          <p:nvPr/>
        </p:nvGrpSpPr>
        <p:grpSpPr bwMode="auto">
          <a:xfrm rot="5400000">
            <a:off x="3610769" y="3399630"/>
            <a:ext cx="1866900" cy="4440238"/>
            <a:chOff x="7192018" y="1778000"/>
            <a:chExt cx="1951982" cy="4189689"/>
          </a:xfrm>
        </p:grpSpPr>
        <p:pic>
          <p:nvPicPr>
            <p:cNvPr id="6" name="Picture 6" descr="BDA_2.png"/>
            <p:cNvPicPr>
              <a:picLocks noChangeAspect="1"/>
            </p:cNvPicPr>
            <p:nvPr/>
          </p:nvPicPr>
          <p:blipFill>
            <a:blip r:embed="rId2"/>
            <a:srcRect b="16106"/>
            <a:stretch>
              <a:fillRect/>
            </a:stretch>
          </p:blipFill>
          <p:spPr bwMode="auto">
            <a:xfrm flipH="1">
              <a:off x="7192018" y="4615319"/>
              <a:ext cx="1724861" cy="1352370"/>
            </a:xfrm>
            <a:prstGeom prst="rect">
              <a:avLst/>
            </a:prstGeom>
            <a:noFill/>
            <a:ln w="9525">
              <a:noFill/>
              <a:miter lim="800000"/>
              <a:headEnd/>
              <a:tailEnd/>
            </a:ln>
          </p:spPr>
        </p:pic>
        <p:pic>
          <p:nvPicPr>
            <p:cNvPr id="7" name="Picture 7" descr="BDA_3.png"/>
            <p:cNvPicPr>
              <a:picLocks noChangeAspect="1"/>
            </p:cNvPicPr>
            <p:nvPr/>
          </p:nvPicPr>
          <p:blipFill>
            <a:blip r:embed="rId3"/>
            <a:srcRect/>
            <a:stretch>
              <a:fillRect/>
            </a:stretch>
          </p:blipFill>
          <p:spPr bwMode="auto">
            <a:xfrm flipH="1">
              <a:off x="7307929" y="1778000"/>
              <a:ext cx="1773097" cy="2029009"/>
            </a:xfrm>
            <a:prstGeom prst="rect">
              <a:avLst/>
            </a:prstGeom>
            <a:noFill/>
            <a:ln w="9525">
              <a:noFill/>
              <a:miter lim="800000"/>
              <a:headEnd/>
              <a:tailEnd/>
            </a:ln>
          </p:spPr>
        </p:pic>
        <p:pic>
          <p:nvPicPr>
            <p:cNvPr id="8" name="Picture 8" descr="BDA_4.png"/>
            <p:cNvPicPr>
              <a:picLocks noChangeAspect="1"/>
            </p:cNvPicPr>
            <p:nvPr/>
          </p:nvPicPr>
          <p:blipFill>
            <a:blip r:embed="rId4"/>
            <a:srcRect/>
            <a:stretch>
              <a:fillRect/>
            </a:stretch>
          </p:blipFill>
          <p:spPr bwMode="auto">
            <a:xfrm flipV="1">
              <a:off x="7921708" y="3424902"/>
              <a:ext cx="1222292" cy="1222293"/>
            </a:xfrm>
            <a:prstGeom prst="rect">
              <a:avLst/>
            </a:prstGeom>
            <a:noFill/>
            <a:ln w="9525">
              <a:noFill/>
              <a:miter lim="800000"/>
              <a:headEnd/>
              <a:tailEnd/>
            </a:ln>
          </p:spPr>
        </p:pic>
      </p:grpSp>
    </p:spTree>
    <p:extLst>
      <p:ext uri="{BB962C8B-B14F-4D97-AF65-F5344CB8AC3E}">
        <p14:creationId xmlns:p14="http://schemas.microsoft.com/office/powerpoint/2010/main" val="32732897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Rectangle 2"/>
          <p:cNvSpPr>
            <a:spLocks noGrp="1" noChangeArrowheads="1"/>
          </p:cNvSpPr>
          <p:nvPr>
            <p:ph type="title" idx="4294967295"/>
          </p:nvPr>
        </p:nvSpPr>
        <p:spPr>
          <a:xfrm>
            <a:off x="266700" y="571500"/>
            <a:ext cx="8039100" cy="549275"/>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91440" bIns="45720" numCol="1" anchor="t" anchorCtr="0" compatLnSpc="1">
            <a:prstTxWarp prst="textNoShape">
              <a:avLst/>
            </a:prstTxWarp>
          </a:bodyPr>
          <a:lstStyle/>
          <a:p>
            <a:r>
              <a:rPr lang="en-US" altLang="en-US" dirty="0" smtClean="0">
                <a:ea typeface="ＭＳ Ｐゴシック" panose="020B0600070205080204" pitchFamily="34" charset="-128"/>
              </a:rPr>
              <a:t>CRISP-DM </a:t>
            </a:r>
            <a:r>
              <a:rPr lang="en-US" altLang="en-US" dirty="0">
                <a:ea typeface="ＭＳ Ｐゴシック" panose="020B0600070205080204" pitchFamily="34" charset="-128"/>
              </a:rPr>
              <a:t>Solution Implementation Methodology</a:t>
            </a:r>
          </a:p>
        </p:txBody>
      </p:sp>
      <p:sp>
        <p:nvSpPr>
          <p:cNvPr id="8197" name="Rectangle 3"/>
          <p:cNvSpPr>
            <a:spLocks noGrp="1" noChangeArrowheads="1"/>
          </p:cNvSpPr>
          <p:nvPr>
            <p:ph type="body" sz="half" idx="4294967295"/>
          </p:nvPr>
        </p:nvSpPr>
        <p:spPr>
          <a:xfrm>
            <a:off x="347662" y="1890713"/>
            <a:ext cx="4033838" cy="3990975"/>
          </a:xfrm>
        </p:spPr>
        <p:txBody>
          <a:bodyPr/>
          <a:lstStyle/>
          <a:p>
            <a:pPr marL="342900" indent="-342900">
              <a:lnSpc>
                <a:spcPct val="110000"/>
              </a:lnSpc>
            </a:pPr>
            <a:r>
              <a:rPr lang="en-US" altLang="en-US" sz="1800" dirty="0" smtClean="0"/>
              <a:t>Reflects iterative nature of data mining</a:t>
            </a:r>
          </a:p>
          <a:p>
            <a:pPr marL="342900" indent="-342900">
              <a:lnSpc>
                <a:spcPct val="110000"/>
              </a:lnSpc>
            </a:pPr>
            <a:r>
              <a:rPr lang="en-GB" altLang="en-US" sz="1800" dirty="0" smtClean="0"/>
              <a:t>Phases include:</a:t>
            </a:r>
            <a:endParaRPr lang="en-US" altLang="en-US" sz="1800" dirty="0" smtClean="0"/>
          </a:p>
          <a:p>
            <a:pPr marL="635000" lvl="2" indent="-342900">
              <a:lnSpc>
                <a:spcPct val="110000"/>
              </a:lnSpc>
              <a:buClr>
                <a:srgbClr val="0070C0"/>
              </a:buClr>
              <a:buSzPct val="100000"/>
              <a:buFont typeface="+mj-lt"/>
              <a:buAutoNum type="arabicPeriod"/>
            </a:pPr>
            <a:r>
              <a:rPr lang="en-US" altLang="en-US" sz="1800" dirty="0" smtClean="0"/>
              <a:t>Business Understanding</a:t>
            </a:r>
          </a:p>
          <a:p>
            <a:pPr marL="635000" lvl="2" indent="-342900">
              <a:lnSpc>
                <a:spcPct val="110000"/>
              </a:lnSpc>
              <a:buClr>
                <a:srgbClr val="0070C0"/>
              </a:buClr>
              <a:buSzPct val="100000"/>
              <a:buFont typeface="+mj-lt"/>
              <a:buAutoNum type="arabicPeriod"/>
            </a:pPr>
            <a:r>
              <a:rPr lang="en-US" altLang="en-US" sz="1800" dirty="0" smtClean="0"/>
              <a:t>Data Understanding</a:t>
            </a:r>
          </a:p>
          <a:p>
            <a:pPr marL="635000" lvl="2" indent="-342900">
              <a:lnSpc>
                <a:spcPct val="110000"/>
              </a:lnSpc>
              <a:buClr>
                <a:srgbClr val="0070C0"/>
              </a:buClr>
              <a:buSzPct val="100000"/>
              <a:buFont typeface="+mj-lt"/>
              <a:buAutoNum type="arabicPeriod"/>
            </a:pPr>
            <a:r>
              <a:rPr lang="en-US" altLang="en-US" sz="1800" dirty="0" smtClean="0"/>
              <a:t>Data Preparation</a:t>
            </a:r>
          </a:p>
          <a:p>
            <a:pPr marL="635000" lvl="2" indent="-342900">
              <a:lnSpc>
                <a:spcPct val="110000"/>
              </a:lnSpc>
              <a:buClr>
                <a:srgbClr val="0070C0"/>
              </a:buClr>
              <a:buSzPct val="100000"/>
              <a:buFont typeface="+mj-lt"/>
              <a:buAutoNum type="arabicPeriod"/>
            </a:pPr>
            <a:r>
              <a:rPr lang="en-US" altLang="en-US" sz="1800" dirty="0" smtClean="0"/>
              <a:t>Modeling &amp; Business Rules</a:t>
            </a:r>
          </a:p>
          <a:p>
            <a:pPr marL="635000" lvl="2" indent="-342900">
              <a:lnSpc>
                <a:spcPct val="110000"/>
              </a:lnSpc>
              <a:buClr>
                <a:srgbClr val="0070C0"/>
              </a:buClr>
              <a:buSzPct val="100000"/>
              <a:buFont typeface="+mj-lt"/>
              <a:buAutoNum type="arabicPeriod"/>
            </a:pPr>
            <a:r>
              <a:rPr lang="en-US" altLang="en-US" sz="1800" dirty="0" smtClean="0"/>
              <a:t>Evaluation</a:t>
            </a:r>
          </a:p>
          <a:p>
            <a:pPr marL="635000" lvl="2" indent="-342900">
              <a:lnSpc>
                <a:spcPct val="110000"/>
              </a:lnSpc>
              <a:buClr>
                <a:srgbClr val="0070C0"/>
              </a:buClr>
              <a:buSzPct val="100000"/>
              <a:buFont typeface="+mj-lt"/>
              <a:buAutoNum type="arabicPeriod"/>
            </a:pPr>
            <a:r>
              <a:rPr lang="en-US" altLang="en-US" sz="1800" dirty="0" smtClean="0"/>
              <a:t>Deployment</a:t>
            </a:r>
          </a:p>
        </p:txBody>
      </p:sp>
      <p:graphicFrame>
        <p:nvGraphicFramePr>
          <p:cNvPr id="8198" name="Object 5"/>
          <p:cNvGraphicFramePr>
            <a:graphicFrameLocks noGrp="1" noChangeAspect="1"/>
          </p:cNvGraphicFramePr>
          <p:nvPr>
            <p:ph sz="half" idx="4294967295"/>
            <p:extLst>
              <p:ext uri="{D42A27DB-BD31-4B8C-83A1-F6EECF244321}">
                <p14:modId xmlns:p14="http://schemas.microsoft.com/office/powerpoint/2010/main" val="1443459367"/>
              </p:ext>
            </p:extLst>
          </p:nvPr>
        </p:nvGraphicFramePr>
        <p:xfrm>
          <a:off x="4191000" y="1691481"/>
          <a:ext cx="4781550" cy="4767756"/>
        </p:xfrm>
        <a:graphic>
          <a:graphicData uri="http://schemas.openxmlformats.org/presentationml/2006/ole">
            <mc:AlternateContent xmlns:mc="http://schemas.openxmlformats.org/markup-compatibility/2006">
              <mc:Choice xmlns:v="urn:schemas-microsoft-com:vml" Requires="v">
                <p:oleObj spid="_x0000_s8222" name="Photo Editor Photo" r:id="rId4" imgW="4439270" imgH="4428571" progId="">
                  <p:embed/>
                </p:oleObj>
              </mc:Choice>
              <mc:Fallback>
                <p:oleObj name="Photo Editor Photo" r:id="rId4" imgW="4439270" imgH="4428571" progId="">
                  <p:embed/>
                  <p:pic>
                    <p:nvPicPr>
                      <p:cNvPr id="0" name="Object 5"/>
                      <p:cNvPicPr>
                        <a:picLocks noGrp="1"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191000" y="1691481"/>
                        <a:ext cx="4781550" cy="4767756"/>
                      </a:xfrm>
                      <a:prstGeom prst="rect">
                        <a:avLst/>
                      </a:prstGeom>
                      <a:noFill/>
                      <a:ln>
                        <a:noFill/>
                      </a:ln>
                      <a:effectLst/>
                    </p:spPr>
                  </p:pic>
                </p:oleObj>
              </mc:Fallback>
            </mc:AlternateContent>
          </a:graphicData>
        </a:graphic>
      </p:graphicFrame>
      <p:sp>
        <p:nvSpPr>
          <p:cNvPr id="2" name="Rectangle 1"/>
          <p:cNvSpPr/>
          <p:nvPr/>
        </p:nvSpPr>
        <p:spPr>
          <a:xfrm>
            <a:off x="76201" y="1187471"/>
            <a:ext cx="9067799" cy="363176"/>
          </a:xfrm>
          <a:prstGeom prst="rect">
            <a:avLst/>
          </a:prstGeom>
          <a:noFill/>
          <a:ln>
            <a:noFill/>
          </a:ln>
        </p:spPr>
        <p:style>
          <a:lnRef idx="2">
            <a:schemeClr val="accent4"/>
          </a:lnRef>
          <a:fillRef idx="1">
            <a:schemeClr val="lt1"/>
          </a:fillRef>
          <a:effectRef idx="0">
            <a:schemeClr val="accent4"/>
          </a:effectRef>
          <a:fontRef idx="minor">
            <a:schemeClr val="dk1"/>
          </a:fontRef>
        </p:style>
        <p:txBody>
          <a:bodyPr wrap="square">
            <a:spAutoFit/>
          </a:bodyPr>
          <a:lstStyle/>
          <a:p>
            <a:pPr marL="342900" indent="-342900">
              <a:lnSpc>
                <a:spcPct val="110000"/>
              </a:lnSpc>
            </a:pPr>
            <a:r>
              <a:rPr lang="en-US" altLang="en-US" sz="1600" b="1" dirty="0" smtClean="0"/>
              <a:t>Gain understanding of CRISP-DM – the Cross-Industry Standard Process for Data Mining </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2"/>
          <p:cNvSpPr>
            <a:spLocks noGrp="1" noChangeArrowheads="1"/>
          </p:cNvSpPr>
          <p:nvPr>
            <p:ph type="title" idx="4294967295"/>
          </p:nvPr>
        </p:nvSpPr>
        <p:spPr>
          <a:xfrm>
            <a:off x="266700" y="609600"/>
            <a:ext cx="8686800" cy="639763"/>
          </a:xfrm>
        </p:spPr>
        <p:txBody>
          <a:bodyPr/>
          <a:lstStyle/>
          <a:p>
            <a:pPr defTabSz="457200" eaLnBrk="1" hangingPunct="1"/>
            <a:r>
              <a:rPr lang="en-US" altLang="ja-JP" dirty="0" smtClean="0">
                <a:ea typeface="ＭＳ Ｐゴシック" panose="020B0600070205080204" pitchFamily="34" charset="-128"/>
              </a:rPr>
              <a:t>SPSS Modeler Gold Jump Start – Modeling </a:t>
            </a:r>
            <a:endParaRPr lang="ja-JP" altLang="en-US" sz="1400" b="1" dirty="0" smtClean="0">
              <a:solidFill>
                <a:srgbClr val="7889FB"/>
              </a:solidFill>
              <a:ea typeface="ＭＳ Ｐゴシック" panose="020B0600070205080204" pitchFamily="34" charset="-128"/>
            </a:endParaRPr>
          </a:p>
        </p:txBody>
      </p:sp>
      <p:graphicFrame>
        <p:nvGraphicFramePr>
          <p:cNvPr id="11300" name="Group 36"/>
          <p:cNvGraphicFramePr>
            <a:graphicFrameLocks noGrp="1"/>
          </p:cNvGraphicFramePr>
          <p:nvPr>
            <p:extLst>
              <p:ext uri="{D42A27DB-BD31-4B8C-83A1-F6EECF244321}">
                <p14:modId xmlns:p14="http://schemas.microsoft.com/office/powerpoint/2010/main" val="1255838853"/>
              </p:ext>
            </p:extLst>
          </p:nvPr>
        </p:nvGraphicFramePr>
        <p:xfrm>
          <a:off x="304800" y="1663948"/>
          <a:ext cx="8461375" cy="3871220"/>
        </p:xfrm>
        <a:graphic>
          <a:graphicData uri="http://schemas.openxmlformats.org/drawingml/2006/table">
            <a:tbl>
              <a:tblPr/>
              <a:tblGrid>
                <a:gridCol w="1221745"/>
                <a:gridCol w="6185530"/>
                <a:gridCol w="1054100"/>
              </a:tblGrid>
              <a:tr h="295443">
                <a:tc>
                  <a:txBody>
                    <a:bodyPr/>
                    <a:lstStyle>
                      <a:lvl1pPr algn="l" eaLnBrk="0" hangingPunct="0">
                        <a:spcBef>
                          <a:spcPct val="50000"/>
                        </a:spcBef>
                        <a:buClr>
                          <a:schemeClr val="tx1"/>
                        </a:buClr>
                        <a:buFont typeface="Wingdings" panose="05000000000000000000" pitchFamily="2" charset="2"/>
                        <a:defRPr sz="1400">
                          <a:solidFill>
                            <a:schemeClr val="tx1"/>
                          </a:solidFill>
                          <a:latin typeface="Arial" panose="020B0604020202020204" pitchFamily="34" charset="0"/>
                        </a:defRPr>
                      </a:lvl1pPr>
                      <a:lvl2pPr marL="742950" indent="-285750" algn="l" eaLnBrk="0" hangingPunct="0">
                        <a:buClr>
                          <a:schemeClr val="tx1"/>
                        </a:buClr>
                        <a:defRPr sz="1200">
                          <a:solidFill>
                            <a:schemeClr val="tx1"/>
                          </a:solidFill>
                          <a:latin typeface="Arial" panose="020B0604020202020204" pitchFamily="34" charset="0"/>
                        </a:defRPr>
                      </a:lvl2pPr>
                      <a:lvl3pPr marL="1143000" indent="-228600" algn="l" eaLnBrk="0" hangingPunct="0">
                        <a:buClr>
                          <a:schemeClr val="tx1"/>
                        </a:buClr>
                        <a:defRPr sz="1000">
                          <a:solidFill>
                            <a:schemeClr val="tx1"/>
                          </a:solidFill>
                          <a:latin typeface="Arial" panose="020B0604020202020204" pitchFamily="34" charset="0"/>
                        </a:defRPr>
                      </a:lvl3pPr>
                      <a:lvl4pPr marL="1600200" indent="-228600" algn="l" eaLnBrk="0" hangingPunct="0">
                        <a:spcBef>
                          <a:spcPct val="20000"/>
                        </a:spcBef>
                        <a:buClr>
                          <a:schemeClr val="bg1"/>
                        </a:buClr>
                        <a:defRPr sz="1400">
                          <a:solidFill>
                            <a:schemeClr val="bg1"/>
                          </a:solidFill>
                          <a:latin typeface="Arial" panose="020B0604020202020204" pitchFamily="34" charset="0"/>
                        </a:defRPr>
                      </a:lvl4pPr>
                      <a:lvl5pPr marL="2057400" indent="-228600" algn="l" eaLnBrk="0" hangingPunct="0">
                        <a:spcBef>
                          <a:spcPct val="20000"/>
                        </a:spcBef>
                        <a:buClr>
                          <a:schemeClr val="bg1"/>
                        </a:buClr>
                        <a:defRPr sz="1400">
                          <a:solidFill>
                            <a:schemeClr val="bg1"/>
                          </a:solidFill>
                          <a:latin typeface="Arial" panose="020B0604020202020204" pitchFamily="34" charset="0"/>
                        </a:defRPr>
                      </a:lvl5pPr>
                      <a:lvl6pPr marL="2514600" indent="-228600" eaLnBrk="0" fontAlgn="base" hangingPunct="0">
                        <a:spcBef>
                          <a:spcPct val="20000"/>
                        </a:spcBef>
                        <a:spcAft>
                          <a:spcPct val="0"/>
                        </a:spcAft>
                        <a:buClr>
                          <a:schemeClr val="bg1"/>
                        </a:buClr>
                        <a:defRPr sz="1400">
                          <a:solidFill>
                            <a:schemeClr val="bg1"/>
                          </a:solidFill>
                          <a:latin typeface="Arial" panose="020B0604020202020204" pitchFamily="34" charset="0"/>
                        </a:defRPr>
                      </a:lvl6pPr>
                      <a:lvl7pPr marL="2971800" indent="-228600" eaLnBrk="0" fontAlgn="base" hangingPunct="0">
                        <a:spcBef>
                          <a:spcPct val="20000"/>
                        </a:spcBef>
                        <a:spcAft>
                          <a:spcPct val="0"/>
                        </a:spcAft>
                        <a:buClr>
                          <a:schemeClr val="bg1"/>
                        </a:buClr>
                        <a:defRPr sz="1400">
                          <a:solidFill>
                            <a:schemeClr val="bg1"/>
                          </a:solidFill>
                          <a:latin typeface="Arial" panose="020B0604020202020204" pitchFamily="34" charset="0"/>
                        </a:defRPr>
                      </a:lvl7pPr>
                      <a:lvl8pPr marL="3429000" indent="-228600" eaLnBrk="0" fontAlgn="base" hangingPunct="0">
                        <a:spcBef>
                          <a:spcPct val="20000"/>
                        </a:spcBef>
                        <a:spcAft>
                          <a:spcPct val="0"/>
                        </a:spcAft>
                        <a:buClr>
                          <a:schemeClr val="bg1"/>
                        </a:buClr>
                        <a:defRPr sz="1400">
                          <a:solidFill>
                            <a:schemeClr val="bg1"/>
                          </a:solidFill>
                          <a:latin typeface="Arial" panose="020B0604020202020204" pitchFamily="34" charset="0"/>
                        </a:defRPr>
                      </a:lvl8pPr>
                      <a:lvl9pPr marL="3886200" indent="-228600" eaLnBrk="0" fontAlgn="base" hangingPunct="0">
                        <a:spcBef>
                          <a:spcPct val="20000"/>
                        </a:spcBef>
                        <a:spcAft>
                          <a:spcPct val="0"/>
                        </a:spcAft>
                        <a:buClr>
                          <a:schemeClr val="bg1"/>
                        </a:buClr>
                        <a:defRPr sz="1400">
                          <a:solidFill>
                            <a:schemeClr val="bg1"/>
                          </a:solidFill>
                          <a:latin typeface="Arial" panose="020B0604020202020204" pitchFamily="34" charset="0"/>
                        </a:defRPr>
                      </a:lvl9pPr>
                    </a:lstStyle>
                    <a:p>
                      <a:pPr marL="0" marR="0" lvl="0" indent="0" algn="ctr" defTabSz="914400" rtl="0" eaLnBrk="1" fontAlgn="base" latinLnBrk="0" hangingPunct="1">
                        <a:lnSpc>
                          <a:spcPct val="85000"/>
                        </a:lnSpc>
                        <a:spcBef>
                          <a:spcPct val="0"/>
                        </a:spcBef>
                        <a:spcAft>
                          <a:spcPct val="0"/>
                        </a:spcAft>
                        <a:buClr>
                          <a:schemeClr val="tx1"/>
                        </a:buClr>
                        <a:buSzTx/>
                        <a:buFont typeface="Wingdings" panose="05000000000000000000" pitchFamily="2" charset="2"/>
                        <a:buNone/>
                        <a:tabLst/>
                      </a:pPr>
                      <a:r>
                        <a:rPr kumimoji="1" lang="en-US" altLang="ja-JP" sz="1600" b="1" i="0" u="none" strike="noStrike" cap="none" normalizeH="0" baseline="0" dirty="0" smtClean="0">
                          <a:ln>
                            <a:noFill/>
                          </a:ln>
                          <a:solidFill>
                            <a:schemeClr val="bg1"/>
                          </a:solidFill>
                          <a:effectLst/>
                          <a:latin typeface="Arial" panose="020B0604020202020204" pitchFamily="34" charset="0"/>
                          <a:ea typeface="ＭＳ Ｐゴシック" panose="020B0600070205080204" pitchFamily="34" charset="-128"/>
                          <a:cs typeface="Arial" panose="020B0604020202020204" pitchFamily="34" charset="0"/>
                        </a:rPr>
                        <a:t>Outline</a:t>
                      </a:r>
                      <a:endParaRPr kumimoji="1" lang="ja-JP" altLang="en-US" sz="1600" b="1" i="0" u="none" strike="noStrike" cap="none" normalizeH="0" baseline="0" dirty="0" smtClean="0">
                        <a:ln>
                          <a:noFill/>
                        </a:ln>
                        <a:solidFill>
                          <a:schemeClr val="bg1"/>
                        </a:solidFill>
                        <a:effectLst/>
                        <a:latin typeface="Arial" panose="020B0604020202020204" pitchFamily="34" charset="0"/>
                        <a:ea typeface="ＭＳ Ｐゴシック" panose="020B0600070205080204" pitchFamily="34" charset="-128"/>
                        <a:cs typeface="Arial" panose="020B0604020202020204" pitchFamily="34" charset="0"/>
                      </a:endParaRPr>
                    </a:p>
                  </a:txBody>
                  <a:tcPr marL="84406" marR="84406" marT="45733" marB="4573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solidFill>
                  </a:tcPr>
                </a:tc>
                <a:tc>
                  <a:txBody>
                    <a:bodyPr/>
                    <a:lstStyle>
                      <a:lvl1pPr marL="342900" indent="-342900" algn="l" eaLnBrk="0" hangingPunct="0">
                        <a:spcBef>
                          <a:spcPct val="50000"/>
                        </a:spcBef>
                        <a:buClr>
                          <a:schemeClr val="tx1"/>
                        </a:buClr>
                        <a:buFont typeface="Wingdings" panose="05000000000000000000" pitchFamily="2" charset="2"/>
                        <a:defRPr sz="1400">
                          <a:solidFill>
                            <a:schemeClr val="tx1"/>
                          </a:solidFill>
                          <a:latin typeface="Arial" panose="020B0604020202020204" pitchFamily="34" charset="0"/>
                        </a:defRPr>
                      </a:lvl1pPr>
                      <a:lvl2pPr marL="742950" indent="-285750" algn="l" eaLnBrk="0" hangingPunct="0">
                        <a:buClr>
                          <a:schemeClr val="tx1"/>
                        </a:buClr>
                        <a:defRPr sz="1200">
                          <a:solidFill>
                            <a:schemeClr val="tx1"/>
                          </a:solidFill>
                          <a:latin typeface="Arial" panose="020B0604020202020204" pitchFamily="34" charset="0"/>
                        </a:defRPr>
                      </a:lvl2pPr>
                      <a:lvl3pPr marL="1143000" indent="-228600" algn="l" eaLnBrk="0" hangingPunct="0">
                        <a:buClr>
                          <a:schemeClr val="tx1"/>
                        </a:buClr>
                        <a:defRPr sz="1000">
                          <a:solidFill>
                            <a:schemeClr val="tx1"/>
                          </a:solidFill>
                          <a:latin typeface="Arial" panose="020B0604020202020204" pitchFamily="34" charset="0"/>
                        </a:defRPr>
                      </a:lvl3pPr>
                      <a:lvl4pPr marL="1600200" indent="-228600" algn="l" eaLnBrk="0" hangingPunct="0">
                        <a:spcBef>
                          <a:spcPct val="20000"/>
                        </a:spcBef>
                        <a:buClr>
                          <a:schemeClr val="bg1"/>
                        </a:buClr>
                        <a:defRPr sz="1400">
                          <a:solidFill>
                            <a:schemeClr val="bg1"/>
                          </a:solidFill>
                          <a:latin typeface="Arial" panose="020B0604020202020204" pitchFamily="34" charset="0"/>
                        </a:defRPr>
                      </a:lvl4pPr>
                      <a:lvl5pPr marL="2057400" indent="-228600" algn="l" eaLnBrk="0" hangingPunct="0">
                        <a:spcBef>
                          <a:spcPct val="20000"/>
                        </a:spcBef>
                        <a:buClr>
                          <a:schemeClr val="bg1"/>
                        </a:buClr>
                        <a:defRPr sz="1400">
                          <a:solidFill>
                            <a:schemeClr val="bg1"/>
                          </a:solidFill>
                          <a:latin typeface="Arial" panose="020B0604020202020204" pitchFamily="34" charset="0"/>
                        </a:defRPr>
                      </a:lvl5pPr>
                      <a:lvl6pPr marL="2514600" indent="-228600" eaLnBrk="0" fontAlgn="base" hangingPunct="0">
                        <a:spcBef>
                          <a:spcPct val="20000"/>
                        </a:spcBef>
                        <a:spcAft>
                          <a:spcPct val="0"/>
                        </a:spcAft>
                        <a:buClr>
                          <a:schemeClr val="bg1"/>
                        </a:buClr>
                        <a:defRPr sz="1400">
                          <a:solidFill>
                            <a:schemeClr val="bg1"/>
                          </a:solidFill>
                          <a:latin typeface="Arial" panose="020B0604020202020204" pitchFamily="34" charset="0"/>
                        </a:defRPr>
                      </a:lvl6pPr>
                      <a:lvl7pPr marL="2971800" indent="-228600" eaLnBrk="0" fontAlgn="base" hangingPunct="0">
                        <a:spcBef>
                          <a:spcPct val="20000"/>
                        </a:spcBef>
                        <a:spcAft>
                          <a:spcPct val="0"/>
                        </a:spcAft>
                        <a:buClr>
                          <a:schemeClr val="bg1"/>
                        </a:buClr>
                        <a:defRPr sz="1400">
                          <a:solidFill>
                            <a:schemeClr val="bg1"/>
                          </a:solidFill>
                          <a:latin typeface="Arial" panose="020B0604020202020204" pitchFamily="34" charset="0"/>
                        </a:defRPr>
                      </a:lvl7pPr>
                      <a:lvl8pPr marL="3429000" indent="-228600" eaLnBrk="0" fontAlgn="base" hangingPunct="0">
                        <a:spcBef>
                          <a:spcPct val="20000"/>
                        </a:spcBef>
                        <a:spcAft>
                          <a:spcPct val="0"/>
                        </a:spcAft>
                        <a:buClr>
                          <a:schemeClr val="bg1"/>
                        </a:buClr>
                        <a:defRPr sz="1400">
                          <a:solidFill>
                            <a:schemeClr val="bg1"/>
                          </a:solidFill>
                          <a:latin typeface="Arial" panose="020B0604020202020204" pitchFamily="34" charset="0"/>
                        </a:defRPr>
                      </a:lvl8pPr>
                      <a:lvl9pPr marL="3886200" indent="-228600" eaLnBrk="0" fontAlgn="base" hangingPunct="0">
                        <a:spcBef>
                          <a:spcPct val="20000"/>
                        </a:spcBef>
                        <a:spcAft>
                          <a:spcPct val="0"/>
                        </a:spcAft>
                        <a:buClr>
                          <a:schemeClr val="bg1"/>
                        </a:buClr>
                        <a:defRPr sz="1400">
                          <a:solidFill>
                            <a:schemeClr val="bg1"/>
                          </a:solidFill>
                          <a:latin typeface="Arial" panose="020B0604020202020204" pitchFamily="34" charset="0"/>
                        </a:defRPr>
                      </a:lvl9pPr>
                    </a:lstStyle>
                    <a:p>
                      <a:pPr marL="342900" marR="0" lvl="0" indent="-342900" algn="ctr" defTabSz="914400" rtl="0" eaLnBrk="1" fontAlgn="base" latinLnBrk="0" hangingPunct="1">
                        <a:lnSpc>
                          <a:spcPct val="85000"/>
                        </a:lnSpc>
                        <a:spcBef>
                          <a:spcPct val="0"/>
                        </a:spcBef>
                        <a:spcAft>
                          <a:spcPct val="0"/>
                        </a:spcAft>
                        <a:buClr>
                          <a:schemeClr val="tx1"/>
                        </a:buClr>
                        <a:buSzTx/>
                        <a:buFont typeface="Wingdings" panose="05000000000000000000" pitchFamily="2" charset="2"/>
                        <a:buNone/>
                        <a:tabLst/>
                      </a:pPr>
                      <a:r>
                        <a:rPr kumimoji="1" lang="en-US" altLang="ja-JP" sz="1600" b="1" i="0" u="none" strike="noStrike" cap="none" normalizeH="0" baseline="0" dirty="0" smtClean="0">
                          <a:ln>
                            <a:noFill/>
                          </a:ln>
                          <a:solidFill>
                            <a:schemeClr val="bg1"/>
                          </a:solidFill>
                          <a:effectLst/>
                          <a:latin typeface="Arial" panose="020B0604020202020204" pitchFamily="34" charset="0"/>
                          <a:ea typeface="MS UI Gothic" panose="020B0600070205080204" pitchFamily="34" charset="-128"/>
                          <a:cs typeface="Arial" panose="020B0604020202020204" pitchFamily="34" charset="0"/>
                        </a:rPr>
                        <a:t>SPSS Modeler Components</a:t>
                      </a:r>
                    </a:p>
                  </a:txBody>
                  <a:tcPr marL="84406" marR="84406" marT="45733" marB="4573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solidFill>
                  </a:tcPr>
                </a:tc>
                <a:tc>
                  <a:txBody>
                    <a:bodyPr/>
                    <a:lstStyle/>
                    <a:p>
                      <a:pPr marL="52388" marR="0" lvl="0" indent="-52388" algn="l" defTabSz="914400" rtl="0" eaLnBrk="1" fontAlgn="base" latinLnBrk="0" hangingPunct="1">
                        <a:lnSpc>
                          <a:spcPct val="85000"/>
                        </a:lnSpc>
                        <a:spcBef>
                          <a:spcPct val="0"/>
                        </a:spcBef>
                        <a:spcAft>
                          <a:spcPct val="0"/>
                        </a:spcAft>
                        <a:buClr>
                          <a:schemeClr val="tx1"/>
                        </a:buClr>
                        <a:buSzTx/>
                        <a:buFont typeface="Wingdings" panose="05000000000000000000" pitchFamily="2" charset="2"/>
                        <a:buNone/>
                        <a:tabLst/>
                      </a:pPr>
                      <a:r>
                        <a:rPr kumimoji="1" lang="en-US" altLang="ja-JP" sz="1600" b="1" i="0" u="none" strike="noStrike" cap="none" normalizeH="0" baseline="0" dirty="0" smtClean="0">
                          <a:ln>
                            <a:noFill/>
                          </a:ln>
                          <a:solidFill>
                            <a:schemeClr val="bg1"/>
                          </a:solidFill>
                          <a:effectLst/>
                          <a:latin typeface="Arial" panose="020B0604020202020204" pitchFamily="34" charset="0"/>
                          <a:ea typeface="MS UI Gothic" panose="020B0600070205080204" pitchFamily="34" charset="-128"/>
                          <a:cs typeface="Arial" panose="020B0604020202020204" pitchFamily="34" charset="0"/>
                        </a:rPr>
                        <a:t>Typical Hours</a:t>
                      </a:r>
                    </a:p>
                  </a:txBody>
                  <a:tcPr marL="84406" marR="84406" marT="45733" marB="4573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solidFill>
                  </a:tcPr>
                </a:tc>
              </a:tr>
              <a:tr h="144170">
                <a:tc>
                  <a:txBody>
                    <a:bodyPr/>
                    <a:lstStyle>
                      <a:lvl1pPr marL="342900" indent="-342900" algn="l" eaLnBrk="0" hangingPunct="0">
                        <a:spcBef>
                          <a:spcPct val="50000"/>
                        </a:spcBef>
                        <a:buClr>
                          <a:schemeClr val="tx1"/>
                        </a:buClr>
                        <a:buFont typeface="Wingdings" panose="05000000000000000000" pitchFamily="2" charset="2"/>
                        <a:defRPr sz="1400">
                          <a:solidFill>
                            <a:schemeClr val="tx1"/>
                          </a:solidFill>
                          <a:latin typeface="Arial" panose="020B0604020202020204" pitchFamily="34" charset="0"/>
                        </a:defRPr>
                      </a:lvl1pPr>
                      <a:lvl2pPr marL="742950" indent="-285750" algn="l" eaLnBrk="0" hangingPunct="0">
                        <a:buClr>
                          <a:schemeClr val="tx1"/>
                        </a:buClr>
                        <a:defRPr sz="1200">
                          <a:solidFill>
                            <a:schemeClr val="tx1"/>
                          </a:solidFill>
                          <a:latin typeface="Arial" panose="020B0604020202020204" pitchFamily="34" charset="0"/>
                        </a:defRPr>
                      </a:lvl2pPr>
                      <a:lvl3pPr marL="1143000" indent="-228600" algn="l" eaLnBrk="0" hangingPunct="0">
                        <a:buClr>
                          <a:schemeClr val="tx1"/>
                        </a:buClr>
                        <a:defRPr sz="1000">
                          <a:solidFill>
                            <a:schemeClr val="tx1"/>
                          </a:solidFill>
                          <a:latin typeface="Arial" panose="020B0604020202020204" pitchFamily="34" charset="0"/>
                        </a:defRPr>
                      </a:lvl3pPr>
                      <a:lvl4pPr marL="1600200" indent="-228600" algn="l" eaLnBrk="0" hangingPunct="0">
                        <a:spcBef>
                          <a:spcPct val="20000"/>
                        </a:spcBef>
                        <a:buClr>
                          <a:schemeClr val="bg1"/>
                        </a:buClr>
                        <a:defRPr sz="1400">
                          <a:solidFill>
                            <a:schemeClr val="bg1"/>
                          </a:solidFill>
                          <a:latin typeface="Arial" panose="020B0604020202020204" pitchFamily="34" charset="0"/>
                        </a:defRPr>
                      </a:lvl4pPr>
                      <a:lvl5pPr marL="2057400" indent="-228600" algn="l" eaLnBrk="0" hangingPunct="0">
                        <a:spcBef>
                          <a:spcPct val="20000"/>
                        </a:spcBef>
                        <a:buClr>
                          <a:schemeClr val="bg1"/>
                        </a:buClr>
                        <a:defRPr sz="1400">
                          <a:solidFill>
                            <a:schemeClr val="bg1"/>
                          </a:solidFill>
                          <a:latin typeface="Arial" panose="020B0604020202020204" pitchFamily="34" charset="0"/>
                        </a:defRPr>
                      </a:lvl5pPr>
                      <a:lvl6pPr marL="2514600" indent="-228600" eaLnBrk="0" fontAlgn="base" hangingPunct="0">
                        <a:spcBef>
                          <a:spcPct val="20000"/>
                        </a:spcBef>
                        <a:spcAft>
                          <a:spcPct val="0"/>
                        </a:spcAft>
                        <a:buClr>
                          <a:schemeClr val="bg1"/>
                        </a:buClr>
                        <a:defRPr sz="1400">
                          <a:solidFill>
                            <a:schemeClr val="bg1"/>
                          </a:solidFill>
                          <a:latin typeface="Arial" panose="020B0604020202020204" pitchFamily="34" charset="0"/>
                        </a:defRPr>
                      </a:lvl6pPr>
                      <a:lvl7pPr marL="2971800" indent="-228600" eaLnBrk="0" fontAlgn="base" hangingPunct="0">
                        <a:spcBef>
                          <a:spcPct val="20000"/>
                        </a:spcBef>
                        <a:spcAft>
                          <a:spcPct val="0"/>
                        </a:spcAft>
                        <a:buClr>
                          <a:schemeClr val="bg1"/>
                        </a:buClr>
                        <a:defRPr sz="1400">
                          <a:solidFill>
                            <a:schemeClr val="bg1"/>
                          </a:solidFill>
                          <a:latin typeface="Arial" panose="020B0604020202020204" pitchFamily="34" charset="0"/>
                        </a:defRPr>
                      </a:lvl7pPr>
                      <a:lvl8pPr marL="3429000" indent="-228600" eaLnBrk="0" fontAlgn="base" hangingPunct="0">
                        <a:spcBef>
                          <a:spcPct val="20000"/>
                        </a:spcBef>
                        <a:spcAft>
                          <a:spcPct val="0"/>
                        </a:spcAft>
                        <a:buClr>
                          <a:schemeClr val="bg1"/>
                        </a:buClr>
                        <a:defRPr sz="1400">
                          <a:solidFill>
                            <a:schemeClr val="bg1"/>
                          </a:solidFill>
                          <a:latin typeface="Arial" panose="020B0604020202020204" pitchFamily="34" charset="0"/>
                        </a:defRPr>
                      </a:lvl8pPr>
                      <a:lvl9pPr marL="3886200" indent="-228600" eaLnBrk="0" fontAlgn="base" hangingPunct="0">
                        <a:spcBef>
                          <a:spcPct val="20000"/>
                        </a:spcBef>
                        <a:spcAft>
                          <a:spcPct val="0"/>
                        </a:spcAft>
                        <a:buClr>
                          <a:schemeClr val="bg1"/>
                        </a:buClr>
                        <a:defRPr sz="1400">
                          <a:solidFill>
                            <a:schemeClr val="bg1"/>
                          </a:solidFill>
                          <a:latin typeface="Arial" panose="020B0604020202020204" pitchFamily="34" charset="0"/>
                        </a:defRPr>
                      </a:lvl9pPr>
                    </a:lstStyle>
                    <a:p>
                      <a:pPr marL="342900" marR="0" lvl="0" indent="-342900" algn="ctr" defTabSz="914400" rtl="0" eaLnBrk="1" fontAlgn="base" latinLnBrk="0" hangingPunct="1">
                        <a:lnSpc>
                          <a:spcPct val="85000"/>
                        </a:lnSpc>
                        <a:spcBef>
                          <a:spcPct val="0"/>
                        </a:spcBef>
                        <a:spcAft>
                          <a:spcPct val="0"/>
                        </a:spcAft>
                        <a:buClr>
                          <a:schemeClr val="tx1"/>
                        </a:buClr>
                        <a:buSzTx/>
                        <a:buFont typeface="Wingdings" panose="05000000000000000000" pitchFamily="2" charset="2"/>
                        <a:buNone/>
                        <a:tabLst/>
                      </a:pPr>
                      <a:r>
                        <a:rPr kumimoji="0" lang="en-US" altLang="ja-JP" sz="1200" b="0" i="0" u="none" strike="noStrike" cap="none" normalizeH="0" baseline="0" dirty="0" smtClean="0">
                          <a:ln>
                            <a:noFill/>
                          </a:ln>
                          <a:solidFill>
                            <a:schemeClr val="tx1">
                              <a:lumMod val="95000"/>
                              <a:lumOff val="5000"/>
                            </a:schemeClr>
                          </a:solidFill>
                          <a:effectLst/>
                          <a:latin typeface="+mj-lt"/>
                          <a:ea typeface="ＭＳ Ｐゴシック" panose="020B0600070205080204" pitchFamily="34" charset="-128"/>
                          <a:cs typeface="Arial" panose="020B0604020202020204" pitchFamily="34" charset="0"/>
                        </a:rPr>
                        <a:t>Kickoff meeting</a:t>
                      </a:r>
                      <a:endParaRPr kumimoji="0" lang="ja-JP" altLang="en-US" sz="1200" b="0" i="0" u="none" strike="noStrike" cap="none" normalizeH="0" baseline="0" dirty="0" smtClean="0">
                        <a:ln>
                          <a:noFill/>
                        </a:ln>
                        <a:solidFill>
                          <a:schemeClr val="tx1">
                            <a:lumMod val="95000"/>
                            <a:lumOff val="5000"/>
                          </a:schemeClr>
                        </a:solidFill>
                        <a:effectLst/>
                        <a:latin typeface="+mj-lt"/>
                        <a:ea typeface="ＭＳ Ｐゴシック" panose="020B0600070205080204" pitchFamily="34" charset="-128"/>
                        <a:cs typeface="Arial" panose="020B0604020202020204" pitchFamily="34" charset="0"/>
                      </a:endParaRPr>
                    </a:p>
                  </a:txBody>
                  <a:tcPr marL="84406" marR="84406" marT="45733" marB="4573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eaLnBrk="0" hangingPunct="0">
                        <a:spcBef>
                          <a:spcPct val="50000"/>
                        </a:spcBef>
                        <a:buClr>
                          <a:schemeClr val="tx1"/>
                        </a:buClr>
                        <a:buFont typeface="Wingdings" panose="05000000000000000000" pitchFamily="2" charset="2"/>
                        <a:defRPr sz="1400">
                          <a:solidFill>
                            <a:schemeClr val="tx1"/>
                          </a:solidFill>
                          <a:latin typeface="Arial" panose="020B0604020202020204" pitchFamily="34" charset="0"/>
                        </a:defRPr>
                      </a:lvl1pPr>
                      <a:lvl2pPr marL="742950" indent="-285750" algn="l" eaLnBrk="0" hangingPunct="0">
                        <a:buClr>
                          <a:schemeClr val="tx1"/>
                        </a:buClr>
                        <a:defRPr sz="1200">
                          <a:solidFill>
                            <a:schemeClr val="tx1"/>
                          </a:solidFill>
                          <a:latin typeface="Arial" panose="020B0604020202020204" pitchFamily="34" charset="0"/>
                        </a:defRPr>
                      </a:lvl2pPr>
                      <a:lvl3pPr marL="1143000" indent="-228600" algn="l" eaLnBrk="0" hangingPunct="0">
                        <a:buClr>
                          <a:schemeClr val="tx1"/>
                        </a:buClr>
                        <a:defRPr sz="1000">
                          <a:solidFill>
                            <a:schemeClr val="tx1"/>
                          </a:solidFill>
                          <a:latin typeface="Arial" panose="020B0604020202020204" pitchFamily="34" charset="0"/>
                        </a:defRPr>
                      </a:lvl3pPr>
                      <a:lvl4pPr marL="1600200" indent="-228600" algn="l" eaLnBrk="0" hangingPunct="0">
                        <a:spcBef>
                          <a:spcPct val="20000"/>
                        </a:spcBef>
                        <a:buClr>
                          <a:schemeClr val="bg1"/>
                        </a:buClr>
                        <a:defRPr sz="1400">
                          <a:solidFill>
                            <a:schemeClr val="bg1"/>
                          </a:solidFill>
                          <a:latin typeface="Arial" panose="020B0604020202020204" pitchFamily="34" charset="0"/>
                        </a:defRPr>
                      </a:lvl4pPr>
                      <a:lvl5pPr marL="2057400" indent="-228600" algn="l" eaLnBrk="0" hangingPunct="0">
                        <a:spcBef>
                          <a:spcPct val="20000"/>
                        </a:spcBef>
                        <a:buClr>
                          <a:schemeClr val="bg1"/>
                        </a:buClr>
                        <a:defRPr sz="1400">
                          <a:solidFill>
                            <a:schemeClr val="bg1"/>
                          </a:solidFill>
                          <a:latin typeface="Arial" panose="020B0604020202020204" pitchFamily="34" charset="0"/>
                        </a:defRPr>
                      </a:lvl5pPr>
                      <a:lvl6pPr marL="2514600" indent="-228600" eaLnBrk="0" fontAlgn="base" hangingPunct="0">
                        <a:spcBef>
                          <a:spcPct val="20000"/>
                        </a:spcBef>
                        <a:spcAft>
                          <a:spcPct val="0"/>
                        </a:spcAft>
                        <a:buClr>
                          <a:schemeClr val="bg1"/>
                        </a:buClr>
                        <a:defRPr sz="1400">
                          <a:solidFill>
                            <a:schemeClr val="bg1"/>
                          </a:solidFill>
                          <a:latin typeface="Arial" panose="020B0604020202020204" pitchFamily="34" charset="0"/>
                        </a:defRPr>
                      </a:lvl6pPr>
                      <a:lvl7pPr marL="2971800" indent="-228600" eaLnBrk="0" fontAlgn="base" hangingPunct="0">
                        <a:spcBef>
                          <a:spcPct val="20000"/>
                        </a:spcBef>
                        <a:spcAft>
                          <a:spcPct val="0"/>
                        </a:spcAft>
                        <a:buClr>
                          <a:schemeClr val="bg1"/>
                        </a:buClr>
                        <a:defRPr sz="1400">
                          <a:solidFill>
                            <a:schemeClr val="bg1"/>
                          </a:solidFill>
                          <a:latin typeface="Arial" panose="020B0604020202020204" pitchFamily="34" charset="0"/>
                        </a:defRPr>
                      </a:lvl7pPr>
                      <a:lvl8pPr marL="3429000" indent="-228600" eaLnBrk="0" fontAlgn="base" hangingPunct="0">
                        <a:spcBef>
                          <a:spcPct val="20000"/>
                        </a:spcBef>
                        <a:spcAft>
                          <a:spcPct val="0"/>
                        </a:spcAft>
                        <a:buClr>
                          <a:schemeClr val="bg1"/>
                        </a:buClr>
                        <a:defRPr sz="1400">
                          <a:solidFill>
                            <a:schemeClr val="bg1"/>
                          </a:solidFill>
                          <a:latin typeface="Arial" panose="020B0604020202020204" pitchFamily="34" charset="0"/>
                        </a:defRPr>
                      </a:lvl8pPr>
                      <a:lvl9pPr marL="3886200" indent="-228600" eaLnBrk="0" fontAlgn="base" hangingPunct="0">
                        <a:spcBef>
                          <a:spcPct val="20000"/>
                        </a:spcBef>
                        <a:spcAft>
                          <a:spcPct val="0"/>
                        </a:spcAft>
                        <a:buClr>
                          <a:schemeClr val="bg1"/>
                        </a:buClr>
                        <a:defRPr sz="1400">
                          <a:solidFill>
                            <a:schemeClr val="bg1"/>
                          </a:solidFill>
                          <a:latin typeface="Arial" panose="020B0604020202020204" pitchFamily="34" charset="0"/>
                        </a:defRPr>
                      </a:lvl9pPr>
                    </a:lstStyle>
                    <a:p>
                      <a:pPr marL="0" marR="0" lvl="0" indent="0" algn="ctr" defTabSz="914400" rtl="0" eaLnBrk="1" fontAlgn="base" latinLnBrk="0" hangingPunct="1">
                        <a:lnSpc>
                          <a:spcPct val="85000"/>
                        </a:lnSpc>
                        <a:spcBef>
                          <a:spcPct val="0"/>
                        </a:spcBef>
                        <a:spcAft>
                          <a:spcPct val="0"/>
                        </a:spcAft>
                        <a:buClr>
                          <a:schemeClr val="tx1"/>
                        </a:buClr>
                        <a:buSzTx/>
                        <a:buFont typeface="Wingdings" panose="05000000000000000000" pitchFamily="2" charset="2"/>
                        <a:buNone/>
                        <a:tabLst/>
                      </a:pPr>
                      <a:r>
                        <a:rPr kumimoji="1" lang="en-US" altLang="ja-JP" sz="1200" b="0" i="0" u="none" strike="noStrike" cap="none" normalizeH="0" baseline="0" dirty="0" smtClean="0">
                          <a:ln>
                            <a:noFill/>
                          </a:ln>
                          <a:solidFill>
                            <a:schemeClr val="tx1">
                              <a:lumMod val="95000"/>
                              <a:lumOff val="5000"/>
                            </a:schemeClr>
                          </a:solidFill>
                          <a:effectLst/>
                          <a:latin typeface="+mj-lt"/>
                          <a:ea typeface="Meiryo" panose="020B0604030504040204" pitchFamily="34" charset="-128"/>
                          <a:cs typeface="Meiryo" panose="020B0604030504040204" pitchFamily="34" charset="-128"/>
                        </a:rPr>
                        <a:t>Agreement on use-case and scope of topics within context of 40 hours</a:t>
                      </a:r>
                      <a:endParaRPr kumimoji="1" lang="ja-JP" altLang="en-US" sz="1200" b="0" i="0" u="none" strike="noStrike" cap="none" normalizeH="0" baseline="0" dirty="0" smtClean="0">
                        <a:ln>
                          <a:noFill/>
                        </a:ln>
                        <a:solidFill>
                          <a:schemeClr val="tx1">
                            <a:lumMod val="95000"/>
                            <a:lumOff val="5000"/>
                          </a:schemeClr>
                        </a:solidFill>
                        <a:effectLst/>
                        <a:latin typeface="+mj-lt"/>
                        <a:ea typeface="Meiryo" panose="020B0604030504040204" pitchFamily="34" charset="-128"/>
                        <a:cs typeface="Meiryo" panose="020B0604030504040204" pitchFamily="34" charset="-128"/>
                      </a:endParaRPr>
                    </a:p>
                  </a:txBody>
                  <a:tcPr marL="84406" marR="84406" marT="45733" marB="4573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5000"/>
                        </a:lnSpc>
                        <a:spcBef>
                          <a:spcPct val="0"/>
                        </a:spcBef>
                        <a:spcAft>
                          <a:spcPct val="0"/>
                        </a:spcAft>
                        <a:buClr>
                          <a:schemeClr val="tx1"/>
                        </a:buClr>
                        <a:buSzTx/>
                        <a:buFont typeface="Wingdings" panose="05000000000000000000" pitchFamily="2" charset="2"/>
                        <a:buNone/>
                        <a:tabLst/>
                      </a:pPr>
                      <a:r>
                        <a:rPr kumimoji="1" lang="en-US" altLang="ja-JP" sz="1200" b="0" i="0" u="none" strike="noStrike" cap="none" normalizeH="0" baseline="0" dirty="0" smtClean="0">
                          <a:ln>
                            <a:noFill/>
                          </a:ln>
                          <a:solidFill>
                            <a:schemeClr val="tx1">
                              <a:lumMod val="95000"/>
                              <a:lumOff val="5000"/>
                            </a:schemeClr>
                          </a:solidFill>
                          <a:effectLst/>
                          <a:latin typeface="+mj-lt"/>
                          <a:ea typeface="Meiryo" panose="020B0604030504040204" pitchFamily="34" charset="-128"/>
                          <a:cs typeface="Meiryo" panose="020B0604030504040204" pitchFamily="34" charset="-128"/>
                        </a:rPr>
                        <a:t>2</a:t>
                      </a:r>
                    </a:p>
                  </a:txBody>
                  <a:tcPr marL="84406" marR="84406" marT="45733" marB="4573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4934">
                <a:tc>
                  <a:txBody>
                    <a:bodyPr/>
                    <a:lstStyle>
                      <a:lvl1pPr algn="l" eaLnBrk="0" hangingPunct="0">
                        <a:spcBef>
                          <a:spcPct val="50000"/>
                        </a:spcBef>
                        <a:buClr>
                          <a:schemeClr val="tx1"/>
                        </a:buClr>
                        <a:buFont typeface="Wingdings" panose="05000000000000000000" pitchFamily="2" charset="2"/>
                        <a:defRPr sz="1400">
                          <a:solidFill>
                            <a:schemeClr val="tx1"/>
                          </a:solidFill>
                          <a:latin typeface="Arial" panose="020B0604020202020204" pitchFamily="34" charset="0"/>
                        </a:defRPr>
                      </a:lvl1pPr>
                      <a:lvl2pPr marL="742950" indent="-285750" algn="l" eaLnBrk="0" hangingPunct="0">
                        <a:buClr>
                          <a:schemeClr val="tx1"/>
                        </a:buClr>
                        <a:defRPr sz="1200">
                          <a:solidFill>
                            <a:schemeClr val="tx1"/>
                          </a:solidFill>
                          <a:latin typeface="Arial" panose="020B0604020202020204" pitchFamily="34" charset="0"/>
                        </a:defRPr>
                      </a:lvl2pPr>
                      <a:lvl3pPr marL="1143000" indent="-228600" algn="l" eaLnBrk="0" hangingPunct="0">
                        <a:buClr>
                          <a:schemeClr val="tx1"/>
                        </a:buClr>
                        <a:defRPr sz="1000">
                          <a:solidFill>
                            <a:schemeClr val="tx1"/>
                          </a:solidFill>
                          <a:latin typeface="Arial" panose="020B0604020202020204" pitchFamily="34" charset="0"/>
                        </a:defRPr>
                      </a:lvl3pPr>
                      <a:lvl4pPr marL="1600200" indent="-228600" algn="l" eaLnBrk="0" hangingPunct="0">
                        <a:spcBef>
                          <a:spcPct val="20000"/>
                        </a:spcBef>
                        <a:buClr>
                          <a:schemeClr val="bg1"/>
                        </a:buClr>
                        <a:defRPr sz="1400">
                          <a:solidFill>
                            <a:schemeClr val="bg1"/>
                          </a:solidFill>
                          <a:latin typeface="Arial" panose="020B0604020202020204" pitchFamily="34" charset="0"/>
                        </a:defRPr>
                      </a:lvl4pPr>
                      <a:lvl5pPr marL="2057400" indent="-228600" algn="l" eaLnBrk="0" hangingPunct="0">
                        <a:spcBef>
                          <a:spcPct val="20000"/>
                        </a:spcBef>
                        <a:buClr>
                          <a:schemeClr val="bg1"/>
                        </a:buClr>
                        <a:defRPr sz="1400">
                          <a:solidFill>
                            <a:schemeClr val="bg1"/>
                          </a:solidFill>
                          <a:latin typeface="Arial" panose="020B0604020202020204" pitchFamily="34" charset="0"/>
                        </a:defRPr>
                      </a:lvl5pPr>
                      <a:lvl6pPr marL="2514600" indent="-228600" eaLnBrk="0" fontAlgn="base" hangingPunct="0">
                        <a:spcBef>
                          <a:spcPct val="20000"/>
                        </a:spcBef>
                        <a:spcAft>
                          <a:spcPct val="0"/>
                        </a:spcAft>
                        <a:buClr>
                          <a:schemeClr val="bg1"/>
                        </a:buClr>
                        <a:defRPr sz="1400">
                          <a:solidFill>
                            <a:schemeClr val="bg1"/>
                          </a:solidFill>
                          <a:latin typeface="Arial" panose="020B0604020202020204" pitchFamily="34" charset="0"/>
                        </a:defRPr>
                      </a:lvl6pPr>
                      <a:lvl7pPr marL="2971800" indent="-228600" eaLnBrk="0" fontAlgn="base" hangingPunct="0">
                        <a:spcBef>
                          <a:spcPct val="20000"/>
                        </a:spcBef>
                        <a:spcAft>
                          <a:spcPct val="0"/>
                        </a:spcAft>
                        <a:buClr>
                          <a:schemeClr val="bg1"/>
                        </a:buClr>
                        <a:defRPr sz="1400">
                          <a:solidFill>
                            <a:schemeClr val="bg1"/>
                          </a:solidFill>
                          <a:latin typeface="Arial" panose="020B0604020202020204" pitchFamily="34" charset="0"/>
                        </a:defRPr>
                      </a:lvl7pPr>
                      <a:lvl8pPr marL="3429000" indent="-228600" eaLnBrk="0" fontAlgn="base" hangingPunct="0">
                        <a:spcBef>
                          <a:spcPct val="20000"/>
                        </a:spcBef>
                        <a:spcAft>
                          <a:spcPct val="0"/>
                        </a:spcAft>
                        <a:buClr>
                          <a:schemeClr val="bg1"/>
                        </a:buClr>
                        <a:defRPr sz="1400">
                          <a:solidFill>
                            <a:schemeClr val="bg1"/>
                          </a:solidFill>
                          <a:latin typeface="Arial" panose="020B0604020202020204" pitchFamily="34" charset="0"/>
                        </a:defRPr>
                      </a:lvl8pPr>
                      <a:lvl9pPr marL="3886200" indent="-228600" eaLnBrk="0" fontAlgn="base" hangingPunct="0">
                        <a:spcBef>
                          <a:spcPct val="20000"/>
                        </a:spcBef>
                        <a:spcAft>
                          <a:spcPct val="0"/>
                        </a:spcAft>
                        <a:buClr>
                          <a:schemeClr val="bg1"/>
                        </a:buClr>
                        <a:defRPr sz="1400">
                          <a:solidFill>
                            <a:schemeClr val="bg1"/>
                          </a:solidFill>
                          <a:latin typeface="Arial" panose="020B0604020202020204" pitchFamily="34" charset="0"/>
                        </a:defRPr>
                      </a:lvl9pPr>
                    </a:lstStyle>
                    <a:p>
                      <a:pPr marL="0" marR="0" lvl="0" indent="0" algn="ctr" defTabSz="914400" rtl="0" eaLnBrk="1" fontAlgn="base" latinLnBrk="0" hangingPunct="1">
                        <a:lnSpc>
                          <a:spcPct val="85000"/>
                        </a:lnSpc>
                        <a:spcBef>
                          <a:spcPct val="0"/>
                        </a:spcBef>
                        <a:spcAft>
                          <a:spcPct val="0"/>
                        </a:spcAft>
                        <a:buClr>
                          <a:schemeClr val="tx1"/>
                        </a:buClr>
                        <a:buSzTx/>
                        <a:buFont typeface="Wingdings" panose="05000000000000000000" pitchFamily="2" charset="2"/>
                        <a:buNone/>
                        <a:tabLst/>
                      </a:pPr>
                      <a:r>
                        <a:rPr kumimoji="1" lang="en-US" altLang="ja-JP" sz="1200" b="0" i="0" u="none" strike="noStrike" cap="none" normalizeH="0" baseline="0" dirty="0" smtClean="0">
                          <a:ln>
                            <a:noFill/>
                          </a:ln>
                          <a:solidFill>
                            <a:schemeClr val="tx1">
                              <a:lumMod val="95000"/>
                              <a:lumOff val="5000"/>
                            </a:schemeClr>
                          </a:solidFill>
                          <a:effectLst/>
                          <a:latin typeface="+mj-lt"/>
                          <a:ea typeface="Meiryo" panose="020B0604030504040204" pitchFamily="34" charset="-128"/>
                          <a:cs typeface="Meiryo" panose="020B0604030504040204" pitchFamily="34" charset="-128"/>
                        </a:rPr>
                        <a:t>Business understanding</a:t>
                      </a:r>
                      <a:endParaRPr kumimoji="1" lang="ja-JP" altLang="en-US" sz="1200" b="0" i="0" u="none" strike="noStrike" cap="none" normalizeH="0" baseline="0" dirty="0" smtClean="0">
                        <a:ln>
                          <a:noFill/>
                        </a:ln>
                        <a:solidFill>
                          <a:schemeClr val="tx1">
                            <a:lumMod val="95000"/>
                            <a:lumOff val="5000"/>
                          </a:schemeClr>
                        </a:solidFill>
                        <a:effectLst/>
                        <a:latin typeface="+mj-lt"/>
                        <a:ea typeface="Meiryo" panose="020B0604030504040204" pitchFamily="34" charset="-128"/>
                        <a:cs typeface="Meiryo" panose="020B0604030504040204" pitchFamily="34" charset="-128"/>
                      </a:endParaRPr>
                    </a:p>
                  </a:txBody>
                  <a:tcPr marL="84406" marR="84406" marT="45733" marB="4573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eaLnBrk="0" hangingPunct="0">
                        <a:spcBef>
                          <a:spcPct val="50000"/>
                        </a:spcBef>
                        <a:buClr>
                          <a:schemeClr val="tx1"/>
                        </a:buClr>
                        <a:buFont typeface="Wingdings" panose="05000000000000000000" pitchFamily="2" charset="2"/>
                        <a:defRPr sz="1400">
                          <a:solidFill>
                            <a:schemeClr val="tx1"/>
                          </a:solidFill>
                          <a:latin typeface="Arial" panose="020B0604020202020204" pitchFamily="34" charset="0"/>
                        </a:defRPr>
                      </a:lvl1pPr>
                      <a:lvl2pPr marL="742950" indent="-285750" algn="l" eaLnBrk="0" hangingPunct="0">
                        <a:buClr>
                          <a:schemeClr val="tx1"/>
                        </a:buClr>
                        <a:defRPr sz="1200">
                          <a:solidFill>
                            <a:schemeClr val="tx1"/>
                          </a:solidFill>
                          <a:latin typeface="Arial" panose="020B0604020202020204" pitchFamily="34" charset="0"/>
                        </a:defRPr>
                      </a:lvl2pPr>
                      <a:lvl3pPr marL="1143000" indent="-228600" algn="l" eaLnBrk="0" hangingPunct="0">
                        <a:buClr>
                          <a:schemeClr val="tx1"/>
                        </a:buClr>
                        <a:defRPr sz="1000">
                          <a:solidFill>
                            <a:schemeClr val="tx1"/>
                          </a:solidFill>
                          <a:latin typeface="Arial" panose="020B0604020202020204" pitchFamily="34" charset="0"/>
                        </a:defRPr>
                      </a:lvl3pPr>
                      <a:lvl4pPr marL="1600200" indent="-228600" algn="l" eaLnBrk="0" hangingPunct="0">
                        <a:spcBef>
                          <a:spcPct val="20000"/>
                        </a:spcBef>
                        <a:buClr>
                          <a:schemeClr val="bg1"/>
                        </a:buClr>
                        <a:defRPr sz="1400">
                          <a:solidFill>
                            <a:schemeClr val="bg1"/>
                          </a:solidFill>
                          <a:latin typeface="Arial" panose="020B0604020202020204" pitchFamily="34" charset="0"/>
                        </a:defRPr>
                      </a:lvl4pPr>
                      <a:lvl5pPr marL="2057400" indent="-228600" algn="l" eaLnBrk="0" hangingPunct="0">
                        <a:spcBef>
                          <a:spcPct val="20000"/>
                        </a:spcBef>
                        <a:buClr>
                          <a:schemeClr val="bg1"/>
                        </a:buClr>
                        <a:defRPr sz="1400">
                          <a:solidFill>
                            <a:schemeClr val="bg1"/>
                          </a:solidFill>
                          <a:latin typeface="Arial" panose="020B0604020202020204" pitchFamily="34" charset="0"/>
                        </a:defRPr>
                      </a:lvl5pPr>
                      <a:lvl6pPr marL="2514600" indent="-228600" eaLnBrk="0" fontAlgn="base" hangingPunct="0">
                        <a:spcBef>
                          <a:spcPct val="20000"/>
                        </a:spcBef>
                        <a:spcAft>
                          <a:spcPct val="0"/>
                        </a:spcAft>
                        <a:buClr>
                          <a:schemeClr val="bg1"/>
                        </a:buClr>
                        <a:defRPr sz="1400">
                          <a:solidFill>
                            <a:schemeClr val="bg1"/>
                          </a:solidFill>
                          <a:latin typeface="Arial" panose="020B0604020202020204" pitchFamily="34" charset="0"/>
                        </a:defRPr>
                      </a:lvl6pPr>
                      <a:lvl7pPr marL="2971800" indent="-228600" eaLnBrk="0" fontAlgn="base" hangingPunct="0">
                        <a:spcBef>
                          <a:spcPct val="20000"/>
                        </a:spcBef>
                        <a:spcAft>
                          <a:spcPct val="0"/>
                        </a:spcAft>
                        <a:buClr>
                          <a:schemeClr val="bg1"/>
                        </a:buClr>
                        <a:defRPr sz="1400">
                          <a:solidFill>
                            <a:schemeClr val="bg1"/>
                          </a:solidFill>
                          <a:latin typeface="Arial" panose="020B0604020202020204" pitchFamily="34" charset="0"/>
                        </a:defRPr>
                      </a:lvl7pPr>
                      <a:lvl8pPr marL="3429000" indent="-228600" eaLnBrk="0" fontAlgn="base" hangingPunct="0">
                        <a:spcBef>
                          <a:spcPct val="20000"/>
                        </a:spcBef>
                        <a:spcAft>
                          <a:spcPct val="0"/>
                        </a:spcAft>
                        <a:buClr>
                          <a:schemeClr val="bg1"/>
                        </a:buClr>
                        <a:defRPr sz="1400">
                          <a:solidFill>
                            <a:schemeClr val="bg1"/>
                          </a:solidFill>
                          <a:latin typeface="Arial" panose="020B0604020202020204" pitchFamily="34" charset="0"/>
                        </a:defRPr>
                      </a:lvl8pPr>
                      <a:lvl9pPr marL="3886200" indent="-228600" eaLnBrk="0" fontAlgn="base" hangingPunct="0">
                        <a:spcBef>
                          <a:spcPct val="20000"/>
                        </a:spcBef>
                        <a:spcAft>
                          <a:spcPct val="0"/>
                        </a:spcAft>
                        <a:buClr>
                          <a:schemeClr val="bg1"/>
                        </a:buClr>
                        <a:defRPr sz="1400">
                          <a:solidFill>
                            <a:schemeClr val="bg1"/>
                          </a:solidFill>
                          <a:latin typeface="Arial" panose="020B0604020202020204" pitchFamily="34" charset="0"/>
                        </a:defRPr>
                      </a:lvl9pPr>
                    </a:lstStyle>
                    <a:p>
                      <a:pPr marL="0" marR="0" lvl="0" indent="0" algn="ctr" defTabSz="914400" rtl="0" eaLnBrk="1" fontAlgn="base" latinLnBrk="0" hangingPunct="1">
                        <a:lnSpc>
                          <a:spcPct val="85000"/>
                        </a:lnSpc>
                        <a:spcBef>
                          <a:spcPct val="0"/>
                        </a:spcBef>
                        <a:spcAft>
                          <a:spcPct val="0"/>
                        </a:spcAft>
                        <a:buClr>
                          <a:schemeClr val="tx1"/>
                        </a:buClr>
                        <a:buSzTx/>
                        <a:buFont typeface="Wingdings" panose="05000000000000000000" pitchFamily="2" charset="2"/>
                        <a:buNone/>
                        <a:tabLst/>
                      </a:pPr>
                      <a:r>
                        <a:rPr kumimoji="1" lang="en-US" altLang="ja-JP" sz="1200" b="0" i="0" u="none" strike="noStrike" cap="none" normalizeH="0" baseline="0" dirty="0" smtClean="0">
                          <a:ln>
                            <a:noFill/>
                          </a:ln>
                          <a:solidFill>
                            <a:schemeClr val="tx1">
                              <a:lumMod val="95000"/>
                              <a:lumOff val="5000"/>
                            </a:schemeClr>
                          </a:solidFill>
                          <a:effectLst/>
                          <a:latin typeface="+mj-lt"/>
                          <a:ea typeface="Meiryo" panose="020B0604030504040204" pitchFamily="34" charset="-128"/>
                          <a:cs typeface="Meiryo" panose="020B0604030504040204" pitchFamily="34" charset="-128"/>
                        </a:rPr>
                        <a:t>Identify / prioritize your challenges and analytic needs related to use-case</a:t>
                      </a:r>
                    </a:p>
                  </a:txBody>
                  <a:tcPr marL="84406" marR="84406" marT="45733" marB="4573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5000"/>
                        </a:lnSpc>
                        <a:spcBef>
                          <a:spcPct val="0"/>
                        </a:spcBef>
                        <a:spcAft>
                          <a:spcPct val="0"/>
                        </a:spcAft>
                        <a:buClr>
                          <a:schemeClr val="tx1"/>
                        </a:buClr>
                        <a:buSzTx/>
                        <a:buFont typeface="Wingdings" panose="05000000000000000000" pitchFamily="2" charset="2"/>
                        <a:buNone/>
                        <a:tabLst/>
                      </a:pPr>
                      <a:r>
                        <a:rPr kumimoji="1" lang="en-US" altLang="ja-JP" sz="1200" b="0" i="0" u="none" strike="noStrike" cap="none" normalizeH="0" baseline="0" dirty="0" smtClean="0">
                          <a:ln>
                            <a:noFill/>
                          </a:ln>
                          <a:solidFill>
                            <a:schemeClr val="tx1">
                              <a:lumMod val="95000"/>
                              <a:lumOff val="5000"/>
                            </a:schemeClr>
                          </a:solidFill>
                          <a:effectLst/>
                          <a:latin typeface="+mj-lt"/>
                          <a:ea typeface="Meiryo" panose="020B0604030504040204" pitchFamily="34" charset="-128"/>
                          <a:cs typeface="Meiryo" panose="020B0604030504040204" pitchFamily="34" charset="-128"/>
                        </a:rPr>
                        <a:t>4</a:t>
                      </a:r>
                    </a:p>
                  </a:txBody>
                  <a:tcPr marL="84406" marR="84406" marT="45733" marB="4573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6968">
                <a:tc>
                  <a:txBody>
                    <a:bodyPr/>
                    <a:lstStyle/>
                    <a:p>
                      <a:pPr algn="ctr"/>
                      <a:r>
                        <a:rPr lang="en-US" sz="1200" baseline="0" dirty="0" smtClean="0">
                          <a:solidFill>
                            <a:schemeClr val="tx1">
                              <a:lumMod val="95000"/>
                              <a:lumOff val="5000"/>
                            </a:schemeClr>
                          </a:solidFill>
                          <a:latin typeface="+mj-lt"/>
                        </a:rPr>
                        <a:t>Understanding Modeler Gold</a:t>
                      </a:r>
                      <a:endParaRPr lang="en-US" sz="1200" baseline="0" dirty="0">
                        <a:solidFill>
                          <a:schemeClr val="tx1">
                            <a:lumMod val="95000"/>
                            <a:lumOff val="5000"/>
                          </a:schemeClr>
                        </a:solidFill>
                        <a:latin typeface="+mj-lt"/>
                      </a:endParaRPr>
                    </a:p>
                  </a:txBody>
                  <a:tcPr marL="84406" marR="84406" marT="45733" marB="4573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sz="1200" baseline="0" dirty="0" smtClean="0">
                          <a:solidFill>
                            <a:schemeClr val="tx1">
                              <a:lumMod val="95000"/>
                              <a:lumOff val="5000"/>
                            </a:schemeClr>
                          </a:solidFill>
                          <a:latin typeface="+mj-lt"/>
                        </a:rPr>
                        <a:t>Understanding and navigating SPSS Modeler Gold components in cloud environment as related to predictive modeling</a:t>
                      </a:r>
                      <a:endParaRPr lang="en-US" sz="1200" baseline="0" dirty="0">
                        <a:solidFill>
                          <a:schemeClr val="tx1">
                            <a:lumMod val="95000"/>
                            <a:lumOff val="5000"/>
                          </a:schemeClr>
                        </a:solidFill>
                        <a:latin typeface="+mj-lt"/>
                      </a:endParaRPr>
                    </a:p>
                  </a:txBody>
                  <a:tcPr marL="84406" marR="84406" marT="45733" marB="4573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5000"/>
                        </a:lnSpc>
                        <a:spcBef>
                          <a:spcPct val="0"/>
                        </a:spcBef>
                        <a:spcAft>
                          <a:spcPct val="0"/>
                        </a:spcAft>
                        <a:buClr>
                          <a:schemeClr val="tx1"/>
                        </a:buClr>
                        <a:buSzTx/>
                        <a:buFont typeface="Wingdings" panose="05000000000000000000" pitchFamily="2" charset="2"/>
                        <a:buNone/>
                        <a:tabLst/>
                      </a:pPr>
                      <a:r>
                        <a:rPr kumimoji="1" lang="en-US" altLang="ja-JP" sz="1200" b="0" i="0" u="none" strike="noStrike" cap="none" normalizeH="0" baseline="0" dirty="0" smtClean="0">
                          <a:ln>
                            <a:noFill/>
                          </a:ln>
                          <a:solidFill>
                            <a:schemeClr val="tx1">
                              <a:lumMod val="95000"/>
                              <a:lumOff val="5000"/>
                            </a:schemeClr>
                          </a:solidFill>
                          <a:effectLst/>
                          <a:latin typeface="+mj-lt"/>
                          <a:ea typeface="Meiryo" panose="020B0604030504040204" pitchFamily="34" charset="-128"/>
                          <a:cs typeface="Meiryo" panose="020B0604030504040204" pitchFamily="34" charset="-128"/>
                        </a:rPr>
                        <a:t>2</a:t>
                      </a:r>
                    </a:p>
                  </a:txBody>
                  <a:tcPr marL="84406" marR="84406" marT="45733" marB="4573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4934">
                <a:tc>
                  <a:txBody>
                    <a:bodyPr/>
                    <a:lstStyle/>
                    <a:p>
                      <a:pPr marL="0" marR="0" lvl="0" indent="0" algn="ctr" defTabSz="914400" rtl="0" eaLnBrk="1" fontAlgn="base" latinLnBrk="0" hangingPunct="1">
                        <a:lnSpc>
                          <a:spcPct val="85000"/>
                        </a:lnSpc>
                        <a:spcBef>
                          <a:spcPct val="0"/>
                        </a:spcBef>
                        <a:spcAft>
                          <a:spcPct val="0"/>
                        </a:spcAft>
                        <a:buClr>
                          <a:schemeClr val="tx1"/>
                        </a:buClr>
                        <a:buSzTx/>
                        <a:buFont typeface="Wingdings" panose="05000000000000000000" pitchFamily="2" charset="2"/>
                        <a:buNone/>
                        <a:tabLst/>
                      </a:pPr>
                      <a:r>
                        <a:rPr kumimoji="1" lang="en-US" altLang="ja-JP" sz="1200" b="0" i="0" u="none" strike="noStrike" cap="none" normalizeH="0" baseline="0" dirty="0" smtClean="0">
                          <a:ln>
                            <a:noFill/>
                          </a:ln>
                          <a:solidFill>
                            <a:schemeClr val="tx1">
                              <a:lumMod val="95000"/>
                              <a:lumOff val="5000"/>
                            </a:schemeClr>
                          </a:solidFill>
                          <a:effectLst/>
                          <a:latin typeface="+mj-lt"/>
                          <a:ea typeface="Meiryo" panose="020B0604030504040204" pitchFamily="34" charset="-128"/>
                          <a:cs typeface="Meiryo" panose="020B0604030504040204" pitchFamily="34" charset="-128"/>
                        </a:rPr>
                        <a:t>Introduction to Crisp-DM</a:t>
                      </a:r>
                      <a:endParaRPr kumimoji="1" lang="ja-JP" altLang="en-US" sz="1200" b="0" i="0" u="none" strike="noStrike" cap="none" normalizeH="0" baseline="0" dirty="0" smtClean="0">
                        <a:ln>
                          <a:noFill/>
                        </a:ln>
                        <a:solidFill>
                          <a:schemeClr val="tx1">
                            <a:lumMod val="95000"/>
                            <a:lumOff val="5000"/>
                          </a:schemeClr>
                        </a:solidFill>
                        <a:effectLst/>
                        <a:latin typeface="+mj-lt"/>
                        <a:ea typeface="Meiryo" panose="020B0604030504040204" pitchFamily="34" charset="-128"/>
                        <a:cs typeface="Meiryo" panose="020B0604030504040204" pitchFamily="34" charset="-128"/>
                      </a:endParaRPr>
                    </a:p>
                  </a:txBody>
                  <a:tcPr marL="84406" marR="84406" marT="45733" marB="4573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5000"/>
                        </a:lnSpc>
                        <a:spcBef>
                          <a:spcPct val="0"/>
                        </a:spcBef>
                        <a:spcAft>
                          <a:spcPct val="0"/>
                        </a:spcAft>
                        <a:buClr>
                          <a:schemeClr val="tx1"/>
                        </a:buClr>
                        <a:buSzTx/>
                        <a:buFont typeface="Wingdings" panose="05000000000000000000" pitchFamily="2" charset="2"/>
                        <a:buNone/>
                        <a:tabLst/>
                      </a:pPr>
                      <a:r>
                        <a:rPr kumimoji="1" lang="en-US" altLang="ja-JP" sz="1200" b="0" i="0" u="none" strike="noStrike" cap="none" normalizeH="0" baseline="0" dirty="0" smtClean="0">
                          <a:ln>
                            <a:noFill/>
                          </a:ln>
                          <a:solidFill>
                            <a:schemeClr val="tx1">
                              <a:lumMod val="95000"/>
                              <a:lumOff val="5000"/>
                            </a:schemeClr>
                          </a:solidFill>
                          <a:effectLst/>
                          <a:latin typeface="+mj-lt"/>
                          <a:ea typeface="Meiryo" panose="020B0604030504040204" pitchFamily="34" charset="-128"/>
                          <a:cs typeface="Meiryo" panose="020B0604030504040204" pitchFamily="34" charset="-128"/>
                        </a:rPr>
                        <a:t>Basic introduction to Crisp-DM for building analytic solutions</a:t>
                      </a:r>
                    </a:p>
                  </a:txBody>
                  <a:tcPr marL="84406" marR="84406" marT="45733" marB="4573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5000"/>
                        </a:lnSpc>
                        <a:spcBef>
                          <a:spcPct val="0"/>
                        </a:spcBef>
                        <a:spcAft>
                          <a:spcPct val="0"/>
                        </a:spcAft>
                        <a:buClr>
                          <a:schemeClr val="tx1"/>
                        </a:buClr>
                        <a:buSzTx/>
                        <a:buFont typeface="Wingdings" panose="05000000000000000000" pitchFamily="2" charset="2"/>
                        <a:buNone/>
                        <a:tabLst/>
                      </a:pPr>
                      <a:r>
                        <a:rPr kumimoji="1" lang="en-US" altLang="ja-JP" sz="1200" b="0" i="0" u="none" strike="noStrike" cap="none" normalizeH="0" baseline="0" dirty="0" smtClean="0">
                          <a:ln>
                            <a:noFill/>
                          </a:ln>
                          <a:solidFill>
                            <a:schemeClr val="tx1">
                              <a:lumMod val="95000"/>
                              <a:lumOff val="5000"/>
                            </a:schemeClr>
                          </a:solidFill>
                          <a:effectLst/>
                          <a:latin typeface="+mj-lt"/>
                          <a:ea typeface="Meiryo" panose="020B0604030504040204" pitchFamily="34" charset="-128"/>
                          <a:cs typeface="Meiryo" panose="020B0604030504040204" pitchFamily="34" charset="-128"/>
                        </a:rPr>
                        <a:t>4</a:t>
                      </a:r>
                      <a:endParaRPr kumimoji="1" lang="ja-JP" altLang="en-US" sz="1200" b="0" i="0" u="none" strike="noStrike" cap="none" normalizeH="0" baseline="0" dirty="0" smtClean="0">
                        <a:ln>
                          <a:noFill/>
                        </a:ln>
                        <a:solidFill>
                          <a:schemeClr val="tx1">
                            <a:lumMod val="95000"/>
                            <a:lumOff val="5000"/>
                          </a:schemeClr>
                        </a:solidFill>
                        <a:effectLst/>
                        <a:latin typeface="+mj-lt"/>
                        <a:ea typeface="Meiryo" panose="020B0604030504040204" pitchFamily="34" charset="-128"/>
                        <a:cs typeface="Meiryo" panose="020B0604030504040204" pitchFamily="34" charset="-128"/>
                      </a:endParaRPr>
                    </a:p>
                  </a:txBody>
                  <a:tcPr marL="84406" marR="84406" marT="45733" marB="4573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4934">
                <a:tc>
                  <a:txBody>
                    <a:bodyPr/>
                    <a:lstStyle>
                      <a:lvl1pPr algn="l" eaLnBrk="0" hangingPunct="0">
                        <a:spcBef>
                          <a:spcPct val="50000"/>
                        </a:spcBef>
                        <a:buClr>
                          <a:schemeClr val="tx1"/>
                        </a:buClr>
                        <a:buFont typeface="Wingdings" panose="05000000000000000000" pitchFamily="2" charset="2"/>
                        <a:defRPr sz="1400">
                          <a:solidFill>
                            <a:schemeClr val="tx1"/>
                          </a:solidFill>
                          <a:latin typeface="Arial" panose="020B0604020202020204" pitchFamily="34" charset="0"/>
                        </a:defRPr>
                      </a:lvl1pPr>
                      <a:lvl2pPr marL="742950" indent="-285750" algn="l" eaLnBrk="0" hangingPunct="0">
                        <a:buClr>
                          <a:schemeClr val="tx1"/>
                        </a:buClr>
                        <a:defRPr sz="1200">
                          <a:solidFill>
                            <a:schemeClr val="tx1"/>
                          </a:solidFill>
                          <a:latin typeface="Arial" panose="020B0604020202020204" pitchFamily="34" charset="0"/>
                        </a:defRPr>
                      </a:lvl2pPr>
                      <a:lvl3pPr marL="1143000" indent="-228600" algn="l" eaLnBrk="0" hangingPunct="0">
                        <a:buClr>
                          <a:schemeClr val="tx1"/>
                        </a:buClr>
                        <a:defRPr sz="1000">
                          <a:solidFill>
                            <a:schemeClr val="tx1"/>
                          </a:solidFill>
                          <a:latin typeface="Arial" panose="020B0604020202020204" pitchFamily="34" charset="0"/>
                        </a:defRPr>
                      </a:lvl3pPr>
                      <a:lvl4pPr marL="1600200" indent="-228600" algn="l" eaLnBrk="0" hangingPunct="0">
                        <a:spcBef>
                          <a:spcPct val="20000"/>
                        </a:spcBef>
                        <a:buClr>
                          <a:schemeClr val="bg1"/>
                        </a:buClr>
                        <a:defRPr sz="1400">
                          <a:solidFill>
                            <a:schemeClr val="bg1"/>
                          </a:solidFill>
                          <a:latin typeface="Arial" panose="020B0604020202020204" pitchFamily="34" charset="0"/>
                        </a:defRPr>
                      </a:lvl4pPr>
                      <a:lvl5pPr marL="2057400" indent="-228600" algn="l" eaLnBrk="0" hangingPunct="0">
                        <a:spcBef>
                          <a:spcPct val="20000"/>
                        </a:spcBef>
                        <a:buClr>
                          <a:schemeClr val="bg1"/>
                        </a:buClr>
                        <a:defRPr sz="1400">
                          <a:solidFill>
                            <a:schemeClr val="bg1"/>
                          </a:solidFill>
                          <a:latin typeface="Arial" panose="020B0604020202020204" pitchFamily="34" charset="0"/>
                        </a:defRPr>
                      </a:lvl5pPr>
                      <a:lvl6pPr marL="2514600" indent="-228600" eaLnBrk="0" fontAlgn="base" hangingPunct="0">
                        <a:spcBef>
                          <a:spcPct val="20000"/>
                        </a:spcBef>
                        <a:spcAft>
                          <a:spcPct val="0"/>
                        </a:spcAft>
                        <a:buClr>
                          <a:schemeClr val="bg1"/>
                        </a:buClr>
                        <a:defRPr sz="1400">
                          <a:solidFill>
                            <a:schemeClr val="bg1"/>
                          </a:solidFill>
                          <a:latin typeface="Arial" panose="020B0604020202020204" pitchFamily="34" charset="0"/>
                        </a:defRPr>
                      </a:lvl6pPr>
                      <a:lvl7pPr marL="2971800" indent="-228600" eaLnBrk="0" fontAlgn="base" hangingPunct="0">
                        <a:spcBef>
                          <a:spcPct val="20000"/>
                        </a:spcBef>
                        <a:spcAft>
                          <a:spcPct val="0"/>
                        </a:spcAft>
                        <a:buClr>
                          <a:schemeClr val="bg1"/>
                        </a:buClr>
                        <a:defRPr sz="1400">
                          <a:solidFill>
                            <a:schemeClr val="bg1"/>
                          </a:solidFill>
                          <a:latin typeface="Arial" panose="020B0604020202020204" pitchFamily="34" charset="0"/>
                        </a:defRPr>
                      </a:lvl7pPr>
                      <a:lvl8pPr marL="3429000" indent="-228600" eaLnBrk="0" fontAlgn="base" hangingPunct="0">
                        <a:spcBef>
                          <a:spcPct val="20000"/>
                        </a:spcBef>
                        <a:spcAft>
                          <a:spcPct val="0"/>
                        </a:spcAft>
                        <a:buClr>
                          <a:schemeClr val="bg1"/>
                        </a:buClr>
                        <a:defRPr sz="1400">
                          <a:solidFill>
                            <a:schemeClr val="bg1"/>
                          </a:solidFill>
                          <a:latin typeface="Arial" panose="020B0604020202020204" pitchFamily="34" charset="0"/>
                        </a:defRPr>
                      </a:lvl8pPr>
                      <a:lvl9pPr marL="3886200" indent="-228600" eaLnBrk="0" fontAlgn="base" hangingPunct="0">
                        <a:spcBef>
                          <a:spcPct val="20000"/>
                        </a:spcBef>
                        <a:spcAft>
                          <a:spcPct val="0"/>
                        </a:spcAft>
                        <a:buClr>
                          <a:schemeClr val="bg1"/>
                        </a:buClr>
                        <a:defRPr sz="1400">
                          <a:solidFill>
                            <a:schemeClr val="bg1"/>
                          </a:solidFill>
                          <a:latin typeface="Arial" panose="020B0604020202020204" pitchFamily="34" charset="0"/>
                        </a:defRPr>
                      </a:lvl9pPr>
                    </a:lstStyle>
                    <a:p>
                      <a:pPr marL="0" marR="0" lvl="0" indent="0" algn="ctr" defTabSz="914400" rtl="0" eaLnBrk="1" fontAlgn="base" latinLnBrk="0" hangingPunct="1">
                        <a:lnSpc>
                          <a:spcPct val="85000"/>
                        </a:lnSpc>
                        <a:spcBef>
                          <a:spcPct val="0"/>
                        </a:spcBef>
                        <a:spcAft>
                          <a:spcPct val="0"/>
                        </a:spcAft>
                        <a:buClr>
                          <a:schemeClr val="tx1"/>
                        </a:buClr>
                        <a:buSzTx/>
                        <a:buFont typeface="Wingdings" panose="05000000000000000000" pitchFamily="2" charset="2"/>
                        <a:buNone/>
                        <a:tabLst/>
                      </a:pPr>
                      <a:r>
                        <a:rPr kumimoji="1" lang="en-US" altLang="ja-JP" sz="1200" b="0" i="0" u="none" strike="noStrike" cap="none" normalizeH="0" baseline="0" dirty="0" smtClean="0">
                          <a:ln>
                            <a:noFill/>
                          </a:ln>
                          <a:solidFill>
                            <a:schemeClr val="tx1">
                              <a:lumMod val="95000"/>
                              <a:lumOff val="5000"/>
                            </a:schemeClr>
                          </a:solidFill>
                          <a:effectLst/>
                          <a:latin typeface="+mj-lt"/>
                          <a:ea typeface="Meiryo" panose="020B0604030504040204" pitchFamily="34" charset="-128"/>
                          <a:cs typeface="Meiryo" panose="020B0604030504040204" pitchFamily="34" charset="-128"/>
                        </a:rPr>
                        <a:t>Data understanding</a:t>
                      </a:r>
                      <a:endParaRPr kumimoji="1" lang="ja-JP" altLang="en-US" sz="1200" b="0" i="0" u="none" strike="noStrike" cap="none" normalizeH="0" baseline="0" dirty="0" smtClean="0">
                        <a:ln>
                          <a:noFill/>
                        </a:ln>
                        <a:solidFill>
                          <a:schemeClr val="tx1">
                            <a:lumMod val="95000"/>
                            <a:lumOff val="5000"/>
                          </a:schemeClr>
                        </a:solidFill>
                        <a:effectLst/>
                        <a:latin typeface="+mj-lt"/>
                        <a:ea typeface="Meiryo" panose="020B0604030504040204" pitchFamily="34" charset="-128"/>
                        <a:cs typeface="Meiryo" panose="020B0604030504040204" pitchFamily="34" charset="-128"/>
                      </a:endParaRPr>
                    </a:p>
                  </a:txBody>
                  <a:tcPr marL="84406" marR="84406" marT="45733" marB="4573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eaLnBrk="0" hangingPunct="0">
                        <a:spcBef>
                          <a:spcPct val="50000"/>
                        </a:spcBef>
                        <a:buClr>
                          <a:schemeClr val="tx1"/>
                        </a:buClr>
                        <a:buFont typeface="Wingdings" panose="05000000000000000000" pitchFamily="2" charset="2"/>
                        <a:defRPr sz="1400">
                          <a:solidFill>
                            <a:schemeClr val="tx1"/>
                          </a:solidFill>
                          <a:latin typeface="Arial" panose="020B0604020202020204" pitchFamily="34" charset="0"/>
                        </a:defRPr>
                      </a:lvl1pPr>
                      <a:lvl2pPr marL="742950" indent="-285750" algn="l" eaLnBrk="0" hangingPunct="0">
                        <a:buClr>
                          <a:schemeClr val="tx1"/>
                        </a:buClr>
                        <a:defRPr sz="1200">
                          <a:solidFill>
                            <a:schemeClr val="tx1"/>
                          </a:solidFill>
                          <a:latin typeface="Arial" panose="020B0604020202020204" pitchFamily="34" charset="0"/>
                        </a:defRPr>
                      </a:lvl2pPr>
                      <a:lvl3pPr marL="1143000" indent="-228600" algn="l" eaLnBrk="0" hangingPunct="0">
                        <a:buClr>
                          <a:schemeClr val="tx1"/>
                        </a:buClr>
                        <a:defRPr sz="1000">
                          <a:solidFill>
                            <a:schemeClr val="tx1"/>
                          </a:solidFill>
                          <a:latin typeface="Arial" panose="020B0604020202020204" pitchFamily="34" charset="0"/>
                        </a:defRPr>
                      </a:lvl3pPr>
                      <a:lvl4pPr marL="1600200" indent="-228600" algn="l" eaLnBrk="0" hangingPunct="0">
                        <a:spcBef>
                          <a:spcPct val="20000"/>
                        </a:spcBef>
                        <a:buClr>
                          <a:schemeClr val="bg1"/>
                        </a:buClr>
                        <a:defRPr sz="1400">
                          <a:solidFill>
                            <a:schemeClr val="bg1"/>
                          </a:solidFill>
                          <a:latin typeface="Arial" panose="020B0604020202020204" pitchFamily="34" charset="0"/>
                        </a:defRPr>
                      </a:lvl4pPr>
                      <a:lvl5pPr marL="2057400" indent="-228600" algn="l" eaLnBrk="0" hangingPunct="0">
                        <a:spcBef>
                          <a:spcPct val="20000"/>
                        </a:spcBef>
                        <a:buClr>
                          <a:schemeClr val="bg1"/>
                        </a:buClr>
                        <a:defRPr sz="1400">
                          <a:solidFill>
                            <a:schemeClr val="bg1"/>
                          </a:solidFill>
                          <a:latin typeface="Arial" panose="020B0604020202020204" pitchFamily="34" charset="0"/>
                        </a:defRPr>
                      </a:lvl5pPr>
                      <a:lvl6pPr marL="2514600" indent="-228600" eaLnBrk="0" fontAlgn="base" hangingPunct="0">
                        <a:spcBef>
                          <a:spcPct val="20000"/>
                        </a:spcBef>
                        <a:spcAft>
                          <a:spcPct val="0"/>
                        </a:spcAft>
                        <a:buClr>
                          <a:schemeClr val="bg1"/>
                        </a:buClr>
                        <a:defRPr sz="1400">
                          <a:solidFill>
                            <a:schemeClr val="bg1"/>
                          </a:solidFill>
                          <a:latin typeface="Arial" panose="020B0604020202020204" pitchFamily="34" charset="0"/>
                        </a:defRPr>
                      </a:lvl6pPr>
                      <a:lvl7pPr marL="2971800" indent="-228600" eaLnBrk="0" fontAlgn="base" hangingPunct="0">
                        <a:spcBef>
                          <a:spcPct val="20000"/>
                        </a:spcBef>
                        <a:spcAft>
                          <a:spcPct val="0"/>
                        </a:spcAft>
                        <a:buClr>
                          <a:schemeClr val="bg1"/>
                        </a:buClr>
                        <a:defRPr sz="1400">
                          <a:solidFill>
                            <a:schemeClr val="bg1"/>
                          </a:solidFill>
                          <a:latin typeface="Arial" panose="020B0604020202020204" pitchFamily="34" charset="0"/>
                        </a:defRPr>
                      </a:lvl7pPr>
                      <a:lvl8pPr marL="3429000" indent="-228600" eaLnBrk="0" fontAlgn="base" hangingPunct="0">
                        <a:spcBef>
                          <a:spcPct val="20000"/>
                        </a:spcBef>
                        <a:spcAft>
                          <a:spcPct val="0"/>
                        </a:spcAft>
                        <a:buClr>
                          <a:schemeClr val="bg1"/>
                        </a:buClr>
                        <a:defRPr sz="1400">
                          <a:solidFill>
                            <a:schemeClr val="bg1"/>
                          </a:solidFill>
                          <a:latin typeface="Arial" panose="020B0604020202020204" pitchFamily="34" charset="0"/>
                        </a:defRPr>
                      </a:lvl8pPr>
                      <a:lvl9pPr marL="3886200" indent="-228600" eaLnBrk="0" fontAlgn="base" hangingPunct="0">
                        <a:spcBef>
                          <a:spcPct val="20000"/>
                        </a:spcBef>
                        <a:spcAft>
                          <a:spcPct val="0"/>
                        </a:spcAft>
                        <a:buClr>
                          <a:schemeClr val="bg1"/>
                        </a:buClr>
                        <a:defRPr sz="1400">
                          <a:solidFill>
                            <a:schemeClr val="bg1"/>
                          </a:solidFill>
                          <a:latin typeface="Arial" panose="020B0604020202020204" pitchFamily="34" charset="0"/>
                        </a:defRPr>
                      </a:lvl9pPr>
                    </a:lstStyle>
                    <a:p>
                      <a:pPr marL="0" marR="0" lvl="0" indent="0" algn="ctr" defTabSz="914400" rtl="0" eaLnBrk="1" fontAlgn="base" latinLnBrk="0" hangingPunct="1">
                        <a:lnSpc>
                          <a:spcPct val="85000"/>
                        </a:lnSpc>
                        <a:spcBef>
                          <a:spcPct val="0"/>
                        </a:spcBef>
                        <a:spcAft>
                          <a:spcPct val="0"/>
                        </a:spcAft>
                        <a:buClr>
                          <a:schemeClr val="tx1"/>
                        </a:buClr>
                        <a:buSzTx/>
                        <a:buFont typeface="Wingdings" panose="05000000000000000000" pitchFamily="2" charset="2"/>
                        <a:buNone/>
                        <a:tabLst/>
                      </a:pPr>
                      <a:r>
                        <a:rPr kumimoji="1" lang="en-US" altLang="ja-JP" sz="1200" b="0" i="0" u="none" strike="noStrike" cap="none" normalizeH="0" baseline="0" dirty="0" smtClean="0">
                          <a:ln>
                            <a:noFill/>
                          </a:ln>
                          <a:solidFill>
                            <a:schemeClr val="tx1">
                              <a:lumMod val="95000"/>
                              <a:lumOff val="5000"/>
                            </a:schemeClr>
                          </a:solidFill>
                          <a:effectLst/>
                          <a:latin typeface="+mj-lt"/>
                          <a:ea typeface="Meiryo" panose="020B0604030504040204" pitchFamily="34" charset="-128"/>
                          <a:cs typeface="Meiryo" panose="020B0604030504040204" pitchFamily="34" charset="-128"/>
                        </a:rPr>
                        <a:t>Understand data sources and data quality needed to service the use case</a:t>
                      </a:r>
                      <a:endParaRPr kumimoji="1" lang="ja-JP" altLang="en-US" sz="1200" b="0" i="0" u="none" strike="noStrike" cap="none" normalizeH="0" baseline="0" dirty="0" smtClean="0">
                        <a:ln>
                          <a:noFill/>
                        </a:ln>
                        <a:solidFill>
                          <a:schemeClr val="tx1">
                            <a:lumMod val="95000"/>
                            <a:lumOff val="5000"/>
                          </a:schemeClr>
                        </a:solidFill>
                        <a:effectLst/>
                        <a:latin typeface="+mj-lt"/>
                        <a:ea typeface="Meiryo" panose="020B0604030504040204" pitchFamily="34" charset="-128"/>
                        <a:cs typeface="Meiryo" panose="020B0604030504040204" pitchFamily="34" charset="-128"/>
                      </a:endParaRPr>
                    </a:p>
                  </a:txBody>
                  <a:tcPr marL="84406" marR="84406" marT="45733" marB="4573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5000"/>
                        </a:lnSpc>
                        <a:spcBef>
                          <a:spcPct val="0"/>
                        </a:spcBef>
                        <a:spcAft>
                          <a:spcPct val="0"/>
                        </a:spcAft>
                        <a:buClr>
                          <a:schemeClr val="tx1"/>
                        </a:buClr>
                        <a:buSzTx/>
                        <a:buFont typeface="Wingdings" panose="05000000000000000000" pitchFamily="2" charset="2"/>
                        <a:buNone/>
                        <a:tabLst/>
                      </a:pPr>
                      <a:r>
                        <a:rPr kumimoji="1" lang="en-US" altLang="ja-JP" sz="1200" b="0" i="0" u="none" strike="noStrike" cap="none" normalizeH="0" baseline="0" dirty="0" smtClean="0">
                          <a:ln>
                            <a:noFill/>
                          </a:ln>
                          <a:solidFill>
                            <a:schemeClr val="tx1">
                              <a:lumMod val="95000"/>
                              <a:lumOff val="5000"/>
                            </a:schemeClr>
                          </a:solidFill>
                          <a:effectLst/>
                          <a:latin typeface="+mj-lt"/>
                          <a:ea typeface="Meiryo" panose="020B0604030504040204" pitchFamily="34" charset="-128"/>
                          <a:cs typeface="Meiryo" panose="020B0604030504040204" pitchFamily="34" charset="-128"/>
                        </a:rPr>
                        <a:t>4 - 8</a:t>
                      </a:r>
                      <a:endParaRPr kumimoji="1" lang="ja-JP" altLang="en-US" sz="1200" b="0" i="0" u="none" strike="noStrike" cap="none" normalizeH="0" baseline="0" dirty="0" smtClean="0">
                        <a:ln>
                          <a:noFill/>
                        </a:ln>
                        <a:solidFill>
                          <a:schemeClr val="tx1">
                            <a:lumMod val="95000"/>
                            <a:lumOff val="5000"/>
                          </a:schemeClr>
                        </a:solidFill>
                        <a:effectLst/>
                        <a:latin typeface="+mj-lt"/>
                        <a:ea typeface="Meiryo" panose="020B0604030504040204" pitchFamily="34" charset="-128"/>
                        <a:cs typeface="Meiryo" panose="020B0604030504040204" pitchFamily="34" charset="-128"/>
                      </a:endParaRPr>
                    </a:p>
                  </a:txBody>
                  <a:tcPr marL="84406" marR="84406" marT="45733" marB="4573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4934">
                <a:tc>
                  <a:txBody>
                    <a:bodyPr/>
                    <a:lstStyle>
                      <a:lvl1pPr algn="l" eaLnBrk="0" hangingPunct="0">
                        <a:spcBef>
                          <a:spcPct val="50000"/>
                        </a:spcBef>
                        <a:buClr>
                          <a:schemeClr val="tx1"/>
                        </a:buClr>
                        <a:buFont typeface="Wingdings" panose="05000000000000000000" pitchFamily="2" charset="2"/>
                        <a:defRPr sz="1400">
                          <a:solidFill>
                            <a:schemeClr val="tx1"/>
                          </a:solidFill>
                          <a:latin typeface="Arial" panose="020B0604020202020204" pitchFamily="34" charset="0"/>
                        </a:defRPr>
                      </a:lvl1pPr>
                      <a:lvl2pPr marL="742950" indent="-285750" algn="l" eaLnBrk="0" hangingPunct="0">
                        <a:buClr>
                          <a:schemeClr val="tx1"/>
                        </a:buClr>
                        <a:defRPr sz="1200">
                          <a:solidFill>
                            <a:schemeClr val="tx1"/>
                          </a:solidFill>
                          <a:latin typeface="Arial" panose="020B0604020202020204" pitchFamily="34" charset="0"/>
                        </a:defRPr>
                      </a:lvl2pPr>
                      <a:lvl3pPr marL="1143000" indent="-228600" algn="l" eaLnBrk="0" hangingPunct="0">
                        <a:buClr>
                          <a:schemeClr val="tx1"/>
                        </a:buClr>
                        <a:defRPr sz="1000">
                          <a:solidFill>
                            <a:schemeClr val="tx1"/>
                          </a:solidFill>
                          <a:latin typeface="Arial" panose="020B0604020202020204" pitchFamily="34" charset="0"/>
                        </a:defRPr>
                      </a:lvl3pPr>
                      <a:lvl4pPr marL="1600200" indent="-228600" algn="l" eaLnBrk="0" hangingPunct="0">
                        <a:spcBef>
                          <a:spcPct val="20000"/>
                        </a:spcBef>
                        <a:buClr>
                          <a:schemeClr val="bg1"/>
                        </a:buClr>
                        <a:defRPr sz="1400">
                          <a:solidFill>
                            <a:schemeClr val="bg1"/>
                          </a:solidFill>
                          <a:latin typeface="Arial" panose="020B0604020202020204" pitchFamily="34" charset="0"/>
                        </a:defRPr>
                      </a:lvl4pPr>
                      <a:lvl5pPr marL="2057400" indent="-228600" algn="l" eaLnBrk="0" hangingPunct="0">
                        <a:spcBef>
                          <a:spcPct val="20000"/>
                        </a:spcBef>
                        <a:buClr>
                          <a:schemeClr val="bg1"/>
                        </a:buClr>
                        <a:defRPr sz="1400">
                          <a:solidFill>
                            <a:schemeClr val="bg1"/>
                          </a:solidFill>
                          <a:latin typeface="Arial" panose="020B0604020202020204" pitchFamily="34" charset="0"/>
                        </a:defRPr>
                      </a:lvl5pPr>
                      <a:lvl6pPr marL="2514600" indent="-228600" eaLnBrk="0" fontAlgn="base" hangingPunct="0">
                        <a:spcBef>
                          <a:spcPct val="20000"/>
                        </a:spcBef>
                        <a:spcAft>
                          <a:spcPct val="0"/>
                        </a:spcAft>
                        <a:buClr>
                          <a:schemeClr val="bg1"/>
                        </a:buClr>
                        <a:defRPr sz="1400">
                          <a:solidFill>
                            <a:schemeClr val="bg1"/>
                          </a:solidFill>
                          <a:latin typeface="Arial" panose="020B0604020202020204" pitchFamily="34" charset="0"/>
                        </a:defRPr>
                      </a:lvl6pPr>
                      <a:lvl7pPr marL="2971800" indent="-228600" eaLnBrk="0" fontAlgn="base" hangingPunct="0">
                        <a:spcBef>
                          <a:spcPct val="20000"/>
                        </a:spcBef>
                        <a:spcAft>
                          <a:spcPct val="0"/>
                        </a:spcAft>
                        <a:buClr>
                          <a:schemeClr val="bg1"/>
                        </a:buClr>
                        <a:defRPr sz="1400">
                          <a:solidFill>
                            <a:schemeClr val="bg1"/>
                          </a:solidFill>
                          <a:latin typeface="Arial" panose="020B0604020202020204" pitchFamily="34" charset="0"/>
                        </a:defRPr>
                      </a:lvl7pPr>
                      <a:lvl8pPr marL="3429000" indent="-228600" eaLnBrk="0" fontAlgn="base" hangingPunct="0">
                        <a:spcBef>
                          <a:spcPct val="20000"/>
                        </a:spcBef>
                        <a:spcAft>
                          <a:spcPct val="0"/>
                        </a:spcAft>
                        <a:buClr>
                          <a:schemeClr val="bg1"/>
                        </a:buClr>
                        <a:defRPr sz="1400">
                          <a:solidFill>
                            <a:schemeClr val="bg1"/>
                          </a:solidFill>
                          <a:latin typeface="Arial" panose="020B0604020202020204" pitchFamily="34" charset="0"/>
                        </a:defRPr>
                      </a:lvl8pPr>
                      <a:lvl9pPr marL="3886200" indent="-228600" eaLnBrk="0" fontAlgn="base" hangingPunct="0">
                        <a:spcBef>
                          <a:spcPct val="20000"/>
                        </a:spcBef>
                        <a:spcAft>
                          <a:spcPct val="0"/>
                        </a:spcAft>
                        <a:buClr>
                          <a:schemeClr val="bg1"/>
                        </a:buClr>
                        <a:defRPr sz="1400">
                          <a:solidFill>
                            <a:schemeClr val="bg1"/>
                          </a:solidFill>
                          <a:latin typeface="Arial" panose="020B0604020202020204" pitchFamily="34" charset="0"/>
                        </a:defRPr>
                      </a:lvl9pPr>
                    </a:lstStyle>
                    <a:p>
                      <a:pPr marL="0" marR="0" lvl="0" indent="0" algn="ctr" defTabSz="914400" rtl="0" eaLnBrk="1" fontAlgn="base" latinLnBrk="0" hangingPunct="1">
                        <a:lnSpc>
                          <a:spcPct val="85000"/>
                        </a:lnSpc>
                        <a:spcBef>
                          <a:spcPct val="0"/>
                        </a:spcBef>
                        <a:spcAft>
                          <a:spcPct val="0"/>
                        </a:spcAft>
                        <a:buClr>
                          <a:schemeClr val="tx1"/>
                        </a:buClr>
                        <a:buSzTx/>
                        <a:buFont typeface="Wingdings" panose="05000000000000000000" pitchFamily="2" charset="2"/>
                        <a:buNone/>
                        <a:tabLst/>
                      </a:pPr>
                      <a:r>
                        <a:rPr kumimoji="1" lang="en-US" altLang="ja-JP" sz="1200" b="0" i="0" u="none" strike="noStrike" cap="none" normalizeH="0" baseline="0" dirty="0" smtClean="0">
                          <a:ln>
                            <a:noFill/>
                          </a:ln>
                          <a:solidFill>
                            <a:schemeClr val="tx1">
                              <a:lumMod val="95000"/>
                              <a:lumOff val="5000"/>
                            </a:schemeClr>
                          </a:solidFill>
                          <a:effectLst/>
                          <a:latin typeface="+mj-lt"/>
                          <a:ea typeface="Meiryo" panose="020B0604030504040204" pitchFamily="34" charset="-128"/>
                          <a:cs typeface="Meiryo" panose="020B0604030504040204" pitchFamily="34" charset="-128"/>
                        </a:rPr>
                        <a:t>Data Preparation</a:t>
                      </a:r>
                      <a:endParaRPr kumimoji="1" lang="ja-JP" altLang="en-US" sz="1200" b="0" i="0" u="none" strike="noStrike" cap="none" normalizeH="0" baseline="0" dirty="0" smtClean="0">
                        <a:ln>
                          <a:noFill/>
                        </a:ln>
                        <a:solidFill>
                          <a:schemeClr val="tx1">
                            <a:lumMod val="95000"/>
                            <a:lumOff val="5000"/>
                          </a:schemeClr>
                        </a:solidFill>
                        <a:effectLst/>
                        <a:latin typeface="+mj-lt"/>
                        <a:ea typeface="Meiryo" panose="020B0604030504040204" pitchFamily="34" charset="-128"/>
                        <a:cs typeface="Meiryo" panose="020B0604030504040204" pitchFamily="34" charset="-128"/>
                      </a:endParaRPr>
                    </a:p>
                  </a:txBody>
                  <a:tcPr marL="84406" marR="84406" marT="45733" marB="4573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eaLnBrk="0" hangingPunct="0">
                        <a:spcBef>
                          <a:spcPct val="50000"/>
                        </a:spcBef>
                        <a:buClr>
                          <a:schemeClr val="tx1"/>
                        </a:buClr>
                        <a:buFont typeface="Wingdings" panose="05000000000000000000" pitchFamily="2" charset="2"/>
                        <a:defRPr sz="1400">
                          <a:solidFill>
                            <a:schemeClr val="tx1"/>
                          </a:solidFill>
                          <a:latin typeface="Arial" panose="020B0604020202020204" pitchFamily="34" charset="0"/>
                        </a:defRPr>
                      </a:lvl1pPr>
                      <a:lvl2pPr marL="742950" indent="-285750" algn="l" eaLnBrk="0" hangingPunct="0">
                        <a:buClr>
                          <a:schemeClr val="tx1"/>
                        </a:buClr>
                        <a:defRPr sz="1200">
                          <a:solidFill>
                            <a:schemeClr val="tx1"/>
                          </a:solidFill>
                          <a:latin typeface="Arial" panose="020B0604020202020204" pitchFamily="34" charset="0"/>
                        </a:defRPr>
                      </a:lvl2pPr>
                      <a:lvl3pPr marL="1143000" indent="-228600" algn="l" eaLnBrk="0" hangingPunct="0">
                        <a:buClr>
                          <a:schemeClr val="tx1"/>
                        </a:buClr>
                        <a:defRPr sz="1000">
                          <a:solidFill>
                            <a:schemeClr val="tx1"/>
                          </a:solidFill>
                          <a:latin typeface="Arial" panose="020B0604020202020204" pitchFamily="34" charset="0"/>
                        </a:defRPr>
                      </a:lvl3pPr>
                      <a:lvl4pPr marL="1600200" indent="-228600" algn="l" eaLnBrk="0" hangingPunct="0">
                        <a:spcBef>
                          <a:spcPct val="20000"/>
                        </a:spcBef>
                        <a:buClr>
                          <a:schemeClr val="bg1"/>
                        </a:buClr>
                        <a:defRPr sz="1400">
                          <a:solidFill>
                            <a:schemeClr val="bg1"/>
                          </a:solidFill>
                          <a:latin typeface="Arial" panose="020B0604020202020204" pitchFamily="34" charset="0"/>
                        </a:defRPr>
                      </a:lvl4pPr>
                      <a:lvl5pPr marL="2057400" indent="-228600" algn="l" eaLnBrk="0" hangingPunct="0">
                        <a:spcBef>
                          <a:spcPct val="20000"/>
                        </a:spcBef>
                        <a:buClr>
                          <a:schemeClr val="bg1"/>
                        </a:buClr>
                        <a:defRPr sz="1400">
                          <a:solidFill>
                            <a:schemeClr val="bg1"/>
                          </a:solidFill>
                          <a:latin typeface="Arial" panose="020B0604020202020204" pitchFamily="34" charset="0"/>
                        </a:defRPr>
                      </a:lvl5pPr>
                      <a:lvl6pPr marL="2514600" indent="-228600" eaLnBrk="0" fontAlgn="base" hangingPunct="0">
                        <a:spcBef>
                          <a:spcPct val="20000"/>
                        </a:spcBef>
                        <a:spcAft>
                          <a:spcPct val="0"/>
                        </a:spcAft>
                        <a:buClr>
                          <a:schemeClr val="bg1"/>
                        </a:buClr>
                        <a:defRPr sz="1400">
                          <a:solidFill>
                            <a:schemeClr val="bg1"/>
                          </a:solidFill>
                          <a:latin typeface="Arial" panose="020B0604020202020204" pitchFamily="34" charset="0"/>
                        </a:defRPr>
                      </a:lvl6pPr>
                      <a:lvl7pPr marL="2971800" indent="-228600" eaLnBrk="0" fontAlgn="base" hangingPunct="0">
                        <a:spcBef>
                          <a:spcPct val="20000"/>
                        </a:spcBef>
                        <a:spcAft>
                          <a:spcPct val="0"/>
                        </a:spcAft>
                        <a:buClr>
                          <a:schemeClr val="bg1"/>
                        </a:buClr>
                        <a:defRPr sz="1400">
                          <a:solidFill>
                            <a:schemeClr val="bg1"/>
                          </a:solidFill>
                          <a:latin typeface="Arial" panose="020B0604020202020204" pitchFamily="34" charset="0"/>
                        </a:defRPr>
                      </a:lvl7pPr>
                      <a:lvl8pPr marL="3429000" indent="-228600" eaLnBrk="0" fontAlgn="base" hangingPunct="0">
                        <a:spcBef>
                          <a:spcPct val="20000"/>
                        </a:spcBef>
                        <a:spcAft>
                          <a:spcPct val="0"/>
                        </a:spcAft>
                        <a:buClr>
                          <a:schemeClr val="bg1"/>
                        </a:buClr>
                        <a:defRPr sz="1400">
                          <a:solidFill>
                            <a:schemeClr val="bg1"/>
                          </a:solidFill>
                          <a:latin typeface="Arial" panose="020B0604020202020204" pitchFamily="34" charset="0"/>
                        </a:defRPr>
                      </a:lvl8pPr>
                      <a:lvl9pPr marL="3886200" indent="-228600" eaLnBrk="0" fontAlgn="base" hangingPunct="0">
                        <a:spcBef>
                          <a:spcPct val="20000"/>
                        </a:spcBef>
                        <a:spcAft>
                          <a:spcPct val="0"/>
                        </a:spcAft>
                        <a:buClr>
                          <a:schemeClr val="bg1"/>
                        </a:buClr>
                        <a:defRPr sz="1400">
                          <a:solidFill>
                            <a:schemeClr val="bg1"/>
                          </a:solidFill>
                          <a:latin typeface="Arial" panose="020B0604020202020204" pitchFamily="34" charset="0"/>
                        </a:defRPr>
                      </a:lvl9pPr>
                    </a:lstStyle>
                    <a:p>
                      <a:pPr marL="0" marR="0" lvl="0" indent="0" algn="ctr" defTabSz="914400" rtl="0" eaLnBrk="1" fontAlgn="base" latinLnBrk="0" hangingPunct="1">
                        <a:lnSpc>
                          <a:spcPct val="85000"/>
                        </a:lnSpc>
                        <a:spcBef>
                          <a:spcPct val="0"/>
                        </a:spcBef>
                        <a:spcAft>
                          <a:spcPct val="0"/>
                        </a:spcAft>
                        <a:buClr>
                          <a:schemeClr val="tx1"/>
                        </a:buClr>
                        <a:buSzTx/>
                        <a:buFontTx/>
                        <a:buNone/>
                        <a:tabLst/>
                      </a:pPr>
                      <a:r>
                        <a:rPr kumimoji="1" lang="en-US" altLang="ja-JP" sz="1200" b="0" i="0" u="none" strike="noStrike" cap="none" normalizeH="0" baseline="0" dirty="0" smtClean="0">
                          <a:ln>
                            <a:noFill/>
                          </a:ln>
                          <a:solidFill>
                            <a:schemeClr val="tx1">
                              <a:lumMod val="95000"/>
                              <a:lumOff val="5000"/>
                            </a:schemeClr>
                          </a:solidFill>
                          <a:effectLst/>
                          <a:latin typeface="+mj-lt"/>
                          <a:ea typeface="Meiryo" panose="020B0604030504040204" pitchFamily="34" charset="-128"/>
                          <a:cs typeface="Meiryo" panose="020B0604030504040204" pitchFamily="34" charset="-128"/>
                        </a:rPr>
                        <a:t>Assistance uploading customer data and connecting to the hosted DB2 database</a:t>
                      </a:r>
                    </a:p>
                  </a:txBody>
                  <a:tcPr marL="84406" marR="84406" marT="45733" marB="4573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5000"/>
                        </a:lnSpc>
                        <a:spcBef>
                          <a:spcPct val="0"/>
                        </a:spcBef>
                        <a:spcAft>
                          <a:spcPct val="0"/>
                        </a:spcAft>
                        <a:buClr>
                          <a:schemeClr val="tx1"/>
                        </a:buClr>
                        <a:buSzTx/>
                        <a:buFontTx/>
                        <a:buNone/>
                        <a:tabLst/>
                      </a:pPr>
                      <a:r>
                        <a:rPr kumimoji="1" lang="en-US" altLang="ja-JP" sz="1200" b="0" i="0" u="none" strike="noStrike" cap="none" normalizeH="0" baseline="0" dirty="0" smtClean="0">
                          <a:ln>
                            <a:noFill/>
                          </a:ln>
                          <a:solidFill>
                            <a:schemeClr val="tx1">
                              <a:lumMod val="95000"/>
                              <a:lumOff val="5000"/>
                            </a:schemeClr>
                          </a:solidFill>
                          <a:effectLst/>
                          <a:latin typeface="+mj-lt"/>
                          <a:ea typeface="Meiryo" panose="020B0604030504040204" pitchFamily="34" charset="-128"/>
                          <a:cs typeface="Meiryo" panose="020B0604030504040204" pitchFamily="34" charset="-128"/>
                        </a:rPr>
                        <a:t>10 - 16</a:t>
                      </a:r>
                    </a:p>
                  </a:txBody>
                  <a:tcPr marL="84406" marR="84406" marT="45733" marB="4573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44170">
                <a:tc>
                  <a:txBody>
                    <a:bodyPr/>
                    <a:lstStyle>
                      <a:lvl1pPr marL="342900" indent="-342900" algn="l" eaLnBrk="0" hangingPunct="0">
                        <a:spcBef>
                          <a:spcPct val="50000"/>
                        </a:spcBef>
                        <a:buClr>
                          <a:schemeClr val="tx1"/>
                        </a:buClr>
                        <a:buFont typeface="Wingdings" panose="05000000000000000000" pitchFamily="2" charset="2"/>
                        <a:defRPr sz="1400">
                          <a:solidFill>
                            <a:schemeClr val="tx1"/>
                          </a:solidFill>
                          <a:latin typeface="Arial" panose="020B0604020202020204" pitchFamily="34" charset="0"/>
                        </a:defRPr>
                      </a:lvl1pPr>
                      <a:lvl2pPr marL="742950" indent="-285750" algn="l" eaLnBrk="0" hangingPunct="0">
                        <a:buClr>
                          <a:schemeClr val="tx1"/>
                        </a:buClr>
                        <a:defRPr sz="1200">
                          <a:solidFill>
                            <a:schemeClr val="tx1"/>
                          </a:solidFill>
                          <a:latin typeface="Arial" panose="020B0604020202020204" pitchFamily="34" charset="0"/>
                        </a:defRPr>
                      </a:lvl2pPr>
                      <a:lvl3pPr marL="1143000" indent="-228600" algn="l" eaLnBrk="0" hangingPunct="0">
                        <a:buClr>
                          <a:schemeClr val="tx1"/>
                        </a:buClr>
                        <a:defRPr sz="1000">
                          <a:solidFill>
                            <a:schemeClr val="tx1"/>
                          </a:solidFill>
                          <a:latin typeface="Arial" panose="020B0604020202020204" pitchFamily="34" charset="0"/>
                        </a:defRPr>
                      </a:lvl3pPr>
                      <a:lvl4pPr marL="1600200" indent="-228600" algn="l" eaLnBrk="0" hangingPunct="0">
                        <a:spcBef>
                          <a:spcPct val="20000"/>
                        </a:spcBef>
                        <a:buClr>
                          <a:schemeClr val="bg1"/>
                        </a:buClr>
                        <a:defRPr sz="1400">
                          <a:solidFill>
                            <a:schemeClr val="bg1"/>
                          </a:solidFill>
                          <a:latin typeface="Arial" panose="020B0604020202020204" pitchFamily="34" charset="0"/>
                        </a:defRPr>
                      </a:lvl4pPr>
                      <a:lvl5pPr marL="2057400" indent="-228600" algn="l" eaLnBrk="0" hangingPunct="0">
                        <a:spcBef>
                          <a:spcPct val="20000"/>
                        </a:spcBef>
                        <a:buClr>
                          <a:schemeClr val="bg1"/>
                        </a:buClr>
                        <a:defRPr sz="1400">
                          <a:solidFill>
                            <a:schemeClr val="bg1"/>
                          </a:solidFill>
                          <a:latin typeface="Arial" panose="020B0604020202020204" pitchFamily="34" charset="0"/>
                        </a:defRPr>
                      </a:lvl5pPr>
                      <a:lvl6pPr marL="2514600" indent="-228600" eaLnBrk="0" fontAlgn="base" hangingPunct="0">
                        <a:spcBef>
                          <a:spcPct val="20000"/>
                        </a:spcBef>
                        <a:spcAft>
                          <a:spcPct val="0"/>
                        </a:spcAft>
                        <a:buClr>
                          <a:schemeClr val="bg1"/>
                        </a:buClr>
                        <a:defRPr sz="1400">
                          <a:solidFill>
                            <a:schemeClr val="bg1"/>
                          </a:solidFill>
                          <a:latin typeface="Arial" panose="020B0604020202020204" pitchFamily="34" charset="0"/>
                        </a:defRPr>
                      </a:lvl6pPr>
                      <a:lvl7pPr marL="2971800" indent="-228600" eaLnBrk="0" fontAlgn="base" hangingPunct="0">
                        <a:spcBef>
                          <a:spcPct val="20000"/>
                        </a:spcBef>
                        <a:spcAft>
                          <a:spcPct val="0"/>
                        </a:spcAft>
                        <a:buClr>
                          <a:schemeClr val="bg1"/>
                        </a:buClr>
                        <a:defRPr sz="1400">
                          <a:solidFill>
                            <a:schemeClr val="bg1"/>
                          </a:solidFill>
                          <a:latin typeface="Arial" panose="020B0604020202020204" pitchFamily="34" charset="0"/>
                        </a:defRPr>
                      </a:lvl7pPr>
                      <a:lvl8pPr marL="3429000" indent="-228600" eaLnBrk="0" fontAlgn="base" hangingPunct="0">
                        <a:spcBef>
                          <a:spcPct val="20000"/>
                        </a:spcBef>
                        <a:spcAft>
                          <a:spcPct val="0"/>
                        </a:spcAft>
                        <a:buClr>
                          <a:schemeClr val="bg1"/>
                        </a:buClr>
                        <a:defRPr sz="1400">
                          <a:solidFill>
                            <a:schemeClr val="bg1"/>
                          </a:solidFill>
                          <a:latin typeface="Arial" panose="020B0604020202020204" pitchFamily="34" charset="0"/>
                        </a:defRPr>
                      </a:lvl8pPr>
                      <a:lvl9pPr marL="3886200" indent="-228600" eaLnBrk="0" fontAlgn="base" hangingPunct="0">
                        <a:spcBef>
                          <a:spcPct val="20000"/>
                        </a:spcBef>
                        <a:spcAft>
                          <a:spcPct val="0"/>
                        </a:spcAft>
                        <a:buClr>
                          <a:schemeClr val="bg1"/>
                        </a:buClr>
                        <a:defRPr sz="1400">
                          <a:solidFill>
                            <a:schemeClr val="bg1"/>
                          </a:solidFill>
                          <a:latin typeface="Arial" panose="020B0604020202020204" pitchFamily="34" charset="0"/>
                        </a:defRPr>
                      </a:lvl9pPr>
                    </a:lstStyle>
                    <a:p>
                      <a:pPr marL="342900" marR="0" lvl="0" indent="-342900" algn="ctr" defTabSz="914400" rtl="0" eaLnBrk="1" fontAlgn="base" latinLnBrk="0" hangingPunct="1">
                        <a:lnSpc>
                          <a:spcPct val="85000"/>
                        </a:lnSpc>
                        <a:spcBef>
                          <a:spcPct val="0"/>
                        </a:spcBef>
                        <a:spcAft>
                          <a:spcPct val="0"/>
                        </a:spcAft>
                        <a:buClr>
                          <a:schemeClr val="tx1"/>
                        </a:buClr>
                        <a:buSzTx/>
                        <a:buFont typeface="Wingdings" panose="05000000000000000000" pitchFamily="2" charset="2"/>
                        <a:buNone/>
                        <a:tabLst/>
                      </a:pPr>
                      <a:r>
                        <a:rPr kumimoji="1" lang="en-US" altLang="ja-JP" sz="1200" b="0" i="0" u="none" strike="noStrike" cap="none" normalizeH="0" baseline="0" dirty="0" smtClean="0">
                          <a:ln>
                            <a:noFill/>
                          </a:ln>
                          <a:solidFill>
                            <a:schemeClr val="tx1">
                              <a:lumMod val="95000"/>
                              <a:lumOff val="5000"/>
                            </a:schemeClr>
                          </a:solidFill>
                          <a:effectLst/>
                          <a:latin typeface="+mj-lt"/>
                          <a:ea typeface="Meiryo" panose="020B0604030504040204" pitchFamily="34" charset="-128"/>
                          <a:cs typeface="Meiryo" panose="020B0604030504040204" pitchFamily="34" charset="-128"/>
                        </a:rPr>
                        <a:t>Modeling</a:t>
                      </a:r>
                      <a:endParaRPr kumimoji="1" lang="ja-JP" altLang="en-US" sz="1200" b="0" i="0" u="none" strike="noStrike" cap="none" normalizeH="0" baseline="0" dirty="0" smtClean="0">
                        <a:ln>
                          <a:noFill/>
                        </a:ln>
                        <a:solidFill>
                          <a:schemeClr val="tx1">
                            <a:lumMod val="95000"/>
                            <a:lumOff val="5000"/>
                          </a:schemeClr>
                        </a:solidFill>
                        <a:effectLst/>
                        <a:latin typeface="+mj-lt"/>
                        <a:ea typeface="Meiryo" panose="020B0604030504040204" pitchFamily="34" charset="-128"/>
                        <a:cs typeface="Meiryo" panose="020B0604030504040204" pitchFamily="34" charset="-128"/>
                      </a:endParaRPr>
                    </a:p>
                  </a:txBody>
                  <a:tcPr marL="84406" marR="84406" marT="45733" marB="4573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eaLnBrk="0" hangingPunct="0">
                        <a:spcBef>
                          <a:spcPct val="50000"/>
                        </a:spcBef>
                        <a:buClr>
                          <a:schemeClr val="tx1"/>
                        </a:buClr>
                        <a:buFont typeface="Wingdings" panose="05000000000000000000" pitchFamily="2" charset="2"/>
                        <a:defRPr sz="1400">
                          <a:solidFill>
                            <a:schemeClr val="tx1"/>
                          </a:solidFill>
                          <a:latin typeface="Arial" panose="020B0604020202020204" pitchFamily="34" charset="0"/>
                        </a:defRPr>
                      </a:lvl1pPr>
                      <a:lvl2pPr marL="742950" indent="-285750" algn="l" eaLnBrk="0" hangingPunct="0">
                        <a:buClr>
                          <a:schemeClr val="tx1"/>
                        </a:buClr>
                        <a:defRPr sz="1200">
                          <a:solidFill>
                            <a:schemeClr val="tx1"/>
                          </a:solidFill>
                          <a:latin typeface="Arial" panose="020B0604020202020204" pitchFamily="34" charset="0"/>
                        </a:defRPr>
                      </a:lvl2pPr>
                      <a:lvl3pPr marL="1143000" indent="-228600" algn="l" eaLnBrk="0" hangingPunct="0">
                        <a:buClr>
                          <a:schemeClr val="tx1"/>
                        </a:buClr>
                        <a:defRPr sz="1000">
                          <a:solidFill>
                            <a:schemeClr val="tx1"/>
                          </a:solidFill>
                          <a:latin typeface="Arial" panose="020B0604020202020204" pitchFamily="34" charset="0"/>
                        </a:defRPr>
                      </a:lvl3pPr>
                      <a:lvl4pPr marL="1600200" indent="-228600" algn="l" eaLnBrk="0" hangingPunct="0">
                        <a:spcBef>
                          <a:spcPct val="20000"/>
                        </a:spcBef>
                        <a:buClr>
                          <a:schemeClr val="bg1"/>
                        </a:buClr>
                        <a:defRPr sz="1400">
                          <a:solidFill>
                            <a:schemeClr val="bg1"/>
                          </a:solidFill>
                          <a:latin typeface="Arial" panose="020B0604020202020204" pitchFamily="34" charset="0"/>
                        </a:defRPr>
                      </a:lvl4pPr>
                      <a:lvl5pPr marL="2057400" indent="-228600" algn="l" eaLnBrk="0" hangingPunct="0">
                        <a:spcBef>
                          <a:spcPct val="20000"/>
                        </a:spcBef>
                        <a:buClr>
                          <a:schemeClr val="bg1"/>
                        </a:buClr>
                        <a:defRPr sz="1400">
                          <a:solidFill>
                            <a:schemeClr val="bg1"/>
                          </a:solidFill>
                          <a:latin typeface="Arial" panose="020B0604020202020204" pitchFamily="34" charset="0"/>
                        </a:defRPr>
                      </a:lvl5pPr>
                      <a:lvl6pPr marL="2514600" indent="-228600" eaLnBrk="0" fontAlgn="base" hangingPunct="0">
                        <a:spcBef>
                          <a:spcPct val="20000"/>
                        </a:spcBef>
                        <a:spcAft>
                          <a:spcPct val="0"/>
                        </a:spcAft>
                        <a:buClr>
                          <a:schemeClr val="bg1"/>
                        </a:buClr>
                        <a:defRPr sz="1400">
                          <a:solidFill>
                            <a:schemeClr val="bg1"/>
                          </a:solidFill>
                          <a:latin typeface="Arial" panose="020B0604020202020204" pitchFamily="34" charset="0"/>
                        </a:defRPr>
                      </a:lvl6pPr>
                      <a:lvl7pPr marL="2971800" indent="-228600" eaLnBrk="0" fontAlgn="base" hangingPunct="0">
                        <a:spcBef>
                          <a:spcPct val="20000"/>
                        </a:spcBef>
                        <a:spcAft>
                          <a:spcPct val="0"/>
                        </a:spcAft>
                        <a:buClr>
                          <a:schemeClr val="bg1"/>
                        </a:buClr>
                        <a:defRPr sz="1400">
                          <a:solidFill>
                            <a:schemeClr val="bg1"/>
                          </a:solidFill>
                          <a:latin typeface="Arial" panose="020B0604020202020204" pitchFamily="34" charset="0"/>
                        </a:defRPr>
                      </a:lvl7pPr>
                      <a:lvl8pPr marL="3429000" indent="-228600" eaLnBrk="0" fontAlgn="base" hangingPunct="0">
                        <a:spcBef>
                          <a:spcPct val="20000"/>
                        </a:spcBef>
                        <a:spcAft>
                          <a:spcPct val="0"/>
                        </a:spcAft>
                        <a:buClr>
                          <a:schemeClr val="bg1"/>
                        </a:buClr>
                        <a:defRPr sz="1400">
                          <a:solidFill>
                            <a:schemeClr val="bg1"/>
                          </a:solidFill>
                          <a:latin typeface="Arial" panose="020B0604020202020204" pitchFamily="34" charset="0"/>
                        </a:defRPr>
                      </a:lvl8pPr>
                      <a:lvl9pPr marL="3886200" indent="-228600" eaLnBrk="0" fontAlgn="base" hangingPunct="0">
                        <a:spcBef>
                          <a:spcPct val="20000"/>
                        </a:spcBef>
                        <a:spcAft>
                          <a:spcPct val="0"/>
                        </a:spcAft>
                        <a:buClr>
                          <a:schemeClr val="bg1"/>
                        </a:buClr>
                        <a:defRPr sz="1400">
                          <a:solidFill>
                            <a:schemeClr val="bg1"/>
                          </a:solidFill>
                          <a:latin typeface="Arial" panose="020B0604020202020204" pitchFamily="34" charset="0"/>
                        </a:defRPr>
                      </a:lvl9pPr>
                    </a:lstStyle>
                    <a:p>
                      <a:pPr marL="0" marR="0" lvl="0" indent="0" algn="ctr" defTabSz="914400" rtl="0" eaLnBrk="1" fontAlgn="base" latinLnBrk="0" hangingPunct="1">
                        <a:lnSpc>
                          <a:spcPct val="85000"/>
                        </a:lnSpc>
                        <a:spcBef>
                          <a:spcPct val="0"/>
                        </a:spcBef>
                        <a:spcAft>
                          <a:spcPct val="0"/>
                        </a:spcAft>
                        <a:buClr>
                          <a:schemeClr val="tx1"/>
                        </a:buClr>
                        <a:buSzTx/>
                        <a:buFontTx/>
                        <a:buNone/>
                        <a:tabLst/>
                      </a:pPr>
                      <a:r>
                        <a:rPr kumimoji="1" lang="en-US" altLang="ja-JP" sz="1200" b="0" i="0" u="none" strike="noStrike" cap="none" normalizeH="0" baseline="0" dirty="0" smtClean="0">
                          <a:ln>
                            <a:noFill/>
                          </a:ln>
                          <a:solidFill>
                            <a:schemeClr val="tx1">
                              <a:lumMod val="95000"/>
                              <a:lumOff val="5000"/>
                            </a:schemeClr>
                          </a:solidFill>
                          <a:effectLst/>
                          <a:latin typeface="+mj-lt"/>
                          <a:ea typeface="Meiryo" panose="020B0604030504040204" pitchFamily="34" charset="-128"/>
                          <a:cs typeface="Meiryo" panose="020B0604030504040204" pitchFamily="34" charset="-128"/>
                        </a:rPr>
                        <a:t>Advice on proven practices for mining &amp; modeling techniques relevant to the use case</a:t>
                      </a:r>
                    </a:p>
                  </a:txBody>
                  <a:tcPr marL="84406" marR="84406" marT="45733" marB="4573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5000"/>
                        </a:lnSpc>
                        <a:spcBef>
                          <a:spcPct val="0"/>
                        </a:spcBef>
                        <a:spcAft>
                          <a:spcPct val="0"/>
                        </a:spcAft>
                        <a:buClr>
                          <a:schemeClr val="tx1"/>
                        </a:buClr>
                        <a:buSzTx/>
                        <a:buFontTx/>
                        <a:buNone/>
                        <a:tabLst/>
                      </a:pPr>
                      <a:r>
                        <a:rPr kumimoji="1" lang="en-US" altLang="ja-JP" sz="1200" b="0" i="0" u="none" strike="noStrike" cap="none" normalizeH="0" baseline="0" dirty="0" smtClean="0">
                          <a:ln>
                            <a:noFill/>
                          </a:ln>
                          <a:solidFill>
                            <a:schemeClr val="tx1">
                              <a:lumMod val="95000"/>
                              <a:lumOff val="5000"/>
                            </a:schemeClr>
                          </a:solidFill>
                          <a:effectLst/>
                          <a:latin typeface="+mj-lt"/>
                          <a:ea typeface="Meiryo" panose="020B0604030504040204" pitchFamily="34" charset="-128"/>
                          <a:cs typeface="Meiryo" panose="020B0604030504040204" pitchFamily="34" charset="-128"/>
                        </a:rPr>
                        <a:t>4 – 8 </a:t>
                      </a:r>
                    </a:p>
                  </a:txBody>
                  <a:tcPr marL="84406" marR="84406" marT="45733" marB="4573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4934">
                <a:tc>
                  <a:txBody>
                    <a:bodyPr/>
                    <a:lstStyle>
                      <a:lvl1pPr algn="l" eaLnBrk="0" hangingPunct="0">
                        <a:spcBef>
                          <a:spcPct val="50000"/>
                        </a:spcBef>
                        <a:buClr>
                          <a:schemeClr val="tx1"/>
                        </a:buClr>
                        <a:buFont typeface="Wingdings" panose="05000000000000000000" pitchFamily="2" charset="2"/>
                        <a:defRPr sz="1400">
                          <a:solidFill>
                            <a:schemeClr val="tx1"/>
                          </a:solidFill>
                          <a:latin typeface="Arial" panose="020B0604020202020204" pitchFamily="34" charset="0"/>
                        </a:defRPr>
                      </a:lvl1pPr>
                      <a:lvl2pPr marL="742950" indent="-285750" algn="l" eaLnBrk="0" hangingPunct="0">
                        <a:buClr>
                          <a:schemeClr val="tx1"/>
                        </a:buClr>
                        <a:defRPr sz="1200">
                          <a:solidFill>
                            <a:schemeClr val="tx1"/>
                          </a:solidFill>
                          <a:latin typeface="Arial" panose="020B0604020202020204" pitchFamily="34" charset="0"/>
                        </a:defRPr>
                      </a:lvl2pPr>
                      <a:lvl3pPr marL="1143000" indent="-228600" algn="l" eaLnBrk="0" hangingPunct="0">
                        <a:buClr>
                          <a:schemeClr val="tx1"/>
                        </a:buClr>
                        <a:defRPr sz="1000">
                          <a:solidFill>
                            <a:schemeClr val="tx1"/>
                          </a:solidFill>
                          <a:latin typeface="Arial" panose="020B0604020202020204" pitchFamily="34" charset="0"/>
                        </a:defRPr>
                      </a:lvl3pPr>
                      <a:lvl4pPr marL="1600200" indent="-228600" algn="l" eaLnBrk="0" hangingPunct="0">
                        <a:spcBef>
                          <a:spcPct val="20000"/>
                        </a:spcBef>
                        <a:buClr>
                          <a:schemeClr val="bg1"/>
                        </a:buClr>
                        <a:defRPr sz="1400">
                          <a:solidFill>
                            <a:schemeClr val="bg1"/>
                          </a:solidFill>
                          <a:latin typeface="Arial" panose="020B0604020202020204" pitchFamily="34" charset="0"/>
                        </a:defRPr>
                      </a:lvl4pPr>
                      <a:lvl5pPr marL="2057400" indent="-228600" algn="l" eaLnBrk="0" hangingPunct="0">
                        <a:spcBef>
                          <a:spcPct val="20000"/>
                        </a:spcBef>
                        <a:buClr>
                          <a:schemeClr val="bg1"/>
                        </a:buClr>
                        <a:defRPr sz="1400">
                          <a:solidFill>
                            <a:schemeClr val="bg1"/>
                          </a:solidFill>
                          <a:latin typeface="Arial" panose="020B0604020202020204" pitchFamily="34" charset="0"/>
                        </a:defRPr>
                      </a:lvl5pPr>
                      <a:lvl6pPr marL="2514600" indent="-228600" eaLnBrk="0" fontAlgn="base" hangingPunct="0">
                        <a:spcBef>
                          <a:spcPct val="20000"/>
                        </a:spcBef>
                        <a:spcAft>
                          <a:spcPct val="0"/>
                        </a:spcAft>
                        <a:buClr>
                          <a:schemeClr val="bg1"/>
                        </a:buClr>
                        <a:defRPr sz="1400">
                          <a:solidFill>
                            <a:schemeClr val="bg1"/>
                          </a:solidFill>
                          <a:latin typeface="Arial" panose="020B0604020202020204" pitchFamily="34" charset="0"/>
                        </a:defRPr>
                      </a:lvl6pPr>
                      <a:lvl7pPr marL="2971800" indent="-228600" eaLnBrk="0" fontAlgn="base" hangingPunct="0">
                        <a:spcBef>
                          <a:spcPct val="20000"/>
                        </a:spcBef>
                        <a:spcAft>
                          <a:spcPct val="0"/>
                        </a:spcAft>
                        <a:buClr>
                          <a:schemeClr val="bg1"/>
                        </a:buClr>
                        <a:defRPr sz="1400">
                          <a:solidFill>
                            <a:schemeClr val="bg1"/>
                          </a:solidFill>
                          <a:latin typeface="Arial" panose="020B0604020202020204" pitchFamily="34" charset="0"/>
                        </a:defRPr>
                      </a:lvl7pPr>
                      <a:lvl8pPr marL="3429000" indent="-228600" eaLnBrk="0" fontAlgn="base" hangingPunct="0">
                        <a:spcBef>
                          <a:spcPct val="20000"/>
                        </a:spcBef>
                        <a:spcAft>
                          <a:spcPct val="0"/>
                        </a:spcAft>
                        <a:buClr>
                          <a:schemeClr val="bg1"/>
                        </a:buClr>
                        <a:defRPr sz="1400">
                          <a:solidFill>
                            <a:schemeClr val="bg1"/>
                          </a:solidFill>
                          <a:latin typeface="Arial" panose="020B0604020202020204" pitchFamily="34" charset="0"/>
                        </a:defRPr>
                      </a:lvl8pPr>
                      <a:lvl9pPr marL="3886200" indent="-228600" eaLnBrk="0" fontAlgn="base" hangingPunct="0">
                        <a:spcBef>
                          <a:spcPct val="20000"/>
                        </a:spcBef>
                        <a:spcAft>
                          <a:spcPct val="0"/>
                        </a:spcAft>
                        <a:buClr>
                          <a:schemeClr val="bg1"/>
                        </a:buClr>
                        <a:defRPr sz="1400">
                          <a:solidFill>
                            <a:schemeClr val="bg1"/>
                          </a:solidFill>
                          <a:latin typeface="Arial" panose="020B0604020202020204" pitchFamily="34" charset="0"/>
                        </a:defRPr>
                      </a:lvl9pPr>
                    </a:lstStyle>
                    <a:p>
                      <a:pPr marL="0" marR="0" lvl="0" indent="0" algn="ctr" defTabSz="914400" rtl="0" eaLnBrk="1" fontAlgn="base" latinLnBrk="0" hangingPunct="1">
                        <a:lnSpc>
                          <a:spcPct val="85000"/>
                        </a:lnSpc>
                        <a:spcBef>
                          <a:spcPct val="0"/>
                        </a:spcBef>
                        <a:spcAft>
                          <a:spcPct val="0"/>
                        </a:spcAft>
                        <a:buClr>
                          <a:schemeClr val="tx1"/>
                        </a:buClr>
                        <a:buSzTx/>
                        <a:buFont typeface="Wingdings" panose="05000000000000000000" pitchFamily="2" charset="2"/>
                        <a:buNone/>
                        <a:tabLst/>
                      </a:pPr>
                      <a:r>
                        <a:rPr kumimoji="1" lang="en-US" altLang="ja-JP" sz="1200" b="0" i="0" u="none" strike="noStrike" cap="none" normalizeH="0" baseline="0" dirty="0" smtClean="0">
                          <a:ln>
                            <a:noFill/>
                          </a:ln>
                          <a:solidFill>
                            <a:schemeClr val="tx1">
                              <a:lumMod val="95000"/>
                              <a:lumOff val="5000"/>
                            </a:schemeClr>
                          </a:solidFill>
                          <a:effectLst/>
                          <a:latin typeface="+mj-lt"/>
                          <a:ea typeface="Meiryo" panose="020B0604030504040204" pitchFamily="34" charset="-128"/>
                          <a:cs typeface="Meiryo" panose="020B0604030504040204" pitchFamily="34" charset="-128"/>
                        </a:rPr>
                        <a:t>Asset management</a:t>
                      </a:r>
                      <a:endParaRPr kumimoji="1" lang="ja-JP" altLang="en-US" sz="1200" b="0" i="0" u="none" strike="noStrike" cap="none" normalizeH="0" baseline="0" dirty="0" smtClean="0">
                        <a:ln>
                          <a:noFill/>
                        </a:ln>
                        <a:solidFill>
                          <a:schemeClr val="tx1">
                            <a:lumMod val="95000"/>
                            <a:lumOff val="5000"/>
                          </a:schemeClr>
                        </a:solidFill>
                        <a:effectLst/>
                        <a:latin typeface="+mj-lt"/>
                        <a:ea typeface="Meiryo" panose="020B0604030504040204" pitchFamily="34" charset="-128"/>
                        <a:cs typeface="Meiryo" panose="020B0604030504040204" pitchFamily="34" charset="-128"/>
                      </a:endParaRPr>
                    </a:p>
                  </a:txBody>
                  <a:tcPr marL="84406" marR="84406" marT="45733" marB="4573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eaLnBrk="0" hangingPunct="0">
                        <a:spcBef>
                          <a:spcPct val="50000"/>
                        </a:spcBef>
                        <a:buClr>
                          <a:schemeClr val="tx1"/>
                        </a:buClr>
                        <a:buFont typeface="Wingdings" panose="05000000000000000000" pitchFamily="2" charset="2"/>
                        <a:defRPr sz="1400">
                          <a:solidFill>
                            <a:schemeClr val="tx1"/>
                          </a:solidFill>
                          <a:latin typeface="Arial" panose="020B0604020202020204" pitchFamily="34" charset="0"/>
                        </a:defRPr>
                      </a:lvl1pPr>
                      <a:lvl2pPr marL="742950" indent="-285750" algn="l" eaLnBrk="0" hangingPunct="0">
                        <a:buClr>
                          <a:schemeClr val="tx1"/>
                        </a:buClr>
                        <a:defRPr sz="1200">
                          <a:solidFill>
                            <a:schemeClr val="tx1"/>
                          </a:solidFill>
                          <a:latin typeface="Arial" panose="020B0604020202020204" pitchFamily="34" charset="0"/>
                        </a:defRPr>
                      </a:lvl2pPr>
                      <a:lvl3pPr marL="1143000" indent="-228600" algn="l" eaLnBrk="0" hangingPunct="0">
                        <a:buClr>
                          <a:schemeClr val="tx1"/>
                        </a:buClr>
                        <a:defRPr sz="1000">
                          <a:solidFill>
                            <a:schemeClr val="tx1"/>
                          </a:solidFill>
                          <a:latin typeface="Arial" panose="020B0604020202020204" pitchFamily="34" charset="0"/>
                        </a:defRPr>
                      </a:lvl3pPr>
                      <a:lvl4pPr marL="1600200" indent="-228600" algn="l" eaLnBrk="0" hangingPunct="0">
                        <a:spcBef>
                          <a:spcPct val="20000"/>
                        </a:spcBef>
                        <a:buClr>
                          <a:schemeClr val="bg1"/>
                        </a:buClr>
                        <a:defRPr sz="1400">
                          <a:solidFill>
                            <a:schemeClr val="bg1"/>
                          </a:solidFill>
                          <a:latin typeface="Arial" panose="020B0604020202020204" pitchFamily="34" charset="0"/>
                        </a:defRPr>
                      </a:lvl4pPr>
                      <a:lvl5pPr marL="2057400" indent="-228600" algn="l" eaLnBrk="0" hangingPunct="0">
                        <a:spcBef>
                          <a:spcPct val="20000"/>
                        </a:spcBef>
                        <a:buClr>
                          <a:schemeClr val="bg1"/>
                        </a:buClr>
                        <a:defRPr sz="1400">
                          <a:solidFill>
                            <a:schemeClr val="bg1"/>
                          </a:solidFill>
                          <a:latin typeface="Arial" panose="020B0604020202020204" pitchFamily="34" charset="0"/>
                        </a:defRPr>
                      </a:lvl5pPr>
                      <a:lvl6pPr marL="2514600" indent="-228600" eaLnBrk="0" fontAlgn="base" hangingPunct="0">
                        <a:spcBef>
                          <a:spcPct val="20000"/>
                        </a:spcBef>
                        <a:spcAft>
                          <a:spcPct val="0"/>
                        </a:spcAft>
                        <a:buClr>
                          <a:schemeClr val="bg1"/>
                        </a:buClr>
                        <a:defRPr sz="1400">
                          <a:solidFill>
                            <a:schemeClr val="bg1"/>
                          </a:solidFill>
                          <a:latin typeface="Arial" panose="020B0604020202020204" pitchFamily="34" charset="0"/>
                        </a:defRPr>
                      </a:lvl6pPr>
                      <a:lvl7pPr marL="2971800" indent="-228600" eaLnBrk="0" fontAlgn="base" hangingPunct="0">
                        <a:spcBef>
                          <a:spcPct val="20000"/>
                        </a:spcBef>
                        <a:spcAft>
                          <a:spcPct val="0"/>
                        </a:spcAft>
                        <a:buClr>
                          <a:schemeClr val="bg1"/>
                        </a:buClr>
                        <a:defRPr sz="1400">
                          <a:solidFill>
                            <a:schemeClr val="bg1"/>
                          </a:solidFill>
                          <a:latin typeface="Arial" panose="020B0604020202020204" pitchFamily="34" charset="0"/>
                        </a:defRPr>
                      </a:lvl7pPr>
                      <a:lvl8pPr marL="3429000" indent="-228600" eaLnBrk="0" fontAlgn="base" hangingPunct="0">
                        <a:spcBef>
                          <a:spcPct val="20000"/>
                        </a:spcBef>
                        <a:spcAft>
                          <a:spcPct val="0"/>
                        </a:spcAft>
                        <a:buClr>
                          <a:schemeClr val="bg1"/>
                        </a:buClr>
                        <a:defRPr sz="1400">
                          <a:solidFill>
                            <a:schemeClr val="bg1"/>
                          </a:solidFill>
                          <a:latin typeface="Arial" panose="020B0604020202020204" pitchFamily="34" charset="0"/>
                        </a:defRPr>
                      </a:lvl8pPr>
                      <a:lvl9pPr marL="3886200" indent="-228600" eaLnBrk="0" fontAlgn="base" hangingPunct="0">
                        <a:spcBef>
                          <a:spcPct val="20000"/>
                        </a:spcBef>
                        <a:spcAft>
                          <a:spcPct val="0"/>
                        </a:spcAft>
                        <a:buClr>
                          <a:schemeClr val="bg1"/>
                        </a:buClr>
                        <a:defRPr sz="1400">
                          <a:solidFill>
                            <a:schemeClr val="bg1"/>
                          </a:solidFill>
                          <a:latin typeface="Arial" panose="020B0604020202020204" pitchFamily="34" charset="0"/>
                        </a:defRPr>
                      </a:lvl9pPr>
                    </a:lstStyle>
                    <a:p>
                      <a:pPr marL="0" marR="0" lvl="0" indent="0" algn="ctr" defTabSz="914400" rtl="0" eaLnBrk="1" fontAlgn="base" latinLnBrk="0" hangingPunct="1">
                        <a:lnSpc>
                          <a:spcPct val="85000"/>
                        </a:lnSpc>
                        <a:spcBef>
                          <a:spcPct val="0"/>
                        </a:spcBef>
                        <a:spcAft>
                          <a:spcPct val="0"/>
                        </a:spcAft>
                        <a:buClr>
                          <a:schemeClr val="tx1"/>
                        </a:buClr>
                        <a:buSzTx/>
                        <a:buFontTx/>
                        <a:buNone/>
                        <a:tabLst/>
                      </a:pPr>
                      <a:r>
                        <a:rPr kumimoji="1" lang="en-US" altLang="ja-JP" sz="1200" b="0" i="0" u="none" strike="noStrike" cap="none" normalizeH="0" baseline="0" dirty="0" smtClean="0">
                          <a:ln>
                            <a:noFill/>
                          </a:ln>
                          <a:solidFill>
                            <a:schemeClr val="tx1">
                              <a:lumMod val="95000"/>
                              <a:lumOff val="5000"/>
                            </a:schemeClr>
                          </a:solidFill>
                          <a:effectLst/>
                          <a:latin typeface="+mj-lt"/>
                          <a:ea typeface="Meiryo" panose="020B0604030504040204" pitchFamily="34" charset="-128"/>
                          <a:cs typeface="Meiryo" panose="020B0604030504040204" pitchFamily="34" charset="-128"/>
                        </a:rPr>
                        <a:t>Assistance managing assets in the analytic repository related to the use case</a:t>
                      </a:r>
                    </a:p>
                  </a:txBody>
                  <a:tcPr marL="84406" marR="84406" marT="45733" marB="4573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5000"/>
                        </a:lnSpc>
                        <a:spcBef>
                          <a:spcPct val="0"/>
                        </a:spcBef>
                        <a:spcAft>
                          <a:spcPct val="0"/>
                        </a:spcAft>
                        <a:buClr>
                          <a:schemeClr val="tx1"/>
                        </a:buClr>
                        <a:buSzTx/>
                        <a:buFontTx/>
                        <a:buNone/>
                        <a:tabLst/>
                      </a:pPr>
                      <a:r>
                        <a:rPr kumimoji="1" lang="en-US" altLang="ja-JP" sz="1200" b="0" i="0" u="none" strike="noStrike" cap="none" normalizeH="0" baseline="0" dirty="0" smtClean="0">
                          <a:ln>
                            <a:noFill/>
                          </a:ln>
                          <a:solidFill>
                            <a:schemeClr val="tx1">
                              <a:lumMod val="95000"/>
                              <a:lumOff val="5000"/>
                            </a:schemeClr>
                          </a:solidFill>
                          <a:effectLst/>
                          <a:latin typeface="+mj-lt"/>
                          <a:ea typeface="Meiryo" panose="020B0604030504040204" pitchFamily="34" charset="-128"/>
                          <a:cs typeface="Meiryo" panose="020B0604030504040204" pitchFamily="34" charset="-128"/>
                        </a:rPr>
                        <a:t>4</a:t>
                      </a:r>
                      <a:endParaRPr kumimoji="1" lang="ja-JP" altLang="en-US" sz="1200" b="0" i="0" u="none" strike="noStrike" cap="none" normalizeH="0" baseline="0" dirty="0" smtClean="0">
                        <a:ln>
                          <a:noFill/>
                        </a:ln>
                        <a:solidFill>
                          <a:schemeClr val="tx1">
                            <a:lumMod val="95000"/>
                            <a:lumOff val="5000"/>
                          </a:schemeClr>
                        </a:solidFill>
                        <a:effectLst/>
                        <a:latin typeface="+mj-lt"/>
                        <a:ea typeface="Meiryo" panose="020B0604030504040204" pitchFamily="34" charset="-128"/>
                        <a:cs typeface="Meiryo" panose="020B0604030504040204" pitchFamily="34" charset="-128"/>
                      </a:endParaRPr>
                    </a:p>
                  </a:txBody>
                  <a:tcPr marL="84406" marR="84406" marT="45733" marB="4573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4934">
                <a:tc>
                  <a:txBody>
                    <a:bodyPr/>
                    <a:lstStyle>
                      <a:lvl1pPr algn="l" eaLnBrk="0" hangingPunct="0">
                        <a:spcBef>
                          <a:spcPct val="50000"/>
                        </a:spcBef>
                        <a:buClr>
                          <a:schemeClr val="tx1"/>
                        </a:buClr>
                        <a:buFont typeface="Wingdings" panose="05000000000000000000" pitchFamily="2" charset="2"/>
                        <a:defRPr sz="1400">
                          <a:solidFill>
                            <a:schemeClr val="tx1"/>
                          </a:solidFill>
                          <a:latin typeface="Arial" panose="020B0604020202020204" pitchFamily="34" charset="0"/>
                        </a:defRPr>
                      </a:lvl1pPr>
                      <a:lvl2pPr marL="742950" indent="-285750" algn="l" eaLnBrk="0" hangingPunct="0">
                        <a:buClr>
                          <a:schemeClr val="tx1"/>
                        </a:buClr>
                        <a:defRPr sz="1200">
                          <a:solidFill>
                            <a:schemeClr val="tx1"/>
                          </a:solidFill>
                          <a:latin typeface="Arial" panose="020B0604020202020204" pitchFamily="34" charset="0"/>
                        </a:defRPr>
                      </a:lvl2pPr>
                      <a:lvl3pPr marL="1143000" indent="-228600" algn="l" eaLnBrk="0" hangingPunct="0">
                        <a:buClr>
                          <a:schemeClr val="tx1"/>
                        </a:buClr>
                        <a:defRPr sz="1000">
                          <a:solidFill>
                            <a:schemeClr val="tx1"/>
                          </a:solidFill>
                          <a:latin typeface="Arial" panose="020B0604020202020204" pitchFamily="34" charset="0"/>
                        </a:defRPr>
                      </a:lvl3pPr>
                      <a:lvl4pPr marL="1600200" indent="-228600" algn="l" eaLnBrk="0" hangingPunct="0">
                        <a:spcBef>
                          <a:spcPct val="20000"/>
                        </a:spcBef>
                        <a:buClr>
                          <a:schemeClr val="bg1"/>
                        </a:buClr>
                        <a:defRPr sz="1400">
                          <a:solidFill>
                            <a:schemeClr val="bg1"/>
                          </a:solidFill>
                          <a:latin typeface="Arial" panose="020B0604020202020204" pitchFamily="34" charset="0"/>
                        </a:defRPr>
                      </a:lvl4pPr>
                      <a:lvl5pPr marL="2057400" indent="-228600" algn="l" eaLnBrk="0" hangingPunct="0">
                        <a:spcBef>
                          <a:spcPct val="20000"/>
                        </a:spcBef>
                        <a:buClr>
                          <a:schemeClr val="bg1"/>
                        </a:buClr>
                        <a:defRPr sz="1400">
                          <a:solidFill>
                            <a:schemeClr val="bg1"/>
                          </a:solidFill>
                          <a:latin typeface="Arial" panose="020B0604020202020204" pitchFamily="34" charset="0"/>
                        </a:defRPr>
                      </a:lvl5pPr>
                      <a:lvl6pPr marL="2514600" indent="-228600" eaLnBrk="0" fontAlgn="base" hangingPunct="0">
                        <a:spcBef>
                          <a:spcPct val="20000"/>
                        </a:spcBef>
                        <a:spcAft>
                          <a:spcPct val="0"/>
                        </a:spcAft>
                        <a:buClr>
                          <a:schemeClr val="bg1"/>
                        </a:buClr>
                        <a:defRPr sz="1400">
                          <a:solidFill>
                            <a:schemeClr val="bg1"/>
                          </a:solidFill>
                          <a:latin typeface="Arial" panose="020B0604020202020204" pitchFamily="34" charset="0"/>
                        </a:defRPr>
                      </a:lvl6pPr>
                      <a:lvl7pPr marL="2971800" indent="-228600" eaLnBrk="0" fontAlgn="base" hangingPunct="0">
                        <a:spcBef>
                          <a:spcPct val="20000"/>
                        </a:spcBef>
                        <a:spcAft>
                          <a:spcPct val="0"/>
                        </a:spcAft>
                        <a:buClr>
                          <a:schemeClr val="bg1"/>
                        </a:buClr>
                        <a:defRPr sz="1400">
                          <a:solidFill>
                            <a:schemeClr val="bg1"/>
                          </a:solidFill>
                          <a:latin typeface="Arial" panose="020B0604020202020204" pitchFamily="34" charset="0"/>
                        </a:defRPr>
                      </a:lvl7pPr>
                      <a:lvl8pPr marL="3429000" indent="-228600" eaLnBrk="0" fontAlgn="base" hangingPunct="0">
                        <a:spcBef>
                          <a:spcPct val="20000"/>
                        </a:spcBef>
                        <a:spcAft>
                          <a:spcPct val="0"/>
                        </a:spcAft>
                        <a:buClr>
                          <a:schemeClr val="bg1"/>
                        </a:buClr>
                        <a:defRPr sz="1400">
                          <a:solidFill>
                            <a:schemeClr val="bg1"/>
                          </a:solidFill>
                          <a:latin typeface="Arial" panose="020B0604020202020204" pitchFamily="34" charset="0"/>
                        </a:defRPr>
                      </a:lvl8pPr>
                      <a:lvl9pPr marL="3886200" indent="-228600" eaLnBrk="0" fontAlgn="base" hangingPunct="0">
                        <a:spcBef>
                          <a:spcPct val="20000"/>
                        </a:spcBef>
                        <a:spcAft>
                          <a:spcPct val="0"/>
                        </a:spcAft>
                        <a:buClr>
                          <a:schemeClr val="bg1"/>
                        </a:buClr>
                        <a:defRPr sz="1400">
                          <a:solidFill>
                            <a:schemeClr val="bg1"/>
                          </a:solidFill>
                          <a:latin typeface="Arial" panose="020B0604020202020204" pitchFamily="34" charset="0"/>
                        </a:defRPr>
                      </a:lvl9pPr>
                    </a:lstStyle>
                    <a:p>
                      <a:pPr marL="0" marR="0" lvl="0" indent="0" algn="ctr" defTabSz="914400" rtl="0" eaLnBrk="1" fontAlgn="base" latinLnBrk="0" hangingPunct="1">
                        <a:lnSpc>
                          <a:spcPct val="85000"/>
                        </a:lnSpc>
                        <a:spcBef>
                          <a:spcPct val="0"/>
                        </a:spcBef>
                        <a:spcAft>
                          <a:spcPct val="0"/>
                        </a:spcAft>
                        <a:buClr>
                          <a:schemeClr val="tx1"/>
                        </a:buClr>
                        <a:buSzTx/>
                        <a:buFont typeface="Wingdings" panose="05000000000000000000" pitchFamily="2" charset="2"/>
                        <a:buNone/>
                        <a:tabLst/>
                      </a:pPr>
                      <a:r>
                        <a:rPr kumimoji="1" lang="en-US" altLang="ja-JP" sz="1200" b="0" i="0" u="none" strike="noStrike" cap="none" normalizeH="0" baseline="0" dirty="0" smtClean="0">
                          <a:ln>
                            <a:noFill/>
                          </a:ln>
                          <a:solidFill>
                            <a:schemeClr val="tx1">
                              <a:lumMod val="95000"/>
                              <a:lumOff val="5000"/>
                            </a:schemeClr>
                          </a:solidFill>
                          <a:effectLst/>
                          <a:latin typeface="+mj-lt"/>
                          <a:ea typeface="Meiryo" panose="020B0604030504040204" pitchFamily="34" charset="-128"/>
                          <a:cs typeface="Meiryo" panose="020B0604030504040204" pitchFamily="34" charset="-128"/>
                        </a:rPr>
                        <a:t>Engagement summary</a:t>
                      </a:r>
                      <a:endParaRPr kumimoji="1" lang="ja-JP" altLang="en-US" sz="1200" b="0" i="0" u="none" strike="noStrike" cap="none" normalizeH="0" baseline="0" dirty="0" smtClean="0">
                        <a:ln>
                          <a:noFill/>
                        </a:ln>
                        <a:solidFill>
                          <a:schemeClr val="tx1">
                            <a:lumMod val="95000"/>
                            <a:lumOff val="5000"/>
                          </a:schemeClr>
                        </a:solidFill>
                        <a:effectLst/>
                        <a:latin typeface="+mj-lt"/>
                        <a:ea typeface="Meiryo" panose="020B0604030504040204" pitchFamily="34" charset="-128"/>
                        <a:cs typeface="Meiryo" panose="020B0604030504040204" pitchFamily="34" charset="-128"/>
                      </a:endParaRPr>
                    </a:p>
                  </a:txBody>
                  <a:tcPr marL="84406" marR="84406" marT="45733" marB="4573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eaLnBrk="0" hangingPunct="0">
                        <a:spcBef>
                          <a:spcPct val="50000"/>
                        </a:spcBef>
                        <a:buClr>
                          <a:schemeClr val="tx1"/>
                        </a:buClr>
                        <a:buFont typeface="Wingdings" panose="05000000000000000000" pitchFamily="2" charset="2"/>
                        <a:defRPr sz="1400">
                          <a:solidFill>
                            <a:schemeClr val="tx1"/>
                          </a:solidFill>
                          <a:latin typeface="Arial" panose="020B0604020202020204" pitchFamily="34" charset="0"/>
                        </a:defRPr>
                      </a:lvl1pPr>
                      <a:lvl2pPr marL="742950" indent="-285750" algn="l" eaLnBrk="0" hangingPunct="0">
                        <a:buClr>
                          <a:schemeClr val="tx1"/>
                        </a:buClr>
                        <a:defRPr sz="1200">
                          <a:solidFill>
                            <a:schemeClr val="tx1"/>
                          </a:solidFill>
                          <a:latin typeface="Arial" panose="020B0604020202020204" pitchFamily="34" charset="0"/>
                        </a:defRPr>
                      </a:lvl2pPr>
                      <a:lvl3pPr marL="1143000" indent="-228600" algn="l" eaLnBrk="0" hangingPunct="0">
                        <a:buClr>
                          <a:schemeClr val="tx1"/>
                        </a:buClr>
                        <a:defRPr sz="1000">
                          <a:solidFill>
                            <a:schemeClr val="tx1"/>
                          </a:solidFill>
                          <a:latin typeface="Arial" panose="020B0604020202020204" pitchFamily="34" charset="0"/>
                        </a:defRPr>
                      </a:lvl3pPr>
                      <a:lvl4pPr marL="1600200" indent="-228600" algn="l" eaLnBrk="0" hangingPunct="0">
                        <a:spcBef>
                          <a:spcPct val="20000"/>
                        </a:spcBef>
                        <a:buClr>
                          <a:schemeClr val="bg1"/>
                        </a:buClr>
                        <a:defRPr sz="1400">
                          <a:solidFill>
                            <a:schemeClr val="bg1"/>
                          </a:solidFill>
                          <a:latin typeface="Arial" panose="020B0604020202020204" pitchFamily="34" charset="0"/>
                        </a:defRPr>
                      </a:lvl4pPr>
                      <a:lvl5pPr marL="2057400" indent="-228600" algn="l" eaLnBrk="0" hangingPunct="0">
                        <a:spcBef>
                          <a:spcPct val="20000"/>
                        </a:spcBef>
                        <a:buClr>
                          <a:schemeClr val="bg1"/>
                        </a:buClr>
                        <a:defRPr sz="1400">
                          <a:solidFill>
                            <a:schemeClr val="bg1"/>
                          </a:solidFill>
                          <a:latin typeface="Arial" panose="020B0604020202020204" pitchFamily="34" charset="0"/>
                        </a:defRPr>
                      </a:lvl5pPr>
                      <a:lvl6pPr marL="2514600" indent="-228600" eaLnBrk="0" fontAlgn="base" hangingPunct="0">
                        <a:spcBef>
                          <a:spcPct val="20000"/>
                        </a:spcBef>
                        <a:spcAft>
                          <a:spcPct val="0"/>
                        </a:spcAft>
                        <a:buClr>
                          <a:schemeClr val="bg1"/>
                        </a:buClr>
                        <a:defRPr sz="1400">
                          <a:solidFill>
                            <a:schemeClr val="bg1"/>
                          </a:solidFill>
                          <a:latin typeface="Arial" panose="020B0604020202020204" pitchFamily="34" charset="0"/>
                        </a:defRPr>
                      </a:lvl6pPr>
                      <a:lvl7pPr marL="2971800" indent="-228600" eaLnBrk="0" fontAlgn="base" hangingPunct="0">
                        <a:spcBef>
                          <a:spcPct val="20000"/>
                        </a:spcBef>
                        <a:spcAft>
                          <a:spcPct val="0"/>
                        </a:spcAft>
                        <a:buClr>
                          <a:schemeClr val="bg1"/>
                        </a:buClr>
                        <a:defRPr sz="1400">
                          <a:solidFill>
                            <a:schemeClr val="bg1"/>
                          </a:solidFill>
                          <a:latin typeface="Arial" panose="020B0604020202020204" pitchFamily="34" charset="0"/>
                        </a:defRPr>
                      </a:lvl7pPr>
                      <a:lvl8pPr marL="3429000" indent="-228600" eaLnBrk="0" fontAlgn="base" hangingPunct="0">
                        <a:spcBef>
                          <a:spcPct val="20000"/>
                        </a:spcBef>
                        <a:spcAft>
                          <a:spcPct val="0"/>
                        </a:spcAft>
                        <a:buClr>
                          <a:schemeClr val="bg1"/>
                        </a:buClr>
                        <a:defRPr sz="1400">
                          <a:solidFill>
                            <a:schemeClr val="bg1"/>
                          </a:solidFill>
                          <a:latin typeface="Arial" panose="020B0604020202020204" pitchFamily="34" charset="0"/>
                        </a:defRPr>
                      </a:lvl8pPr>
                      <a:lvl9pPr marL="3886200" indent="-228600" eaLnBrk="0" fontAlgn="base" hangingPunct="0">
                        <a:spcBef>
                          <a:spcPct val="20000"/>
                        </a:spcBef>
                        <a:spcAft>
                          <a:spcPct val="0"/>
                        </a:spcAft>
                        <a:buClr>
                          <a:schemeClr val="bg1"/>
                        </a:buClr>
                        <a:defRPr sz="1400">
                          <a:solidFill>
                            <a:schemeClr val="bg1"/>
                          </a:solidFill>
                          <a:latin typeface="Arial" panose="020B0604020202020204" pitchFamily="34" charset="0"/>
                        </a:defRPr>
                      </a:lvl9pPr>
                    </a:lstStyle>
                    <a:p>
                      <a:pPr marL="0" marR="0" lvl="0" indent="0" algn="ctr" defTabSz="914400" rtl="0" eaLnBrk="1" fontAlgn="base" latinLnBrk="0" hangingPunct="1">
                        <a:lnSpc>
                          <a:spcPct val="85000"/>
                        </a:lnSpc>
                        <a:spcBef>
                          <a:spcPct val="0"/>
                        </a:spcBef>
                        <a:spcAft>
                          <a:spcPct val="0"/>
                        </a:spcAft>
                        <a:buClr>
                          <a:schemeClr val="tx1"/>
                        </a:buClr>
                        <a:buSzTx/>
                        <a:buFontTx/>
                        <a:buNone/>
                        <a:tabLst/>
                      </a:pPr>
                      <a:r>
                        <a:rPr kumimoji="1" lang="en-US" altLang="ja-JP" sz="1200" b="0" i="0" u="none" strike="noStrike" cap="none" normalizeH="0" baseline="0" dirty="0" smtClean="0">
                          <a:ln>
                            <a:noFill/>
                          </a:ln>
                          <a:solidFill>
                            <a:schemeClr val="tx1">
                              <a:lumMod val="95000"/>
                              <a:lumOff val="5000"/>
                            </a:schemeClr>
                          </a:solidFill>
                          <a:effectLst/>
                          <a:latin typeface="+mj-lt"/>
                          <a:ea typeface="Meiryo" panose="020B0604030504040204" pitchFamily="34" charset="-128"/>
                          <a:cs typeface="Meiryo" panose="020B0604030504040204" pitchFamily="34" charset="-128"/>
                        </a:rPr>
                        <a:t>Recommended next steps and Go Forward Plan</a:t>
                      </a:r>
                      <a:endParaRPr kumimoji="1" lang="ja-JP" altLang="en-US" sz="1200" b="0" i="0" u="none" strike="noStrike" cap="none" normalizeH="0" baseline="0" dirty="0" smtClean="0">
                        <a:ln>
                          <a:noFill/>
                        </a:ln>
                        <a:solidFill>
                          <a:schemeClr val="tx1">
                            <a:lumMod val="95000"/>
                            <a:lumOff val="5000"/>
                          </a:schemeClr>
                        </a:solidFill>
                        <a:effectLst/>
                        <a:latin typeface="+mj-lt"/>
                        <a:ea typeface="Meiryo" panose="020B0604030504040204" pitchFamily="34" charset="-128"/>
                        <a:cs typeface="Meiryo" panose="020B0604030504040204" pitchFamily="34" charset="-128"/>
                      </a:endParaRPr>
                    </a:p>
                  </a:txBody>
                  <a:tcPr marL="84406" marR="84406" marT="45733" marB="4573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5000"/>
                        </a:lnSpc>
                        <a:spcBef>
                          <a:spcPct val="0"/>
                        </a:spcBef>
                        <a:spcAft>
                          <a:spcPct val="0"/>
                        </a:spcAft>
                        <a:buClr>
                          <a:schemeClr val="tx1"/>
                        </a:buClr>
                        <a:buSzTx/>
                        <a:buFontTx/>
                        <a:buNone/>
                        <a:tabLst/>
                      </a:pPr>
                      <a:r>
                        <a:rPr kumimoji="1" lang="en-US" altLang="ja-JP" sz="1200" b="0" i="0" u="none" strike="noStrike" cap="none" normalizeH="0" baseline="0" dirty="0" smtClean="0">
                          <a:ln>
                            <a:noFill/>
                          </a:ln>
                          <a:solidFill>
                            <a:schemeClr val="tx1">
                              <a:lumMod val="95000"/>
                              <a:lumOff val="5000"/>
                            </a:schemeClr>
                          </a:solidFill>
                          <a:effectLst/>
                          <a:latin typeface="+mj-lt"/>
                          <a:ea typeface="Meiryo" panose="020B0604030504040204" pitchFamily="34" charset="-128"/>
                          <a:cs typeface="Meiryo" panose="020B0604030504040204" pitchFamily="34" charset="-128"/>
                        </a:rPr>
                        <a:t>2</a:t>
                      </a:r>
                      <a:endParaRPr kumimoji="1" lang="ja-JP" altLang="en-US" sz="1200" b="0" i="0" u="none" strike="noStrike" cap="none" normalizeH="0" baseline="0" dirty="0" smtClean="0">
                        <a:ln>
                          <a:noFill/>
                        </a:ln>
                        <a:solidFill>
                          <a:schemeClr val="tx1">
                            <a:lumMod val="95000"/>
                            <a:lumOff val="5000"/>
                          </a:schemeClr>
                        </a:solidFill>
                        <a:effectLst/>
                        <a:latin typeface="+mj-lt"/>
                        <a:ea typeface="Meiryo" panose="020B0604030504040204" pitchFamily="34" charset="-128"/>
                        <a:cs typeface="Meiryo" panose="020B0604030504040204" pitchFamily="34" charset="-128"/>
                      </a:endParaRPr>
                    </a:p>
                  </a:txBody>
                  <a:tcPr marL="84406" marR="84406" marT="45733" marB="4573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 name="TextBox 1"/>
          <p:cNvSpPr txBox="1"/>
          <p:nvPr/>
        </p:nvSpPr>
        <p:spPr>
          <a:xfrm>
            <a:off x="297050" y="1098712"/>
            <a:ext cx="6408550" cy="360996"/>
          </a:xfrm>
          <a:prstGeom prst="rect">
            <a:avLst/>
          </a:prstGeom>
          <a:noFill/>
        </p:spPr>
        <p:txBody>
          <a:bodyPr wrap="none" rtlCol="0">
            <a:spAutoFit/>
          </a:bodyPr>
          <a:lstStyle/>
          <a:p>
            <a:r>
              <a:rPr lang="en-US" sz="1800" i="1" dirty="0" smtClean="0"/>
              <a:t>A selection of possible topics </a:t>
            </a:r>
            <a:r>
              <a:rPr lang="en-US" sz="1800" i="1" dirty="0" smtClean="0"/>
              <a:t>related </a:t>
            </a:r>
            <a:r>
              <a:rPr lang="en-US" sz="1800" i="1" dirty="0" smtClean="0"/>
              <a:t>to predictive modeling</a:t>
            </a:r>
            <a:endParaRPr lang="en-US" sz="1800" i="1" dirty="0"/>
          </a:p>
        </p:txBody>
      </p:sp>
      <p:sp>
        <p:nvSpPr>
          <p:cNvPr id="3" name="TextBox 2"/>
          <p:cNvSpPr txBox="1"/>
          <p:nvPr/>
        </p:nvSpPr>
        <p:spPr>
          <a:xfrm>
            <a:off x="313379" y="5791200"/>
            <a:ext cx="4600940" cy="301301"/>
          </a:xfrm>
          <a:prstGeom prst="rect">
            <a:avLst/>
          </a:prstGeom>
          <a:noFill/>
        </p:spPr>
        <p:txBody>
          <a:bodyPr wrap="none" rtlCol="0">
            <a:spAutoFit/>
          </a:bodyPr>
          <a:lstStyle/>
          <a:p>
            <a:r>
              <a:rPr lang="en-US" dirty="0" smtClean="0">
                <a:solidFill>
                  <a:srgbClr val="C00000"/>
                </a:solidFill>
              </a:rPr>
              <a:t>Additional hours can be purchased separately if needed</a:t>
            </a:r>
            <a:endParaRPr lang="en-US" dirty="0">
              <a:solidFill>
                <a:srgbClr val="C00000"/>
              </a:solidFill>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2"/>
          <p:cNvSpPr>
            <a:spLocks noGrp="1" noChangeArrowheads="1"/>
          </p:cNvSpPr>
          <p:nvPr>
            <p:ph type="title" idx="4294967295"/>
          </p:nvPr>
        </p:nvSpPr>
        <p:spPr>
          <a:xfrm>
            <a:off x="266700" y="593725"/>
            <a:ext cx="8686800" cy="639763"/>
          </a:xfrm>
        </p:spPr>
        <p:txBody>
          <a:bodyPr/>
          <a:lstStyle/>
          <a:p>
            <a:pPr defTabSz="457200" eaLnBrk="1" hangingPunct="1"/>
            <a:r>
              <a:rPr lang="en-US" altLang="ja-JP" dirty="0" smtClean="0">
                <a:ea typeface="ＭＳ Ｐゴシック" panose="020B0600070205080204" pitchFamily="34" charset="-128"/>
              </a:rPr>
              <a:t>SPSS Modeler Gold Jump Start – Analytical Decision Management</a:t>
            </a:r>
            <a:endParaRPr lang="ja-JP" altLang="en-US" sz="1400" b="1" dirty="0" smtClean="0">
              <a:solidFill>
                <a:srgbClr val="7889FB"/>
              </a:solidFill>
              <a:ea typeface="ＭＳ Ｐゴシック" panose="020B0600070205080204" pitchFamily="34" charset="-128"/>
            </a:endParaRPr>
          </a:p>
        </p:txBody>
      </p:sp>
      <p:graphicFrame>
        <p:nvGraphicFramePr>
          <p:cNvPr id="11300" name="Group 36"/>
          <p:cNvGraphicFramePr>
            <a:graphicFrameLocks noGrp="1"/>
          </p:cNvGraphicFramePr>
          <p:nvPr>
            <p:extLst/>
          </p:nvPr>
        </p:nvGraphicFramePr>
        <p:xfrm>
          <a:off x="304800" y="1638300"/>
          <a:ext cx="8461375" cy="4374166"/>
        </p:xfrm>
        <a:graphic>
          <a:graphicData uri="http://schemas.openxmlformats.org/drawingml/2006/table">
            <a:tbl>
              <a:tblPr/>
              <a:tblGrid>
                <a:gridCol w="1221745"/>
                <a:gridCol w="6185530"/>
                <a:gridCol w="1054100"/>
              </a:tblGrid>
              <a:tr h="162488">
                <a:tc>
                  <a:txBody>
                    <a:bodyPr/>
                    <a:lstStyle>
                      <a:lvl1pPr algn="l" eaLnBrk="0" hangingPunct="0">
                        <a:spcBef>
                          <a:spcPct val="50000"/>
                        </a:spcBef>
                        <a:buClr>
                          <a:schemeClr val="tx1"/>
                        </a:buClr>
                        <a:buFont typeface="Wingdings" panose="05000000000000000000" pitchFamily="2" charset="2"/>
                        <a:defRPr sz="1400">
                          <a:solidFill>
                            <a:schemeClr val="tx1"/>
                          </a:solidFill>
                          <a:latin typeface="Arial" panose="020B0604020202020204" pitchFamily="34" charset="0"/>
                        </a:defRPr>
                      </a:lvl1pPr>
                      <a:lvl2pPr marL="742950" indent="-285750" algn="l" eaLnBrk="0" hangingPunct="0">
                        <a:buClr>
                          <a:schemeClr val="tx1"/>
                        </a:buClr>
                        <a:defRPr sz="1200">
                          <a:solidFill>
                            <a:schemeClr val="tx1"/>
                          </a:solidFill>
                          <a:latin typeface="Arial" panose="020B0604020202020204" pitchFamily="34" charset="0"/>
                        </a:defRPr>
                      </a:lvl2pPr>
                      <a:lvl3pPr marL="1143000" indent="-228600" algn="l" eaLnBrk="0" hangingPunct="0">
                        <a:buClr>
                          <a:schemeClr val="tx1"/>
                        </a:buClr>
                        <a:defRPr sz="1000">
                          <a:solidFill>
                            <a:schemeClr val="tx1"/>
                          </a:solidFill>
                          <a:latin typeface="Arial" panose="020B0604020202020204" pitchFamily="34" charset="0"/>
                        </a:defRPr>
                      </a:lvl3pPr>
                      <a:lvl4pPr marL="1600200" indent="-228600" algn="l" eaLnBrk="0" hangingPunct="0">
                        <a:spcBef>
                          <a:spcPct val="20000"/>
                        </a:spcBef>
                        <a:buClr>
                          <a:schemeClr val="bg1"/>
                        </a:buClr>
                        <a:defRPr sz="1400">
                          <a:solidFill>
                            <a:schemeClr val="bg1"/>
                          </a:solidFill>
                          <a:latin typeface="Arial" panose="020B0604020202020204" pitchFamily="34" charset="0"/>
                        </a:defRPr>
                      </a:lvl4pPr>
                      <a:lvl5pPr marL="2057400" indent="-228600" algn="l" eaLnBrk="0" hangingPunct="0">
                        <a:spcBef>
                          <a:spcPct val="20000"/>
                        </a:spcBef>
                        <a:buClr>
                          <a:schemeClr val="bg1"/>
                        </a:buClr>
                        <a:defRPr sz="1400">
                          <a:solidFill>
                            <a:schemeClr val="bg1"/>
                          </a:solidFill>
                          <a:latin typeface="Arial" panose="020B0604020202020204" pitchFamily="34" charset="0"/>
                        </a:defRPr>
                      </a:lvl5pPr>
                      <a:lvl6pPr marL="2514600" indent="-228600" eaLnBrk="0" fontAlgn="base" hangingPunct="0">
                        <a:spcBef>
                          <a:spcPct val="20000"/>
                        </a:spcBef>
                        <a:spcAft>
                          <a:spcPct val="0"/>
                        </a:spcAft>
                        <a:buClr>
                          <a:schemeClr val="bg1"/>
                        </a:buClr>
                        <a:defRPr sz="1400">
                          <a:solidFill>
                            <a:schemeClr val="bg1"/>
                          </a:solidFill>
                          <a:latin typeface="Arial" panose="020B0604020202020204" pitchFamily="34" charset="0"/>
                        </a:defRPr>
                      </a:lvl6pPr>
                      <a:lvl7pPr marL="2971800" indent="-228600" eaLnBrk="0" fontAlgn="base" hangingPunct="0">
                        <a:spcBef>
                          <a:spcPct val="20000"/>
                        </a:spcBef>
                        <a:spcAft>
                          <a:spcPct val="0"/>
                        </a:spcAft>
                        <a:buClr>
                          <a:schemeClr val="bg1"/>
                        </a:buClr>
                        <a:defRPr sz="1400">
                          <a:solidFill>
                            <a:schemeClr val="bg1"/>
                          </a:solidFill>
                          <a:latin typeface="Arial" panose="020B0604020202020204" pitchFamily="34" charset="0"/>
                        </a:defRPr>
                      </a:lvl7pPr>
                      <a:lvl8pPr marL="3429000" indent="-228600" eaLnBrk="0" fontAlgn="base" hangingPunct="0">
                        <a:spcBef>
                          <a:spcPct val="20000"/>
                        </a:spcBef>
                        <a:spcAft>
                          <a:spcPct val="0"/>
                        </a:spcAft>
                        <a:buClr>
                          <a:schemeClr val="bg1"/>
                        </a:buClr>
                        <a:defRPr sz="1400">
                          <a:solidFill>
                            <a:schemeClr val="bg1"/>
                          </a:solidFill>
                          <a:latin typeface="Arial" panose="020B0604020202020204" pitchFamily="34" charset="0"/>
                        </a:defRPr>
                      </a:lvl8pPr>
                      <a:lvl9pPr marL="3886200" indent="-228600" eaLnBrk="0" fontAlgn="base" hangingPunct="0">
                        <a:spcBef>
                          <a:spcPct val="20000"/>
                        </a:spcBef>
                        <a:spcAft>
                          <a:spcPct val="0"/>
                        </a:spcAft>
                        <a:buClr>
                          <a:schemeClr val="bg1"/>
                        </a:buClr>
                        <a:defRPr sz="1400">
                          <a:solidFill>
                            <a:schemeClr val="bg1"/>
                          </a:solidFill>
                          <a:latin typeface="Arial" panose="020B0604020202020204" pitchFamily="34" charset="0"/>
                        </a:defRPr>
                      </a:lvl9pPr>
                    </a:lstStyle>
                    <a:p>
                      <a:pPr marL="52388" marR="0" lvl="0" indent="-52388" algn="ctr" defTabSz="914400" rtl="0" eaLnBrk="1" fontAlgn="base" latinLnBrk="0" hangingPunct="1">
                        <a:lnSpc>
                          <a:spcPct val="85000"/>
                        </a:lnSpc>
                        <a:spcBef>
                          <a:spcPct val="0"/>
                        </a:spcBef>
                        <a:spcAft>
                          <a:spcPct val="0"/>
                        </a:spcAft>
                        <a:buClr>
                          <a:schemeClr val="tx1"/>
                        </a:buClr>
                        <a:buSzTx/>
                        <a:buFont typeface="Wingdings" panose="05000000000000000000" pitchFamily="2" charset="2"/>
                        <a:buNone/>
                        <a:tabLst/>
                      </a:pPr>
                      <a:r>
                        <a:rPr kumimoji="1" lang="en-US" altLang="ja-JP" sz="1600" b="1" i="0" u="none" strike="noStrike" kern="1200" cap="none" normalizeH="0" baseline="0" dirty="0" smtClean="0">
                          <a:ln>
                            <a:noFill/>
                          </a:ln>
                          <a:solidFill>
                            <a:schemeClr val="bg1"/>
                          </a:solidFill>
                          <a:effectLst/>
                          <a:latin typeface="Arial" panose="020B0604020202020204" pitchFamily="34" charset="0"/>
                          <a:ea typeface="MS UI Gothic" panose="020B0600070205080204" pitchFamily="34" charset="-128"/>
                          <a:cs typeface="Arial" panose="020B0604020202020204" pitchFamily="34" charset="0"/>
                        </a:rPr>
                        <a:t>Outline</a:t>
                      </a:r>
                      <a:endParaRPr kumimoji="1" lang="ja-JP" altLang="en-US" sz="1600" b="1" i="0" u="none" strike="noStrike" kern="1200" cap="none" normalizeH="0" baseline="0" dirty="0" smtClean="0">
                        <a:ln>
                          <a:noFill/>
                        </a:ln>
                        <a:solidFill>
                          <a:schemeClr val="bg1"/>
                        </a:solidFill>
                        <a:effectLst/>
                        <a:latin typeface="Arial" panose="020B0604020202020204" pitchFamily="34" charset="0"/>
                        <a:ea typeface="MS UI Gothic" panose="020B0600070205080204" pitchFamily="34" charset="-128"/>
                        <a:cs typeface="Arial" panose="020B0604020202020204" pitchFamily="34" charset="0"/>
                      </a:endParaRPr>
                    </a:p>
                  </a:txBody>
                  <a:tcPr marL="84406" marR="84406" marT="45733" marB="4573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solidFill>
                  </a:tcPr>
                </a:tc>
                <a:tc>
                  <a:txBody>
                    <a:bodyPr/>
                    <a:lstStyle>
                      <a:lvl1pPr marL="342900" indent="-342900" algn="l" eaLnBrk="0" hangingPunct="0">
                        <a:spcBef>
                          <a:spcPct val="50000"/>
                        </a:spcBef>
                        <a:buClr>
                          <a:schemeClr val="tx1"/>
                        </a:buClr>
                        <a:buFont typeface="Wingdings" panose="05000000000000000000" pitchFamily="2" charset="2"/>
                        <a:defRPr sz="1400">
                          <a:solidFill>
                            <a:schemeClr val="tx1"/>
                          </a:solidFill>
                          <a:latin typeface="Arial" panose="020B0604020202020204" pitchFamily="34" charset="0"/>
                        </a:defRPr>
                      </a:lvl1pPr>
                      <a:lvl2pPr marL="742950" indent="-285750" algn="l" eaLnBrk="0" hangingPunct="0">
                        <a:buClr>
                          <a:schemeClr val="tx1"/>
                        </a:buClr>
                        <a:defRPr sz="1200">
                          <a:solidFill>
                            <a:schemeClr val="tx1"/>
                          </a:solidFill>
                          <a:latin typeface="Arial" panose="020B0604020202020204" pitchFamily="34" charset="0"/>
                        </a:defRPr>
                      </a:lvl2pPr>
                      <a:lvl3pPr marL="1143000" indent="-228600" algn="l" eaLnBrk="0" hangingPunct="0">
                        <a:buClr>
                          <a:schemeClr val="tx1"/>
                        </a:buClr>
                        <a:defRPr sz="1000">
                          <a:solidFill>
                            <a:schemeClr val="tx1"/>
                          </a:solidFill>
                          <a:latin typeface="Arial" panose="020B0604020202020204" pitchFamily="34" charset="0"/>
                        </a:defRPr>
                      </a:lvl3pPr>
                      <a:lvl4pPr marL="1600200" indent="-228600" algn="l" eaLnBrk="0" hangingPunct="0">
                        <a:spcBef>
                          <a:spcPct val="20000"/>
                        </a:spcBef>
                        <a:buClr>
                          <a:schemeClr val="bg1"/>
                        </a:buClr>
                        <a:defRPr sz="1400">
                          <a:solidFill>
                            <a:schemeClr val="bg1"/>
                          </a:solidFill>
                          <a:latin typeface="Arial" panose="020B0604020202020204" pitchFamily="34" charset="0"/>
                        </a:defRPr>
                      </a:lvl4pPr>
                      <a:lvl5pPr marL="2057400" indent="-228600" algn="l" eaLnBrk="0" hangingPunct="0">
                        <a:spcBef>
                          <a:spcPct val="20000"/>
                        </a:spcBef>
                        <a:buClr>
                          <a:schemeClr val="bg1"/>
                        </a:buClr>
                        <a:defRPr sz="1400">
                          <a:solidFill>
                            <a:schemeClr val="bg1"/>
                          </a:solidFill>
                          <a:latin typeface="Arial" panose="020B0604020202020204" pitchFamily="34" charset="0"/>
                        </a:defRPr>
                      </a:lvl5pPr>
                      <a:lvl6pPr marL="2514600" indent="-228600" eaLnBrk="0" fontAlgn="base" hangingPunct="0">
                        <a:spcBef>
                          <a:spcPct val="20000"/>
                        </a:spcBef>
                        <a:spcAft>
                          <a:spcPct val="0"/>
                        </a:spcAft>
                        <a:buClr>
                          <a:schemeClr val="bg1"/>
                        </a:buClr>
                        <a:defRPr sz="1400">
                          <a:solidFill>
                            <a:schemeClr val="bg1"/>
                          </a:solidFill>
                          <a:latin typeface="Arial" panose="020B0604020202020204" pitchFamily="34" charset="0"/>
                        </a:defRPr>
                      </a:lvl6pPr>
                      <a:lvl7pPr marL="2971800" indent="-228600" eaLnBrk="0" fontAlgn="base" hangingPunct="0">
                        <a:spcBef>
                          <a:spcPct val="20000"/>
                        </a:spcBef>
                        <a:spcAft>
                          <a:spcPct val="0"/>
                        </a:spcAft>
                        <a:buClr>
                          <a:schemeClr val="bg1"/>
                        </a:buClr>
                        <a:defRPr sz="1400">
                          <a:solidFill>
                            <a:schemeClr val="bg1"/>
                          </a:solidFill>
                          <a:latin typeface="Arial" panose="020B0604020202020204" pitchFamily="34" charset="0"/>
                        </a:defRPr>
                      </a:lvl7pPr>
                      <a:lvl8pPr marL="3429000" indent="-228600" eaLnBrk="0" fontAlgn="base" hangingPunct="0">
                        <a:spcBef>
                          <a:spcPct val="20000"/>
                        </a:spcBef>
                        <a:spcAft>
                          <a:spcPct val="0"/>
                        </a:spcAft>
                        <a:buClr>
                          <a:schemeClr val="bg1"/>
                        </a:buClr>
                        <a:defRPr sz="1400">
                          <a:solidFill>
                            <a:schemeClr val="bg1"/>
                          </a:solidFill>
                          <a:latin typeface="Arial" panose="020B0604020202020204" pitchFamily="34" charset="0"/>
                        </a:defRPr>
                      </a:lvl8pPr>
                      <a:lvl9pPr marL="3886200" indent="-228600" eaLnBrk="0" fontAlgn="base" hangingPunct="0">
                        <a:spcBef>
                          <a:spcPct val="20000"/>
                        </a:spcBef>
                        <a:spcAft>
                          <a:spcPct val="0"/>
                        </a:spcAft>
                        <a:buClr>
                          <a:schemeClr val="bg1"/>
                        </a:buClr>
                        <a:defRPr sz="1400">
                          <a:solidFill>
                            <a:schemeClr val="bg1"/>
                          </a:solidFill>
                          <a:latin typeface="Arial" panose="020B0604020202020204" pitchFamily="34" charset="0"/>
                        </a:defRPr>
                      </a:lvl9pPr>
                    </a:lstStyle>
                    <a:p>
                      <a:pPr marL="52388" marR="0" lvl="0" indent="-52388" algn="ctr" defTabSz="914400" rtl="0" eaLnBrk="1" fontAlgn="base" latinLnBrk="0" hangingPunct="1">
                        <a:lnSpc>
                          <a:spcPct val="85000"/>
                        </a:lnSpc>
                        <a:spcBef>
                          <a:spcPct val="0"/>
                        </a:spcBef>
                        <a:spcAft>
                          <a:spcPct val="0"/>
                        </a:spcAft>
                        <a:buClr>
                          <a:schemeClr val="tx1"/>
                        </a:buClr>
                        <a:buSzTx/>
                        <a:buFont typeface="Wingdings" panose="05000000000000000000" pitchFamily="2" charset="2"/>
                        <a:buNone/>
                        <a:tabLst/>
                      </a:pPr>
                      <a:r>
                        <a:rPr kumimoji="1" lang="en-US" altLang="ja-JP" sz="1600" b="1" i="0" u="none" strike="noStrike" kern="1200" cap="none" normalizeH="0" baseline="0" dirty="0" smtClean="0">
                          <a:ln>
                            <a:noFill/>
                          </a:ln>
                          <a:solidFill>
                            <a:schemeClr val="bg1"/>
                          </a:solidFill>
                          <a:effectLst/>
                          <a:latin typeface="Arial" panose="020B0604020202020204" pitchFamily="34" charset="0"/>
                          <a:ea typeface="MS UI Gothic" panose="020B0600070205080204" pitchFamily="34" charset="-128"/>
                          <a:cs typeface="Arial" panose="020B0604020202020204" pitchFamily="34" charset="0"/>
                        </a:rPr>
                        <a:t>SPSS Analytical Decision Management </a:t>
                      </a:r>
                    </a:p>
                  </a:txBody>
                  <a:tcPr marL="84406" marR="84406" marT="45733" marB="4573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solidFill>
                  </a:tcPr>
                </a:tc>
                <a:tc>
                  <a:txBody>
                    <a:bodyPr/>
                    <a:lstStyle/>
                    <a:p>
                      <a:pPr marL="52388" marR="0" lvl="0" indent="-52388" algn="ctr" defTabSz="914400" rtl="0" eaLnBrk="1" fontAlgn="base" latinLnBrk="0" hangingPunct="1">
                        <a:lnSpc>
                          <a:spcPct val="85000"/>
                        </a:lnSpc>
                        <a:spcBef>
                          <a:spcPct val="0"/>
                        </a:spcBef>
                        <a:spcAft>
                          <a:spcPct val="0"/>
                        </a:spcAft>
                        <a:buClr>
                          <a:schemeClr val="tx1"/>
                        </a:buClr>
                        <a:buSzTx/>
                        <a:buFont typeface="Wingdings" panose="05000000000000000000" pitchFamily="2" charset="2"/>
                        <a:buNone/>
                        <a:tabLst/>
                      </a:pPr>
                      <a:r>
                        <a:rPr kumimoji="1" lang="en-US" altLang="ja-JP" sz="1600" b="1" i="0" u="none" strike="noStrike" kern="1200" cap="none" normalizeH="0" baseline="0" dirty="0" smtClean="0">
                          <a:ln>
                            <a:noFill/>
                          </a:ln>
                          <a:solidFill>
                            <a:schemeClr val="bg1"/>
                          </a:solidFill>
                          <a:effectLst/>
                          <a:latin typeface="Arial" panose="020B0604020202020204" pitchFamily="34" charset="0"/>
                          <a:ea typeface="MS UI Gothic" panose="020B0600070205080204" pitchFamily="34" charset="-128"/>
                          <a:cs typeface="Arial" panose="020B0604020202020204" pitchFamily="34" charset="0"/>
                        </a:rPr>
                        <a:t>Typical Hours</a:t>
                      </a:r>
                    </a:p>
                  </a:txBody>
                  <a:tcPr marL="84406" marR="84406" marT="45733" marB="4573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solidFill>
                  </a:tcPr>
                </a:tc>
              </a:tr>
              <a:tr h="0">
                <a:tc>
                  <a:txBody>
                    <a:bodyPr/>
                    <a:lstStyle>
                      <a:lvl1pPr marL="342900" indent="-342900" algn="l" eaLnBrk="0" hangingPunct="0">
                        <a:spcBef>
                          <a:spcPct val="50000"/>
                        </a:spcBef>
                        <a:buClr>
                          <a:schemeClr val="tx1"/>
                        </a:buClr>
                        <a:buFont typeface="Wingdings" panose="05000000000000000000" pitchFamily="2" charset="2"/>
                        <a:defRPr sz="1400">
                          <a:solidFill>
                            <a:schemeClr val="tx1"/>
                          </a:solidFill>
                          <a:latin typeface="Arial" panose="020B0604020202020204" pitchFamily="34" charset="0"/>
                        </a:defRPr>
                      </a:lvl1pPr>
                      <a:lvl2pPr marL="742950" indent="-285750" algn="l" eaLnBrk="0" hangingPunct="0">
                        <a:buClr>
                          <a:schemeClr val="tx1"/>
                        </a:buClr>
                        <a:defRPr sz="1200">
                          <a:solidFill>
                            <a:schemeClr val="tx1"/>
                          </a:solidFill>
                          <a:latin typeface="Arial" panose="020B0604020202020204" pitchFamily="34" charset="0"/>
                        </a:defRPr>
                      </a:lvl2pPr>
                      <a:lvl3pPr marL="1143000" indent="-228600" algn="l" eaLnBrk="0" hangingPunct="0">
                        <a:buClr>
                          <a:schemeClr val="tx1"/>
                        </a:buClr>
                        <a:defRPr sz="1000">
                          <a:solidFill>
                            <a:schemeClr val="tx1"/>
                          </a:solidFill>
                          <a:latin typeface="Arial" panose="020B0604020202020204" pitchFamily="34" charset="0"/>
                        </a:defRPr>
                      </a:lvl3pPr>
                      <a:lvl4pPr marL="1600200" indent="-228600" algn="l" eaLnBrk="0" hangingPunct="0">
                        <a:spcBef>
                          <a:spcPct val="20000"/>
                        </a:spcBef>
                        <a:buClr>
                          <a:schemeClr val="bg1"/>
                        </a:buClr>
                        <a:defRPr sz="1400">
                          <a:solidFill>
                            <a:schemeClr val="bg1"/>
                          </a:solidFill>
                          <a:latin typeface="Arial" panose="020B0604020202020204" pitchFamily="34" charset="0"/>
                        </a:defRPr>
                      </a:lvl4pPr>
                      <a:lvl5pPr marL="2057400" indent="-228600" algn="l" eaLnBrk="0" hangingPunct="0">
                        <a:spcBef>
                          <a:spcPct val="20000"/>
                        </a:spcBef>
                        <a:buClr>
                          <a:schemeClr val="bg1"/>
                        </a:buClr>
                        <a:defRPr sz="1400">
                          <a:solidFill>
                            <a:schemeClr val="bg1"/>
                          </a:solidFill>
                          <a:latin typeface="Arial" panose="020B0604020202020204" pitchFamily="34" charset="0"/>
                        </a:defRPr>
                      </a:lvl5pPr>
                      <a:lvl6pPr marL="2514600" indent="-228600" eaLnBrk="0" fontAlgn="base" hangingPunct="0">
                        <a:spcBef>
                          <a:spcPct val="20000"/>
                        </a:spcBef>
                        <a:spcAft>
                          <a:spcPct val="0"/>
                        </a:spcAft>
                        <a:buClr>
                          <a:schemeClr val="bg1"/>
                        </a:buClr>
                        <a:defRPr sz="1400">
                          <a:solidFill>
                            <a:schemeClr val="bg1"/>
                          </a:solidFill>
                          <a:latin typeface="Arial" panose="020B0604020202020204" pitchFamily="34" charset="0"/>
                        </a:defRPr>
                      </a:lvl6pPr>
                      <a:lvl7pPr marL="2971800" indent="-228600" eaLnBrk="0" fontAlgn="base" hangingPunct="0">
                        <a:spcBef>
                          <a:spcPct val="20000"/>
                        </a:spcBef>
                        <a:spcAft>
                          <a:spcPct val="0"/>
                        </a:spcAft>
                        <a:buClr>
                          <a:schemeClr val="bg1"/>
                        </a:buClr>
                        <a:defRPr sz="1400">
                          <a:solidFill>
                            <a:schemeClr val="bg1"/>
                          </a:solidFill>
                          <a:latin typeface="Arial" panose="020B0604020202020204" pitchFamily="34" charset="0"/>
                        </a:defRPr>
                      </a:lvl7pPr>
                      <a:lvl8pPr marL="3429000" indent="-228600" eaLnBrk="0" fontAlgn="base" hangingPunct="0">
                        <a:spcBef>
                          <a:spcPct val="20000"/>
                        </a:spcBef>
                        <a:spcAft>
                          <a:spcPct val="0"/>
                        </a:spcAft>
                        <a:buClr>
                          <a:schemeClr val="bg1"/>
                        </a:buClr>
                        <a:defRPr sz="1400">
                          <a:solidFill>
                            <a:schemeClr val="bg1"/>
                          </a:solidFill>
                          <a:latin typeface="Arial" panose="020B0604020202020204" pitchFamily="34" charset="0"/>
                        </a:defRPr>
                      </a:lvl8pPr>
                      <a:lvl9pPr marL="3886200" indent="-228600" eaLnBrk="0" fontAlgn="base" hangingPunct="0">
                        <a:spcBef>
                          <a:spcPct val="20000"/>
                        </a:spcBef>
                        <a:spcAft>
                          <a:spcPct val="0"/>
                        </a:spcAft>
                        <a:buClr>
                          <a:schemeClr val="bg1"/>
                        </a:buClr>
                        <a:defRPr sz="1400">
                          <a:solidFill>
                            <a:schemeClr val="bg1"/>
                          </a:solidFill>
                          <a:latin typeface="Arial" panose="020B0604020202020204" pitchFamily="34" charset="0"/>
                        </a:defRPr>
                      </a:lvl9pPr>
                    </a:lstStyle>
                    <a:p>
                      <a:pPr marL="0" marR="0" lvl="0" indent="0" algn="ctr" defTabSz="914400" rtl="0" eaLnBrk="1" fontAlgn="base" latinLnBrk="0" hangingPunct="1">
                        <a:lnSpc>
                          <a:spcPct val="85000"/>
                        </a:lnSpc>
                        <a:spcBef>
                          <a:spcPct val="0"/>
                        </a:spcBef>
                        <a:spcAft>
                          <a:spcPct val="0"/>
                        </a:spcAft>
                        <a:buClr>
                          <a:schemeClr val="tx1"/>
                        </a:buClr>
                        <a:buSzTx/>
                        <a:buFontTx/>
                        <a:buNone/>
                        <a:tabLst/>
                      </a:pPr>
                      <a:r>
                        <a:rPr kumimoji="1" lang="en-US" altLang="ja-JP" sz="1200" b="0" i="0" u="none" strike="noStrike" kern="1200" cap="none" normalizeH="0" baseline="0" dirty="0" smtClean="0">
                          <a:ln>
                            <a:noFill/>
                          </a:ln>
                          <a:solidFill>
                            <a:schemeClr val="tx1">
                              <a:lumMod val="95000"/>
                              <a:lumOff val="5000"/>
                            </a:schemeClr>
                          </a:solidFill>
                          <a:effectLst/>
                          <a:latin typeface="+mj-lt"/>
                          <a:ea typeface="Meiryo" panose="020B0604030504040204" pitchFamily="34" charset="-128"/>
                          <a:cs typeface="Meiryo" panose="020B0604030504040204" pitchFamily="34" charset="-128"/>
                        </a:rPr>
                        <a:t>Kickoff meeting</a:t>
                      </a:r>
                      <a:endParaRPr kumimoji="1" lang="ja-JP" altLang="en-US" sz="1200" b="0" i="0" u="none" strike="noStrike" kern="1200" cap="none" normalizeH="0" baseline="0" dirty="0" smtClean="0">
                        <a:ln>
                          <a:noFill/>
                        </a:ln>
                        <a:solidFill>
                          <a:schemeClr val="tx1">
                            <a:lumMod val="95000"/>
                            <a:lumOff val="5000"/>
                          </a:schemeClr>
                        </a:solidFill>
                        <a:effectLst/>
                        <a:latin typeface="+mj-lt"/>
                        <a:ea typeface="Meiryo" panose="020B0604030504040204" pitchFamily="34" charset="-128"/>
                        <a:cs typeface="Meiryo" panose="020B0604030504040204" pitchFamily="34" charset="-128"/>
                      </a:endParaRPr>
                    </a:p>
                  </a:txBody>
                  <a:tcPr marL="84406" marR="84406" marT="45733" marB="4573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eaLnBrk="0" hangingPunct="0">
                        <a:spcBef>
                          <a:spcPct val="50000"/>
                        </a:spcBef>
                        <a:buClr>
                          <a:schemeClr val="tx1"/>
                        </a:buClr>
                        <a:buFont typeface="Wingdings" panose="05000000000000000000" pitchFamily="2" charset="2"/>
                        <a:defRPr sz="1400">
                          <a:solidFill>
                            <a:schemeClr val="tx1"/>
                          </a:solidFill>
                          <a:latin typeface="Arial" panose="020B0604020202020204" pitchFamily="34" charset="0"/>
                        </a:defRPr>
                      </a:lvl1pPr>
                      <a:lvl2pPr marL="742950" indent="-285750" algn="l" eaLnBrk="0" hangingPunct="0">
                        <a:buClr>
                          <a:schemeClr val="tx1"/>
                        </a:buClr>
                        <a:defRPr sz="1200">
                          <a:solidFill>
                            <a:schemeClr val="tx1"/>
                          </a:solidFill>
                          <a:latin typeface="Arial" panose="020B0604020202020204" pitchFamily="34" charset="0"/>
                        </a:defRPr>
                      </a:lvl2pPr>
                      <a:lvl3pPr marL="1143000" indent="-228600" algn="l" eaLnBrk="0" hangingPunct="0">
                        <a:buClr>
                          <a:schemeClr val="tx1"/>
                        </a:buClr>
                        <a:defRPr sz="1000">
                          <a:solidFill>
                            <a:schemeClr val="tx1"/>
                          </a:solidFill>
                          <a:latin typeface="Arial" panose="020B0604020202020204" pitchFamily="34" charset="0"/>
                        </a:defRPr>
                      </a:lvl3pPr>
                      <a:lvl4pPr marL="1600200" indent="-228600" algn="l" eaLnBrk="0" hangingPunct="0">
                        <a:spcBef>
                          <a:spcPct val="20000"/>
                        </a:spcBef>
                        <a:buClr>
                          <a:schemeClr val="bg1"/>
                        </a:buClr>
                        <a:defRPr sz="1400">
                          <a:solidFill>
                            <a:schemeClr val="bg1"/>
                          </a:solidFill>
                          <a:latin typeface="Arial" panose="020B0604020202020204" pitchFamily="34" charset="0"/>
                        </a:defRPr>
                      </a:lvl4pPr>
                      <a:lvl5pPr marL="2057400" indent="-228600" algn="l" eaLnBrk="0" hangingPunct="0">
                        <a:spcBef>
                          <a:spcPct val="20000"/>
                        </a:spcBef>
                        <a:buClr>
                          <a:schemeClr val="bg1"/>
                        </a:buClr>
                        <a:defRPr sz="1400">
                          <a:solidFill>
                            <a:schemeClr val="bg1"/>
                          </a:solidFill>
                          <a:latin typeface="Arial" panose="020B0604020202020204" pitchFamily="34" charset="0"/>
                        </a:defRPr>
                      </a:lvl5pPr>
                      <a:lvl6pPr marL="2514600" indent="-228600" eaLnBrk="0" fontAlgn="base" hangingPunct="0">
                        <a:spcBef>
                          <a:spcPct val="20000"/>
                        </a:spcBef>
                        <a:spcAft>
                          <a:spcPct val="0"/>
                        </a:spcAft>
                        <a:buClr>
                          <a:schemeClr val="bg1"/>
                        </a:buClr>
                        <a:defRPr sz="1400">
                          <a:solidFill>
                            <a:schemeClr val="bg1"/>
                          </a:solidFill>
                          <a:latin typeface="Arial" panose="020B0604020202020204" pitchFamily="34" charset="0"/>
                        </a:defRPr>
                      </a:lvl6pPr>
                      <a:lvl7pPr marL="2971800" indent="-228600" eaLnBrk="0" fontAlgn="base" hangingPunct="0">
                        <a:spcBef>
                          <a:spcPct val="20000"/>
                        </a:spcBef>
                        <a:spcAft>
                          <a:spcPct val="0"/>
                        </a:spcAft>
                        <a:buClr>
                          <a:schemeClr val="bg1"/>
                        </a:buClr>
                        <a:defRPr sz="1400">
                          <a:solidFill>
                            <a:schemeClr val="bg1"/>
                          </a:solidFill>
                          <a:latin typeface="Arial" panose="020B0604020202020204" pitchFamily="34" charset="0"/>
                        </a:defRPr>
                      </a:lvl7pPr>
                      <a:lvl8pPr marL="3429000" indent="-228600" eaLnBrk="0" fontAlgn="base" hangingPunct="0">
                        <a:spcBef>
                          <a:spcPct val="20000"/>
                        </a:spcBef>
                        <a:spcAft>
                          <a:spcPct val="0"/>
                        </a:spcAft>
                        <a:buClr>
                          <a:schemeClr val="bg1"/>
                        </a:buClr>
                        <a:defRPr sz="1400">
                          <a:solidFill>
                            <a:schemeClr val="bg1"/>
                          </a:solidFill>
                          <a:latin typeface="Arial" panose="020B0604020202020204" pitchFamily="34" charset="0"/>
                        </a:defRPr>
                      </a:lvl8pPr>
                      <a:lvl9pPr marL="3886200" indent="-228600" eaLnBrk="0" fontAlgn="base" hangingPunct="0">
                        <a:spcBef>
                          <a:spcPct val="20000"/>
                        </a:spcBef>
                        <a:spcAft>
                          <a:spcPct val="0"/>
                        </a:spcAft>
                        <a:buClr>
                          <a:schemeClr val="bg1"/>
                        </a:buClr>
                        <a:defRPr sz="1400">
                          <a:solidFill>
                            <a:schemeClr val="bg1"/>
                          </a:solidFill>
                          <a:latin typeface="Arial" panose="020B0604020202020204" pitchFamily="34" charset="0"/>
                        </a:defRPr>
                      </a:lvl9pPr>
                    </a:lstStyle>
                    <a:p>
                      <a:pPr marL="0" marR="0" lvl="0" indent="0" algn="ctr" defTabSz="914400" rtl="0" eaLnBrk="1" fontAlgn="base" latinLnBrk="0" hangingPunct="1">
                        <a:lnSpc>
                          <a:spcPct val="85000"/>
                        </a:lnSpc>
                        <a:spcBef>
                          <a:spcPct val="0"/>
                        </a:spcBef>
                        <a:spcAft>
                          <a:spcPct val="0"/>
                        </a:spcAft>
                        <a:buClr>
                          <a:schemeClr val="tx1"/>
                        </a:buClr>
                        <a:buSzTx/>
                        <a:buFontTx/>
                        <a:buNone/>
                        <a:tabLst/>
                      </a:pPr>
                      <a:r>
                        <a:rPr kumimoji="1" lang="en-US" altLang="ja-JP" sz="1200" b="0" i="0" u="none" strike="noStrike" kern="1200" cap="none" normalizeH="0" baseline="0" dirty="0" smtClean="0">
                          <a:ln>
                            <a:noFill/>
                          </a:ln>
                          <a:solidFill>
                            <a:schemeClr val="tx1">
                              <a:lumMod val="95000"/>
                              <a:lumOff val="5000"/>
                            </a:schemeClr>
                          </a:solidFill>
                          <a:effectLst/>
                          <a:latin typeface="+mj-lt"/>
                          <a:ea typeface="Meiryo" panose="020B0604030504040204" pitchFamily="34" charset="-128"/>
                          <a:cs typeface="Meiryo" panose="020B0604030504040204" pitchFamily="34" charset="-128"/>
                        </a:rPr>
                        <a:t>Agreement on use-case and scope of topics within context of 40 hours</a:t>
                      </a:r>
                      <a:endParaRPr kumimoji="1" lang="ja-JP" altLang="en-US" sz="1200" b="0" i="0" u="none" strike="noStrike" kern="1200" cap="none" normalizeH="0" baseline="0" dirty="0" smtClean="0">
                        <a:ln>
                          <a:noFill/>
                        </a:ln>
                        <a:solidFill>
                          <a:schemeClr val="tx1">
                            <a:lumMod val="95000"/>
                            <a:lumOff val="5000"/>
                          </a:schemeClr>
                        </a:solidFill>
                        <a:effectLst/>
                        <a:latin typeface="+mj-lt"/>
                        <a:ea typeface="Meiryo" panose="020B0604030504040204" pitchFamily="34" charset="-128"/>
                        <a:cs typeface="Meiryo" panose="020B0604030504040204" pitchFamily="34" charset="-128"/>
                      </a:endParaRPr>
                    </a:p>
                  </a:txBody>
                  <a:tcPr marL="84406" marR="84406" marT="45733" marB="4573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5000"/>
                        </a:lnSpc>
                        <a:spcBef>
                          <a:spcPct val="0"/>
                        </a:spcBef>
                        <a:spcAft>
                          <a:spcPct val="0"/>
                        </a:spcAft>
                        <a:buClr>
                          <a:schemeClr val="tx1"/>
                        </a:buClr>
                        <a:buSzTx/>
                        <a:buFontTx/>
                        <a:buNone/>
                        <a:tabLst/>
                      </a:pPr>
                      <a:r>
                        <a:rPr kumimoji="1" lang="en-US" altLang="ja-JP" sz="1200" b="0" i="0" u="none" strike="noStrike" kern="1200" cap="none" normalizeH="0" baseline="0" dirty="0" smtClean="0">
                          <a:ln>
                            <a:noFill/>
                          </a:ln>
                          <a:solidFill>
                            <a:schemeClr val="tx1">
                              <a:lumMod val="95000"/>
                              <a:lumOff val="5000"/>
                            </a:schemeClr>
                          </a:solidFill>
                          <a:effectLst/>
                          <a:latin typeface="+mj-lt"/>
                          <a:ea typeface="Meiryo" panose="020B0604030504040204" pitchFamily="34" charset="-128"/>
                          <a:cs typeface="Meiryo" panose="020B0604030504040204" pitchFamily="34" charset="-128"/>
                        </a:rPr>
                        <a:t>2</a:t>
                      </a:r>
                    </a:p>
                  </a:txBody>
                  <a:tcPr marL="84406" marR="84406" marT="45733" marB="4573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62488">
                <a:tc>
                  <a:txBody>
                    <a:bodyPr/>
                    <a:lstStyle>
                      <a:lvl1pPr algn="l" eaLnBrk="0" hangingPunct="0">
                        <a:spcBef>
                          <a:spcPct val="50000"/>
                        </a:spcBef>
                        <a:buClr>
                          <a:schemeClr val="tx1"/>
                        </a:buClr>
                        <a:buFont typeface="Wingdings" panose="05000000000000000000" pitchFamily="2" charset="2"/>
                        <a:defRPr sz="1400">
                          <a:solidFill>
                            <a:schemeClr val="tx1"/>
                          </a:solidFill>
                          <a:latin typeface="Arial" panose="020B0604020202020204" pitchFamily="34" charset="0"/>
                        </a:defRPr>
                      </a:lvl1pPr>
                      <a:lvl2pPr marL="742950" indent="-285750" algn="l" eaLnBrk="0" hangingPunct="0">
                        <a:buClr>
                          <a:schemeClr val="tx1"/>
                        </a:buClr>
                        <a:defRPr sz="1200">
                          <a:solidFill>
                            <a:schemeClr val="tx1"/>
                          </a:solidFill>
                          <a:latin typeface="Arial" panose="020B0604020202020204" pitchFamily="34" charset="0"/>
                        </a:defRPr>
                      </a:lvl2pPr>
                      <a:lvl3pPr marL="1143000" indent="-228600" algn="l" eaLnBrk="0" hangingPunct="0">
                        <a:buClr>
                          <a:schemeClr val="tx1"/>
                        </a:buClr>
                        <a:defRPr sz="1000">
                          <a:solidFill>
                            <a:schemeClr val="tx1"/>
                          </a:solidFill>
                          <a:latin typeface="Arial" panose="020B0604020202020204" pitchFamily="34" charset="0"/>
                        </a:defRPr>
                      </a:lvl3pPr>
                      <a:lvl4pPr marL="1600200" indent="-228600" algn="l" eaLnBrk="0" hangingPunct="0">
                        <a:spcBef>
                          <a:spcPct val="20000"/>
                        </a:spcBef>
                        <a:buClr>
                          <a:schemeClr val="bg1"/>
                        </a:buClr>
                        <a:defRPr sz="1400">
                          <a:solidFill>
                            <a:schemeClr val="bg1"/>
                          </a:solidFill>
                          <a:latin typeface="Arial" panose="020B0604020202020204" pitchFamily="34" charset="0"/>
                        </a:defRPr>
                      </a:lvl4pPr>
                      <a:lvl5pPr marL="2057400" indent="-228600" algn="l" eaLnBrk="0" hangingPunct="0">
                        <a:spcBef>
                          <a:spcPct val="20000"/>
                        </a:spcBef>
                        <a:buClr>
                          <a:schemeClr val="bg1"/>
                        </a:buClr>
                        <a:defRPr sz="1400">
                          <a:solidFill>
                            <a:schemeClr val="bg1"/>
                          </a:solidFill>
                          <a:latin typeface="Arial" panose="020B0604020202020204" pitchFamily="34" charset="0"/>
                        </a:defRPr>
                      </a:lvl5pPr>
                      <a:lvl6pPr marL="2514600" indent="-228600" eaLnBrk="0" fontAlgn="base" hangingPunct="0">
                        <a:spcBef>
                          <a:spcPct val="20000"/>
                        </a:spcBef>
                        <a:spcAft>
                          <a:spcPct val="0"/>
                        </a:spcAft>
                        <a:buClr>
                          <a:schemeClr val="bg1"/>
                        </a:buClr>
                        <a:defRPr sz="1400">
                          <a:solidFill>
                            <a:schemeClr val="bg1"/>
                          </a:solidFill>
                          <a:latin typeface="Arial" panose="020B0604020202020204" pitchFamily="34" charset="0"/>
                        </a:defRPr>
                      </a:lvl6pPr>
                      <a:lvl7pPr marL="2971800" indent="-228600" eaLnBrk="0" fontAlgn="base" hangingPunct="0">
                        <a:spcBef>
                          <a:spcPct val="20000"/>
                        </a:spcBef>
                        <a:spcAft>
                          <a:spcPct val="0"/>
                        </a:spcAft>
                        <a:buClr>
                          <a:schemeClr val="bg1"/>
                        </a:buClr>
                        <a:defRPr sz="1400">
                          <a:solidFill>
                            <a:schemeClr val="bg1"/>
                          </a:solidFill>
                          <a:latin typeface="Arial" panose="020B0604020202020204" pitchFamily="34" charset="0"/>
                        </a:defRPr>
                      </a:lvl7pPr>
                      <a:lvl8pPr marL="3429000" indent="-228600" eaLnBrk="0" fontAlgn="base" hangingPunct="0">
                        <a:spcBef>
                          <a:spcPct val="20000"/>
                        </a:spcBef>
                        <a:spcAft>
                          <a:spcPct val="0"/>
                        </a:spcAft>
                        <a:buClr>
                          <a:schemeClr val="bg1"/>
                        </a:buClr>
                        <a:defRPr sz="1400">
                          <a:solidFill>
                            <a:schemeClr val="bg1"/>
                          </a:solidFill>
                          <a:latin typeface="Arial" panose="020B0604020202020204" pitchFamily="34" charset="0"/>
                        </a:defRPr>
                      </a:lvl8pPr>
                      <a:lvl9pPr marL="3886200" indent="-228600" eaLnBrk="0" fontAlgn="base" hangingPunct="0">
                        <a:spcBef>
                          <a:spcPct val="20000"/>
                        </a:spcBef>
                        <a:spcAft>
                          <a:spcPct val="0"/>
                        </a:spcAft>
                        <a:buClr>
                          <a:schemeClr val="bg1"/>
                        </a:buClr>
                        <a:defRPr sz="1400">
                          <a:solidFill>
                            <a:schemeClr val="bg1"/>
                          </a:solidFill>
                          <a:latin typeface="Arial" panose="020B0604020202020204" pitchFamily="34" charset="0"/>
                        </a:defRPr>
                      </a:lvl9pPr>
                    </a:lstStyle>
                    <a:p>
                      <a:pPr marL="0" marR="0" lvl="0" indent="0" algn="ctr" defTabSz="914400" rtl="0" eaLnBrk="1" fontAlgn="base" latinLnBrk="0" hangingPunct="1">
                        <a:lnSpc>
                          <a:spcPct val="85000"/>
                        </a:lnSpc>
                        <a:spcBef>
                          <a:spcPct val="0"/>
                        </a:spcBef>
                        <a:spcAft>
                          <a:spcPct val="0"/>
                        </a:spcAft>
                        <a:buClr>
                          <a:schemeClr val="tx1"/>
                        </a:buClr>
                        <a:buSzTx/>
                        <a:buFontTx/>
                        <a:buNone/>
                        <a:tabLst/>
                      </a:pPr>
                      <a:r>
                        <a:rPr kumimoji="1" lang="en-US" altLang="ja-JP" sz="1200" b="0" i="0" u="none" strike="noStrike" kern="1200" cap="none" normalizeH="0" baseline="0" dirty="0" smtClean="0">
                          <a:ln>
                            <a:noFill/>
                          </a:ln>
                          <a:solidFill>
                            <a:schemeClr val="tx1">
                              <a:lumMod val="95000"/>
                              <a:lumOff val="5000"/>
                            </a:schemeClr>
                          </a:solidFill>
                          <a:effectLst/>
                          <a:latin typeface="+mj-lt"/>
                          <a:ea typeface="Meiryo" panose="020B0604030504040204" pitchFamily="34" charset="-128"/>
                          <a:cs typeface="Meiryo" panose="020B0604030504040204" pitchFamily="34" charset="-128"/>
                        </a:rPr>
                        <a:t>Business understanding</a:t>
                      </a:r>
                      <a:endParaRPr kumimoji="1" lang="ja-JP" altLang="en-US" sz="1200" b="0" i="0" u="none" strike="noStrike" kern="1200" cap="none" normalizeH="0" baseline="0" dirty="0" smtClean="0">
                        <a:ln>
                          <a:noFill/>
                        </a:ln>
                        <a:solidFill>
                          <a:schemeClr val="tx1">
                            <a:lumMod val="95000"/>
                            <a:lumOff val="5000"/>
                          </a:schemeClr>
                        </a:solidFill>
                        <a:effectLst/>
                        <a:latin typeface="+mj-lt"/>
                        <a:ea typeface="Meiryo" panose="020B0604030504040204" pitchFamily="34" charset="-128"/>
                        <a:cs typeface="Meiryo" panose="020B0604030504040204" pitchFamily="34" charset="-128"/>
                      </a:endParaRPr>
                    </a:p>
                  </a:txBody>
                  <a:tcPr marL="84406" marR="84406" marT="45733" marB="4573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eaLnBrk="0" hangingPunct="0">
                        <a:spcBef>
                          <a:spcPct val="50000"/>
                        </a:spcBef>
                        <a:buClr>
                          <a:schemeClr val="tx1"/>
                        </a:buClr>
                        <a:buFont typeface="Wingdings" panose="05000000000000000000" pitchFamily="2" charset="2"/>
                        <a:defRPr sz="1400">
                          <a:solidFill>
                            <a:schemeClr val="tx1"/>
                          </a:solidFill>
                          <a:latin typeface="Arial" panose="020B0604020202020204" pitchFamily="34" charset="0"/>
                        </a:defRPr>
                      </a:lvl1pPr>
                      <a:lvl2pPr marL="742950" indent="-285750" algn="l" eaLnBrk="0" hangingPunct="0">
                        <a:buClr>
                          <a:schemeClr val="tx1"/>
                        </a:buClr>
                        <a:defRPr sz="1200">
                          <a:solidFill>
                            <a:schemeClr val="tx1"/>
                          </a:solidFill>
                          <a:latin typeface="Arial" panose="020B0604020202020204" pitchFamily="34" charset="0"/>
                        </a:defRPr>
                      </a:lvl2pPr>
                      <a:lvl3pPr marL="1143000" indent="-228600" algn="l" eaLnBrk="0" hangingPunct="0">
                        <a:buClr>
                          <a:schemeClr val="tx1"/>
                        </a:buClr>
                        <a:defRPr sz="1000">
                          <a:solidFill>
                            <a:schemeClr val="tx1"/>
                          </a:solidFill>
                          <a:latin typeface="Arial" panose="020B0604020202020204" pitchFamily="34" charset="0"/>
                        </a:defRPr>
                      </a:lvl3pPr>
                      <a:lvl4pPr marL="1600200" indent="-228600" algn="l" eaLnBrk="0" hangingPunct="0">
                        <a:spcBef>
                          <a:spcPct val="20000"/>
                        </a:spcBef>
                        <a:buClr>
                          <a:schemeClr val="bg1"/>
                        </a:buClr>
                        <a:defRPr sz="1400">
                          <a:solidFill>
                            <a:schemeClr val="bg1"/>
                          </a:solidFill>
                          <a:latin typeface="Arial" panose="020B0604020202020204" pitchFamily="34" charset="0"/>
                        </a:defRPr>
                      </a:lvl4pPr>
                      <a:lvl5pPr marL="2057400" indent="-228600" algn="l" eaLnBrk="0" hangingPunct="0">
                        <a:spcBef>
                          <a:spcPct val="20000"/>
                        </a:spcBef>
                        <a:buClr>
                          <a:schemeClr val="bg1"/>
                        </a:buClr>
                        <a:defRPr sz="1400">
                          <a:solidFill>
                            <a:schemeClr val="bg1"/>
                          </a:solidFill>
                          <a:latin typeface="Arial" panose="020B0604020202020204" pitchFamily="34" charset="0"/>
                        </a:defRPr>
                      </a:lvl5pPr>
                      <a:lvl6pPr marL="2514600" indent="-228600" eaLnBrk="0" fontAlgn="base" hangingPunct="0">
                        <a:spcBef>
                          <a:spcPct val="20000"/>
                        </a:spcBef>
                        <a:spcAft>
                          <a:spcPct val="0"/>
                        </a:spcAft>
                        <a:buClr>
                          <a:schemeClr val="bg1"/>
                        </a:buClr>
                        <a:defRPr sz="1400">
                          <a:solidFill>
                            <a:schemeClr val="bg1"/>
                          </a:solidFill>
                          <a:latin typeface="Arial" panose="020B0604020202020204" pitchFamily="34" charset="0"/>
                        </a:defRPr>
                      </a:lvl6pPr>
                      <a:lvl7pPr marL="2971800" indent="-228600" eaLnBrk="0" fontAlgn="base" hangingPunct="0">
                        <a:spcBef>
                          <a:spcPct val="20000"/>
                        </a:spcBef>
                        <a:spcAft>
                          <a:spcPct val="0"/>
                        </a:spcAft>
                        <a:buClr>
                          <a:schemeClr val="bg1"/>
                        </a:buClr>
                        <a:defRPr sz="1400">
                          <a:solidFill>
                            <a:schemeClr val="bg1"/>
                          </a:solidFill>
                          <a:latin typeface="Arial" panose="020B0604020202020204" pitchFamily="34" charset="0"/>
                        </a:defRPr>
                      </a:lvl7pPr>
                      <a:lvl8pPr marL="3429000" indent="-228600" eaLnBrk="0" fontAlgn="base" hangingPunct="0">
                        <a:spcBef>
                          <a:spcPct val="20000"/>
                        </a:spcBef>
                        <a:spcAft>
                          <a:spcPct val="0"/>
                        </a:spcAft>
                        <a:buClr>
                          <a:schemeClr val="bg1"/>
                        </a:buClr>
                        <a:defRPr sz="1400">
                          <a:solidFill>
                            <a:schemeClr val="bg1"/>
                          </a:solidFill>
                          <a:latin typeface="Arial" panose="020B0604020202020204" pitchFamily="34" charset="0"/>
                        </a:defRPr>
                      </a:lvl8pPr>
                      <a:lvl9pPr marL="3886200" indent="-228600" eaLnBrk="0" fontAlgn="base" hangingPunct="0">
                        <a:spcBef>
                          <a:spcPct val="20000"/>
                        </a:spcBef>
                        <a:spcAft>
                          <a:spcPct val="0"/>
                        </a:spcAft>
                        <a:buClr>
                          <a:schemeClr val="bg1"/>
                        </a:buClr>
                        <a:defRPr sz="1400">
                          <a:solidFill>
                            <a:schemeClr val="bg1"/>
                          </a:solidFill>
                          <a:latin typeface="Arial" panose="020B0604020202020204" pitchFamily="34" charset="0"/>
                        </a:defRPr>
                      </a:lvl9pPr>
                    </a:lstStyle>
                    <a:p>
                      <a:pPr marL="0" marR="0" lvl="0" indent="0" algn="ctr" defTabSz="914400" rtl="0" eaLnBrk="1" fontAlgn="base" latinLnBrk="0" hangingPunct="1">
                        <a:lnSpc>
                          <a:spcPct val="85000"/>
                        </a:lnSpc>
                        <a:spcBef>
                          <a:spcPct val="0"/>
                        </a:spcBef>
                        <a:spcAft>
                          <a:spcPct val="0"/>
                        </a:spcAft>
                        <a:buClr>
                          <a:schemeClr val="tx1"/>
                        </a:buClr>
                        <a:buSzTx/>
                        <a:buFontTx/>
                        <a:buNone/>
                        <a:tabLst/>
                      </a:pPr>
                      <a:r>
                        <a:rPr kumimoji="1" lang="en-US" altLang="ja-JP" sz="1200" b="0" i="0" u="none" strike="noStrike" kern="1200" cap="none" normalizeH="0" baseline="0" dirty="0" smtClean="0">
                          <a:ln>
                            <a:noFill/>
                          </a:ln>
                          <a:solidFill>
                            <a:schemeClr val="tx1">
                              <a:lumMod val="95000"/>
                              <a:lumOff val="5000"/>
                            </a:schemeClr>
                          </a:solidFill>
                          <a:effectLst/>
                          <a:latin typeface="+mj-lt"/>
                          <a:ea typeface="Meiryo" panose="020B0604030504040204" pitchFamily="34" charset="-128"/>
                          <a:cs typeface="Meiryo" panose="020B0604030504040204" pitchFamily="34" charset="-128"/>
                        </a:rPr>
                        <a:t>Identify / prioritize challenges and analytic needs related to the business application</a:t>
                      </a:r>
                    </a:p>
                  </a:txBody>
                  <a:tcPr marL="84406" marR="84406" marT="45733" marB="4573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5000"/>
                        </a:lnSpc>
                        <a:spcBef>
                          <a:spcPct val="0"/>
                        </a:spcBef>
                        <a:spcAft>
                          <a:spcPct val="0"/>
                        </a:spcAft>
                        <a:buClr>
                          <a:schemeClr val="tx1"/>
                        </a:buClr>
                        <a:buSzTx/>
                        <a:buFontTx/>
                        <a:buNone/>
                        <a:tabLst/>
                      </a:pPr>
                      <a:r>
                        <a:rPr kumimoji="1" lang="en-US" altLang="ja-JP" sz="1200" b="0" i="0" u="none" strike="noStrike" kern="1200" cap="none" normalizeH="0" baseline="0" dirty="0" smtClean="0">
                          <a:ln>
                            <a:noFill/>
                          </a:ln>
                          <a:solidFill>
                            <a:schemeClr val="tx1">
                              <a:lumMod val="95000"/>
                              <a:lumOff val="5000"/>
                            </a:schemeClr>
                          </a:solidFill>
                          <a:effectLst/>
                          <a:latin typeface="+mj-lt"/>
                          <a:ea typeface="Meiryo" panose="020B0604030504040204" pitchFamily="34" charset="-128"/>
                          <a:cs typeface="Meiryo" panose="020B0604030504040204" pitchFamily="34" charset="-128"/>
                        </a:rPr>
                        <a:t>4</a:t>
                      </a:r>
                    </a:p>
                  </a:txBody>
                  <a:tcPr marL="84406" marR="84406" marT="45733" marB="4573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62488">
                <a:tc>
                  <a:txBody>
                    <a:bodyPr/>
                    <a:lstStyle/>
                    <a:p>
                      <a:pPr marL="0" marR="0" lvl="0" indent="0" algn="ctr" defTabSz="914400" rtl="0" eaLnBrk="1" fontAlgn="base" latinLnBrk="0" hangingPunct="1">
                        <a:lnSpc>
                          <a:spcPct val="85000"/>
                        </a:lnSpc>
                        <a:spcBef>
                          <a:spcPct val="0"/>
                        </a:spcBef>
                        <a:spcAft>
                          <a:spcPct val="0"/>
                        </a:spcAft>
                        <a:buClr>
                          <a:schemeClr val="tx1"/>
                        </a:buClr>
                        <a:buSzTx/>
                        <a:buFontTx/>
                        <a:buNone/>
                        <a:tabLst/>
                      </a:pPr>
                      <a:r>
                        <a:rPr kumimoji="1" lang="en-US" sz="1200" b="0" i="0" u="none" strike="noStrike" kern="1200" cap="none" normalizeH="0" baseline="0" dirty="0" smtClean="0">
                          <a:ln>
                            <a:noFill/>
                          </a:ln>
                          <a:solidFill>
                            <a:schemeClr val="tx1">
                              <a:lumMod val="95000"/>
                              <a:lumOff val="5000"/>
                            </a:schemeClr>
                          </a:solidFill>
                          <a:effectLst/>
                          <a:latin typeface="+mj-lt"/>
                          <a:ea typeface="Meiryo" panose="020B0604030504040204" pitchFamily="34" charset="-128"/>
                          <a:cs typeface="Meiryo" panose="020B0604030504040204" pitchFamily="34" charset="-128"/>
                        </a:rPr>
                        <a:t>Understanding Modeler Gold</a:t>
                      </a:r>
                      <a:endParaRPr kumimoji="1" lang="en-US" sz="1200" b="0" i="0" u="none" strike="noStrike" kern="1200" cap="none" normalizeH="0" baseline="0" dirty="0">
                        <a:ln>
                          <a:noFill/>
                        </a:ln>
                        <a:solidFill>
                          <a:schemeClr val="tx1">
                            <a:lumMod val="95000"/>
                            <a:lumOff val="5000"/>
                          </a:schemeClr>
                        </a:solidFill>
                        <a:effectLst/>
                        <a:latin typeface="+mj-lt"/>
                        <a:ea typeface="Meiryo" panose="020B0604030504040204" pitchFamily="34" charset="-128"/>
                        <a:cs typeface="Meiryo" panose="020B0604030504040204" pitchFamily="34" charset="-128"/>
                      </a:endParaRPr>
                    </a:p>
                  </a:txBody>
                  <a:tcPr marL="84406" marR="84406" marT="45733" marB="4573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5000"/>
                        </a:lnSpc>
                        <a:spcBef>
                          <a:spcPct val="0"/>
                        </a:spcBef>
                        <a:spcAft>
                          <a:spcPct val="0"/>
                        </a:spcAft>
                        <a:buClr>
                          <a:schemeClr val="tx1"/>
                        </a:buClr>
                        <a:buSzTx/>
                        <a:buFontTx/>
                        <a:buNone/>
                        <a:tabLst/>
                      </a:pPr>
                      <a:r>
                        <a:rPr kumimoji="1" lang="en-US" sz="1200" b="0" i="0" u="none" strike="noStrike" kern="1200" cap="none" normalizeH="0" baseline="0" dirty="0" smtClean="0">
                          <a:ln>
                            <a:noFill/>
                          </a:ln>
                          <a:solidFill>
                            <a:schemeClr val="tx1">
                              <a:lumMod val="95000"/>
                              <a:lumOff val="5000"/>
                            </a:schemeClr>
                          </a:solidFill>
                          <a:effectLst/>
                          <a:latin typeface="+mj-lt"/>
                          <a:ea typeface="Meiryo" panose="020B0604030504040204" pitchFamily="34" charset="-128"/>
                          <a:cs typeface="Meiryo" panose="020B0604030504040204" pitchFamily="34" charset="-128"/>
                        </a:rPr>
                        <a:t>Understand and navigate Decision Management and Collaboration and Deployment Services components in the cloud environment</a:t>
                      </a:r>
                      <a:endParaRPr kumimoji="1" lang="en-US" sz="1200" b="0" i="0" u="none" strike="noStrike" kern="1200" cap="none" normalizeH="0" baseline="0" dirty="0">
                        <a:ln>
                          <a:noFill/>
                        </a:ln>
                        <a:solidFill>
                          <a:schemeClr val="tx1">
                            <a:lumMod val="95000"/>
                            <a:lumOff val="5000"/>
                          </a:schemeClr>
                        </a:solidFill>
                        <a:effectLst/>
                        <a:latin typeface="+mj-lt"/>
                        <a:ea typeface="Meiryo" panose="020B0604030504040204" pitchFamily="34" charset="-128"/>
                        <a:cs typeface="Meiryo" panose="020B0604030504040204" pitchFamily="34" charset="-128"/>
                      </a:endParaRPr>
                    </a:p>
                  </a:txBody>
                  <a:tcPr marL="84406" marR="84406" marT="45733" marB="4573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5000"/>
                        </a:lnSpc>
                        <a:spcBef>
                          <a:spcPct val="0"/>
                        </a:spcBef>
                        <a:spcAft>
                          <a:spcPct val="0"/>
                        </a:spcAft>
                        <a:buClr>
                          <a:schemeClr val="tx1"/>
                        </a:buClr>
                        <a:buSzTx/>
                        <a:buFontTx/>
                        <a:buNone/>
                        <a:tabLst/>
                      </a:pPr>
                      <a:r>
                        <a:rPr kumimoji="1" lang="en-US" altLang="ja-JP" sz="1200" b="0" i="0" u="none" strike="noStrike" kern="1200" cap="none" normalizeH="0" baseline="0" dirty="0" smtClean="0">
                          <a:ln>
                            <a:noFill/>
                          </a:ln>
                          <a:solidFill>
                            <a:schemeClr val="tx1">
                              <a:lumMod val="95000"/>
                              <a:lumOff val="5000"/>
                            </a:schemeClr>
                          </a:solidFill>
                          <a:effectLst/>
                          <a:latin typeface="+mj-lt"/>
                          <a:ea typeface="Meiryo" panose="020B0604030504040204" pitchFamily="34" charset="-128"/>
                          <a:cs typeface="Meiryo" panose="020B0604030504040204" pitchFamily="34" charset="-128"/>
                        </a:rPr>
                        <a:t>2</a:t>
                      </a:r>
                    </a:p>
                  </a:txBody>
                  <a:tcPr marL="84406" marR="84406" marT="45733" marB="4573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62488">
                <a:tc>
                  <a:txBody>
                    <a:bodyPr/>
                    <a:lstStyle/>
                    <a:p>
                      <a:pPr marL="0" marR="0" lvl="0" indent="0" algn="ctr" defTabSz="914400" rtl="0" eaLnBrk="1" fontAlgn="base" latinLnBrk="0" hangingPunct="1">
                        <a:lnSpc>
                          <a:spcPct val="85000"/>
                        </a:lnSpc>
                        <a:spcBef>
                          <a:spcPct val="0"/>
                        </a:spcBef>
                        <a:spcAft>
                          <a:spcPct val="0"/>
                        </a:spcAft>
                        <a:buClr>
                          <a:schemeClr val="tx1"/>
                        </a:buClr>
                        <a:buSzTx/>
                        <a:buFontTx/>
                        <a:buNone/>
                        <a:tabLst/>
                      </a:pPr>
                      <a:r>
                        <a:rPr kumimoji="1" lang="en-US" altLang="ja-JP" sz="1200" b="0" i="0" u="none" strike="noStrike" kern="1200" cap="none" normalizeH="0" baseline="0" dirty="0" smtClean="0">
                          <a:ln>
                            <a:noFill/>
                          </a:ln>
                          <a:solidFill>
                            <a:schemeClr val="tx1">
                              <a:lumMod val="95000"/>
                              <a:lumOff val="5000"/>
                            </a:schemeClr>
                          </a:solidFill>
                          <a:effectLst/>
                          <a:latin typeface="+mj-lt"/>
                          <a:ea typeface="Meiryo" panose="020B0604030504040204" pitchFamily="34" charset="-128"/>
                          <a:cs typeface="Meiryo" panose="020B0604030504040204" pitchFamily="34" charset="-128"/>
                        </a:rPr>
                        <a:t>Introduction to Crisp-DM</a:t>
                      </a:r>
                      <a:endParaRPr kumimoji="1" lang="ja-JP" altLang="en-US" sz="1200" b="0" i="0" u="none" strike="noStrike" kern="1200" cap="none" normalizeH="0" baseline="0" dirty="0" smtClean="0">
                        <a:ln>
                          <a:noFill/>
                        </a:ln>
                        <a:solidFill>
                          <a:schemeClr val="tx1">
                            <a:lumMod val="95000"/>
                            <a:lumOff val="5000"/>
                          </a:schemeClr>
                        </a:solidFill>
                        <a:effectLst/>
                        <a:latin typeface="+mj-lt"/>
                        <a:ea typeface="Meiryo" panose="020B0604030504040204" pitchFamily="34" charset="-128"/>
                        <a:cs typeface="Meiryo" panose="020B0604030504040204" pitchFamily="34" charset="-128"/>
                      </a:endParaRPr>
                    </a:p>
                  </a:txBody>
                  <a:tcPr marL="84406" marR="84406" marT="45733" marB="4573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5000"/>
                        </a:lnSpc>
                        <a:spcBef>
                          <a:spcPct val="0"/>
                        </a:spcBef>
                        <a:spcAft>
                          <a:spcPct val="0"/>
                        </a:spcAft>
                        <a:buClr>
                          <a:schemeClr val="tx1"/>
                        </a:buClr>
                        <a:buSzTx/>
                        <a:buFontTx/>
                        <a:buNone/>
                        <a:tabLst/>
                      </a:pPr>
                      <a:r>
                        <a:rPr kumimoji="1" lang="en-US" altLang="ja-JP" sz="1200" b="0" i="0" u="none" strike="noStrike" kern="1200" cap="none" normalizeH="0" baseline="0" dirty="0" smtClean="0">
                          <a:ln>
                            <a:noFill/>
                          </a:ln>
                          <a:solidFill>
                            <a:schemeClr val="tx1">
                              <a:lumMod val="95000"/>
                              <a:lumOff val="5000"/>
                            </a:schemeClr>
                          </a:solidFill>
                          <a:effectLst/>
                          <a:latin typeface="+mj-lt"/>
                          <a:ea typeface="Meiryo" panose="020B0604030504040204" pitchFamily="34" charset="-128"/>
                          <a:cs typeface="Meiryo" panose="020B0604030504040204" pitchFamily="34" charset="-128"/>
                        </a:rPr>
                        <a:t>Introduction to Crisp-DM as it relates to building and deploying analytic solutions</a:t>
                      </a:r>
                    </a:p>
                  </a:txBody>
                  <a:tcPr marL="84406" marR="84406" marT="45733" marB="4573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5000"/>
                        </a:lnSpc>
                        <a:spcBef>
                          <a:spcPct val="0"/>
                        </a:spcBef>
                        <a:spcAft>
                          <a:spcPct val="0"/>
                        </a:spcAft>
                        <a:buClr>
                          <a:schemeClr val="tx1"/>
                        </a:buClr>
                        <a:buSzTx/>
                        <a:buFontTx/>
                        <a:buNone/>
                        <a:tabLst/>
                      </a:pPr>
                      <a:r>
                        <a:rPr kumimoji="1" lang="en-US" altLang="ja-JP" sz="1200" b="0" i="0" u="none" strike="noStrike" kern="1200" cap="none" normalizeH="0" baseline="0" dirty="0" smtClean="0">
                          <a:ln>
                            <a:noFill/>
                          </a:ln>
                          <a:solidFill>
                            <a:schemeClr val="tx1">
                              <a:lumMod val="95000"/>
                              <a:lumOff val="5000"/>
                            </a:schemeClr>
                          </a:solidFill>
                          <a:effectLst/>
                          <a:latin typeface="+mj-lt"/>
                          <a:ea typeface="Meiryo" panose="020B0604030504040204" pitchFamily="34" charset="-128"/>
                          <a:cs typeface="Meiryo" panose="020B0604030504040204" pitchFamily="34" charset="-128"/>
                        </a:rPr>
                        <a:t>4</a:t>
                      </a:r>
                      <a:endParaRPr kumimoji="1" lang="ja-JP" altLang="en-US" sz="1200" b="0" i="0" u="none" strike="noStrike" kern="1200" cap="none" normalizeH="0" baseline="0" dirty="0" smtClean="0">
                        <a:ln>
                          <a:noFill/>
                        </a:ln>
                        <a:solidFill>
                          <a:schemeClr val="tx1">
                            <a:lumMod val="95000"/>
                            <a:lumOff val="5000"/>
                          </a:schemeClr>
                        </a:solidFill>
                        <a:effectLst/>
                        <a:latin typeface="+mj-lt"/>
                        <a:ea typeface="Meiryo" panose="020B0604030504040204" pitchFamily="34" charset="-128"/>
                        <a:cs typeface="Meiryo" panose="020B0604030504040204" pitchFamily="34" charset="-128"/>
                      </a:endParaRPr>
                    </a:p>
                  </a:txBody>
                  <a:tcPr marL="84406" marR="84406" marT="45733" marB="4573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62488">
                <a:tc>
                  <a:txBody>
                    <a:bodyPr/>
                    <a:lstStyle>
                      <a:lvl1pPr algn="l" eaLnBrk="0" hangingPunct="0">
                        <a:spcBef>
                          <a:spcPct val="50000"/>
                        </a:spcBef>
                        <a:buClr>
                          <a:schemeClr val="tx1"/>
                        </a:buClr>
                        <a:buFont typeface="Wingdings" panose="05000000000000000000" pitchFamily="2" charset="2"/>
                        <a:defRPr sz="1400">
                          <a:solidFill>
                            <a:schemeClr val="tx1"/>
                          </a:solidFill>
                          <a:latin typeface="Arial" panose="020B0604020202020204" pitchFamily="34" charset="0"/>
                        </a:defRPr>
                      </a:lvl1pPr>
                      <a:lvl2pPr marL="742950" indent="-285750" algn="l" eaLnBrk="0" hangingPunct="0">
                        <a:buClr>
                          <a:schemeClr val="tx1"/>
                        </a:buClr>
                        <a:defRPr sz="1200">
                          <a:solidFill>
                            <a:schemeClr val="tx1"/>
                          </a:solidFill>
                          <a:latin typeface="Arial" panose="020B0604020202020204" pitchFamily="34" charset="0"/>
                        </a:defRPr>
                      </a:lvl2pPr>
                      <a:lvl3pPr marL="1143000" indent="-228600" algn="l" eaLnBrk="0" hangingPunct="0">
                        <a:buClr>
                          <a:schemeClr val="tx1"/>
                        </a:buClr>
                        <a:defRPr sz="1000">
                          <a:solidFill>
                            <a:schemeClr val="tx1"/>
                          </a:solidFill>
                          <a:latin typeface="Arial" panose="020B0604020202020204" pitchFamily="34" charset="0"/>
                        </a:defRPr>
                      </a:lvl3pPr>
                      <a:lvl4pPr marL="1600200" indent="-228600" algn="l" eaLnBrk="0" hangingPunct="0">
                        <a:spcBef>
                          <a:spcPct val="20000"/>
                        </a:spcBef>
                        <a:buClr>
                          <a:schemeClr val="bg1"/>
                        </a:buClr>
                        <a:defRPr sz="1400">
                          <a:solidFill>
                            <a:schemeClr val="bg1"/>
                          </a:solidFill>
                          <a:latin typeface="Arial" panose="020B0604020202020204" pitchFamily="34" charset="0"/>
                        </a:defRPr>
                      </a:lvl4pPr>
                      <a:lvl5pPr marL="2057400" indent="-228600" algn="l" eaLnBrk="0" hangingPunct="0">
                        <a:spcBef>
                          <a:spcPct val="20000"/>
                        </a:spcBef>
                        <a:buClr>
                          <a:schemeClr val="bg1"/>
                        </a:buClr>
                        <a:defRPr sz="1400">
                          <a:solidFill>
                            <a:schemeClr val="bg1"/>
                          </a:solidFill>
                          <a:latin typeface="Arial" panose="020B0604020202020204" pitchFamily="34" charset="0"/>
                        </a:defRPr>
                      </a:lvl5pPr>
                      <a:lvl6pPr marL="2514600" indent="-228600" eaLnBrk="0" fontAlgn="base" hangingPunct="0">
                        <a:spcBef>
                          <a:spcPct val="20000"/>
                        </a:spcBef>
                        <a:spcAft>
                          <a:spcPct val="0"/>
                        </a:spcAft>
                        <a:buClr>
                          <a:schemeClr val="bg1"/>
                        </a:buClr>
                        <a:defRPr sz="1400">
                          <a:solidFill>
                            <a:schemeClr val="bg1"/>
                          </a:solidFill>
                          <a:latin typeface="Arial" panose="020B0604020202020204" pitchFamily="34" charset="0"/>
                        </a:defRPr>
                      </a:lvl6pPr>
                      <a:lvl7pPr marL="2971800" indent="-228600" eaLnBrk="0" fontAlgn="base" hangingPunct="0">
                        <a:spcBef>
                          <a:spcPct val="20000"/>
                        </a:spcBef>
                        <a:spcAft>
                          <a:spcPct val="0"/>
                        </a:spcAft>
                        <a:buClr>
                          <a:schemeClr val="bg1"/>
                        </a:buClr>
                        <a:defRPr sz="1400">
                          <a:solidFill>
                            <a:schemeClr val="bg1"/>
                          </a:solidFill>
                          <a:latin typeface="Arial" panose="020B0604020202020204" pitchFamily="34" charset="0"/>
                        </a:defRPr>
                      </a:lvl7pPr>
                      <a:lvl8pPr marL="3429000" indent="-228600" eaLnBrk="0" fontAlgn="base" hangingPunct="0">
                        <a:spcBef>
                          <a:spcPct val="20000"/>
                        </a:spcBef>
                        <a:spcAft>
                          <a:spcPct val="0"/>
                        </a:spcAft>
                        <a:buClr>
                          <a:schemeClr val="bg1"/>
                        </a:buClr>
                        <a:defRPr sz="1400">
                          <a:solidFill>
                            <a:schemeClr val="bg1"/>
                          </a:solidFill>
                          <a:latin typeface="Arial" panose="020B0604020202020204" pitchFamily="34" charset="0"/>
                        </a:defRPr>
                      </a:lvl8pPr>
                      <a:lvl9pPr marL="3886200" indent="-228600" eaLnBrk="0" fontAlgn="base" hangingPunct="0">
                        <a:spcBef>
                          <a:spcPct val="20000"/>
                        </a:spcBef>
                        <a:spcAft>
                          <a:spcPct val="0"/>
                        </a:spcAft>
                        <a:buClr>
                          <a:schemeClr val="bg1"/>
                        </a:buClr>
                        <a:defRPr sz="1400">
                          <a:solidFill>
                            <a:schemeClr val="bg1"/>
                          </a:solidFill>
                          <a:latin typeface="Arial" panose="020B0604020202020204" pitchFamily="34" charset="0"/>
                        </a:defRPr>
                      </a:lvl9pPr>
                    </a:lstStyle>
                    <a:p>
                      <a:pPr marL="0" marR="0" lvl="0" indent="0" algn="ctr" defTabSz="914400" rtl="0" eaLnBrk="1" fontAlgn="base" latinLnBrk="0" hangingPunct="1">
                        <a:lnSpc>
                          <a:spcPct val="85000"/>
                        </a:lnSpc>
                        <a:spcBef>
                          <a:spcPct val="0"/>
                        </a:spcBef>
                        <a:spcAft>
                          <a:spcPct val="0"/>
                        </a:spcAft>
                        <a:buClr>
                          <a:schemeClr val="tx1"/>
                        </a:buClr>
                        <a:buSzTx/>
                        <a:buFontTx/>
                        <a:buNone/>
                        <a:tabLst/>
                      </a:pPr>
                      <a:r>
                        <a:rPr kumimoji="1" lang="en-US" altLang="ja-JP" sz="1200" b="0" i="0" u="none" strike="noStrike" kern="1200" cap="none" normalizeH="0" baseline="0" dirty="0" smtClean="0">
                          <a:ln>
                            <a:noFill/>
                          </a:ln>
                          <a:solidFill>
                            <a:schemeClr val="tx1">
                              <a:lumMod val="95000"/>
                              <a:lumOff val="5000"/>
                            </a:schemeClr>
                          </a:solidFill>
                          <a:effectLst/>
                          <a:latin typeface="+mj-lt"/>
                          <a:ea typeface="Meiryo" panose="020B0604030504040204" pitchFamily="34" charset="-128"/>
                          <a:cs typeface="Meiryo" panose="020B0604030504040204" pitchFamily="34" charset="-128"/>
                        </a:rPr>
                        <a:t>Data understanding</a:t>
                      </a:r>
                      <a:endParaRPr kumimoji="1" lang="ja-JP" altLang="en-US" sz="1200" b="0" i="0" u="none" strike="noStrike" kern="1200" cap="none" normalizeH="0" baseline="0" dirty="0" smtClean="0">
                        <a:ln>
                          <a:noFill/>
                        </a:ln>
                        <a:solidFill>
                          <a:schemeClr val="tx1">
                            <a:lumMod val="95000"/>
                            <a:lumOff val="5000"/>
                          </a:schemeClr>
                        </a:solidFill>
                        <a:effectLst/>
                        <a:latin typeface="+mj-lt"/>
                        <a:ea typeface="Meiryo" panose="020B0604030504040204" pitchFamily="34" charset="-128"/>
                        <a:cs typeface="Meiryo" panose="020B0604030504040204" pitchFamily="34" charset="-128"/>
                      </a:endParaRPr>
                    </a:p>
                  </a:txBody>
                  <a:tcPr marL="84406" marR="84406" marT="45733" marB="4573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eaLnBrk="0" hangingPunct="0">
                        <a:spcBef>
                          <a:spcPct val="50000"/>
                        </a:spcBef>
                        <a:buClr>
                          <a:schemeClr val="tx1"/>
                        </a:buClr>
                        <a:buFont typeface="Wingdings" panose="05000000000000000000" pitchFamily="2" charset="2"/>
                        <a:defRPr sz="1400">
                          <a:solidFill>
                            <a:schemeClr val="tx1"/>
                          </a:solidFill>
                          <a:latin typeface="Arial" panose="020B0604020202020204" pitchFamily="34" charset="0"/>
                        </a:defRPr>
                      </a:lvl1pPr>
                      <a:lvl2pPr marL="742950" indent="-285750" algn="l" eaLnBrk="0" hangingPunct="0">
                        <a:buClr>
                          <a:schemeClr val="tx1"/>
                        </a:buClr>
                        <a:defRPr sz="1200">
                          <a:solidFill>
                            <a:schemeClr val="tx1"/>
                          </a:solidFill>
                          <a:latin typeface="Arial" panose="020B0604020202020204" pitchFamily="34" charset="0"/>
                        </a:defRPr>
                      </a:lvl2pPr>
                      <a:lvl3pPr marL="1143000" indent="-228600" algn="l" eaLnBrk="0" hangingPunct="0">
                        <a:buClr>
                          <a:schemeClr val="tx1"/>
                        </a:buClr>
                        <a:defRPr sz="1000">
                          <a:solidFill>
                            <a:schemeClr val="tx1"/>
                          </a:solidFill>
                          <a:latin typeface="Arial" panose="020B0604020202020204" pitchFamily="34" charset="0"/>
                        </a:defRPr>
                      </a:lvl3pPr>
                      <a:lvl4pPr marL="1600200" indent="-228600" algn="l" eaLnBrk="0" hangingPunct="0">
                        <a:spcBef>
                          <a:spcPct val="20000"/>
                        </a:spcBef>
                        <a:buClr>
                          <a:schemeClr val="bg1"/>
                        </a:buClr>
                        <a:defRPr sz="1400">
                          <a:solidFill>
                            <a:schemeClr val="bg1"/>
                          </a:solidFill>
                          <a:latin typeface="Arial" panose="020B0604020202020204" pitchFamily="34" charset="0"/>
                        </a:defRPr>
                      </a:lvl4pPr>
                      <a:lvl5pPr marL="2057400" indent="-228600" algn="l" eaLnBrk="0" hangingPunct="0">
                        <a:spcBef>
                          <a:spcPct val="20000"/>
                        </a:spcBef>
                        <a:buClr>
                          <a:schemeClr val="bg1"/>
                        </a:buClr>
                        <a:defRPr sz="1400">
                          <a:solidFill>
                            <a:schemeClr val="bg1"/>
                          </a:solidFill>
                          <a:latin typeface="Arial" panose="020B0604020202020204" pitchFamily="34" charset="0"/>
                        </a:defRPr>
                      </a:lvl5pPr>
                      <a:lvl6pPr marL="2514600" indent="-228600" eaLnBrk="0" fontAlgn="base" hangingPunct="0">
                        <a:spcBef>
                          <a:spcPct val="20000"/>
                        </a:spcBef>
                        <a:spcAft>
                          <a:spcPct val="0"/>
                        </a:spcAft>
                        <a:buClr>
                          <a:schemeClr val="bg1"/>
                        </a:buClr>
                        <a:defRPr sz="1400">
                          <a:solidFill>
                            <a:schemeClr val="bg1"/>
                          </a:solidFill>
                          <a:latin typeface="Arial" panose="020B0604020202020204" pitchFamily="34" charset="0"/>
                        </a:defRPr>
                      </a:lvl6pPr>
                      <a:lvl7pPr marL="2971800" indent="-228600" eaLnBrk="0" fontAlgn="base" hangingPunct="0">
                        <a:spcBef>
                          <a:spcPct val="20000"/>
                        </a:spcBef>
                        <a:spcAft>
                          <a:spcPct val="0"/>
                        </a:spcAft>
                        <a:buClr>
                          <a:schemeClr val="bg1"/>
                        </a:buClr>
                        <a:defRPr sz="1400">
                          <a:solidFill>
                            <a:schemeClr val="bg1"/>
                          </a:solidFill>
                          <a:latin typeface="Arial" panose="020B0604020202020204" pitchFamily="34" charset="0"/>
                        </a:defRPr>
                      </a:lvl7pPr>
                      <a:lvl8pPr marL="3429000" indent="-228600" eaLnBrk="0" fontAlgn="base" hangingPunct="0">
                        <a:spcBef>
                          <a:spcPct val="20000"/>
                        </a:spcBef>
                        <a:spcAft>
                          <a:spcPct val="0"/>
                        </a:spcAft>
                        <a:buClr>
                          <a:schemeClr val="bg1"/>
                        </a:buClr>
                        <a:defRPr sz="1400">
                          <a:solidFill>
                            <a:schemeClr val="bg1"/>
                          </a:solidFill>
                          <a:latin typeface="Arial" panose="020B0604020202020204" pitchFamily="34" charset="0"/>
                        </a:defRPr>
                      </a:lvl8pPr>
                      <a:lvl9pPr marL="3886200" indent="-228600" eaLnBrk="0" fontAlgn="base" hangingPunct="0">
                        <a:spcBef>
                          <a:spcPct val="20000"/>
                        </a:spcBef>
                        <a:spcAft>
                          <a:spcPct val="0"/>
                        </a:spcAft>
                        <a:buClr>
                          <a:schemeClr val="bg1"/>
                        </a:buClr>
                        <a:defRPr sz="1400">
                          <a:solidFill>
                            <a:schemeClr val="bg1"/>
                          </a:solidFill>
                          <a:latin typeface="Arial" panose="020B0604020202020204" pitchFamily="34" charset="0"/>
                        </a:defRPr>
                      </a:lvl9pPr>
                    </a:lstStyle>
                    <a:p>
                      <a:pPr marL="0" marR="0" lvl="0" indent="0" algn="ctr" defTabSz="914400" rtl="0" eaLnBrk="1" fontAlgn="base" latinLnBrk="0" hangingPunct="1">
                        <a:lnSpc>
                          <a:spcPct val="85000"/>
                        </a:lnSpc>
                        <a:spcBef>
                          <a:spcPct val="0"/>
                        </a:spcBef>
                        <a:spcAft>
                          <a:spcPct val="0"/>
                        </a:spcAft>
                        <a:buClr>
                          <a:schemeClr val="tx1"/>
                        </a:buClr>
                        <a:buSzTx/>
                        <a:buFontTx/>
                        <a:buNone/>
                        <a:tabLst/>
                      </a:pPr>
                      <a:r>
                        <a:rPr kumimoji="1" lang="en-US" altLang="ja-JP" sz="1200" b="0" i="0" u="none" strike="noStrike" kern="1200" cap="none" normalizeH="0" baseline="0" dirty="0" smtClean="0">
                          <a:ln>
                            <a:noFill/>
                          </a:ln>
                          <a:solidFill>
                            <a:schemeClr val="tx1">
                              <a:lumMod val="95000"/>
                              <a:lumOff val="5000"/>
                            </a:schemeClr>
                          </a:solidFill>
                          <a:effectLst/>
                          <a:latin typeface="+mj-lt"/>
                          <a:ea typeface="Meiryo" panose="020B0604030504040204" pitchFamily="34" charset="-128"/>
                          <a:cs typeface="Meiryo" panose="020B0604030504040204" pitchFamily="34" charset="-128"/>
                        </a:rPr>
                        <a:t>Understand the analytical and operational data sources required for the use case</a:t>
                      </a:r>
                      <a:endParaRPr kumimoji="1" lang="ja-JP" altLang="en-US" sz="1200" b="0" i="0" u="none" strike="noStrike" kern="1200" cap="none" normalizeH="0" baseline="0" dirty="0" smtClean="0">
                        <a:ln>
                          <a:noFill/>
                        </a:ln>
                        <a:solidFill>
                          <a:schemeClr val="tx1">
                            <a:lumMod val="95000"/>
                            <a:lumOff val="5000"/>
                          </a:schemeClr>
                        </a:solidFill>
                        <a:effectLst/>
                        <a:latin typeface="+mj-lt"/>
                        <a:ea typeface="Meiryo" panose="020B0604030504040204" pitchFamily="34" charset="-128"/>
                        <a:cs typeface="Meiryo" panose="020B0604030504040204" pitchFamily="34" charset="-128"/>
                      </a:endParaRPr>
                    </a:p>
                  </a:txBody>
                  <a:tcPr marL="84406" marR="84406" marT="45733" marB="4573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5000"/>
                        </a:lnSpc>
                        <a:spcBef>
                          <a:spcPct val="0"/>
                        </a:spcBef>
                        <a:spcAft>
                          <a:spcPct val="0"/>
                        </a:spcAft>
                        <a:buClr>
                          <a:schemeClr val="tx1"/>
                        </a:buClr>
                        <a:buSzTx/>
                        <a:buFontTx/>
                        <a:buNone/>
                        <a:tabLst/>
                      </a:pPr>
                      <a:r>
                        <a:rPr kumimoji="1" lang="en-US" altLang="ja-JP" sz="1200" b="0" i="0" u="none" strike="noStrike" kern="1200" cap="none" normalizeH="0" baseline="0" dirty="0" smtClean="0">
                          <a:ln>
                            <a:noFill/>
                          </a:ln>
                          <a:solidFill>
                            <a:schemeClr val="tx1">
                              <a:lumMod val="95000"/>
                              <a:lumOff val="5000"/>
                            </a:schemeClr>
                          </a:solidFill>
                          <a:effectLst/>
                          <a:latin typeface="+mj-lt"/>
                          <a:ea typeface="Meiryo" panose="020B0604030504040204" pitchFamily="34" charset="-128"/>
                          <a:cs typeface="Meiryo" panose="020B0604030504040204" pitchFamily="34" charset="-128"/>
                        </a:rPr>
                        <a:t>4 - 8</a:t>
                      </a:r>
                      <a:endParaRPr kumimoji="1" lang="ja-JP" altLang="en-US" sz="1200" b="0" i="0" u="none" strike="noStrike" kern="1200" cap="none" normalizeH="0" baseline="0" dirty="0" smtClean="0">
                        <a:ln>
                          <a:noFill/>
                        </a:ln>
                        <a:solidFill>
                          <a:schemeClr val="tx1">
                            <a:lumMod val="95000"/>
                            <a:lumOff val="5000"/>
                          </a:schemeClr>
                        </a:solidFill>
                        <a:effectLst/>
                        <a:latin typeface="+mj-lt"/>
                        <a:ea typeface="Meiryo" panose="020B0604030504040204" pitchFamily="34" charset="-128"/>
                        <a:cs typeface="Meiryo" panose="020B0604030504040204" pitchFamily="34" charset="-128"/>
                      </a:endParaRPr>
                    </a:p>
                  </a:txBody>
                  <a:tcPr marL="84406" marR="84406" marT="45733" marB="4573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62488">
                <a:tc>
                  <a:txBody>
                    <a:bodyPr/>
                    <a:lstStyle>
                      <a:lvl1pPr algn="l" eaLnBrk="0" hangingPunct="0">
                        <a:spcBef>
                          <a:spcPct val="50000"/>
                        </a:spcBef>
                        <a:buClr>
                          <a:schemeClr val="tx1"/>
                        </a:buClr>
                        <a:buFont typeface="Wingdings" panose="05000000000000000000" pitchFamily="2" charset="2"/>
                        <a:defRPr sz="1400">
                          <a:solidFill>
                            <a:schemeClr val="tx1"/>
                          </a:solidFill>
                          <a:latin typeface="Arial" panose="020B0604020202020204" pitchFamily="34" charset="0"/>
                        </a:defRPr>
                      </a:lvl1pPr>
                      <a:lvl2pPr marL="742950" indent="-285750" algn="l" eaLnBrk="0" hangingPunct="0">
                        <a:buClr>
                          <a:schemeClr val="tx1"/>
                        </a:buClr>
                        <a:defRPr sz="1200">
                          <a:solidFill>
                            <a:schemeClr val="tx1"/>
                          </a:solidFill>
                          <a:latin typeface="Arial" panose="020B0604020202020204" pitchFamily="34" charset="0"/>
                        </a:defRPr>
                      </a:lvl2pPr>
                      <a:lvl3pPr marL="1143000" indent="-228600" algn="l" eaLnBrk="0" hangingPunct="0">
                        <a:buClr>
                          <a:schemeClr val="tx1"/>
                        </a:buClr>
                        <a:defRPr sz="1000">
                          <a:solidFill>
                            <a:schemeClr val="tx1"/>
                          </a:solidFill>
                          <a:latin typeface="Arial" panose="020B0604020202020204" pitchFamily="34" charset="0"/>
                        </a:defRPr>
                      </a:lvl3pPr>
                      <a:lvl4pPr marL="1600200" indent="-228600" algn="l" eaLnBrk="0" hangingPunct="0">
                        <a:spcBef>
                          <a:spcPct val="20000"/>
                        </a:spcBef>
                        <a:buClr>
                          <a:schemeClr val="bg1"/>
                        </a:buClr>
                        <a:defRPr sz="1400">
                          <a:solidFill>
                            <a:schemeClr val="bg1"/>
                          </a:solidFill>
                          <a:latin typeface="Arial" panose="020B0604020202020204" pitchFamily="34" charset="0"/>
                        </a:defRPr>
                      </a:lvl4pPr>
                      <a:lvl5pPr marL="2057400" indent="-228600" algn="l" eaLnBrk="0" hangingPunct="0">
                        <a:spcBef>
                          <a:spcPct val="20000"/>
                        </a:spcBef>
                        <a:buClr>
                          <a:schemeClr val="bg1"/>
                        </a:buClr>
                        <a:defRPr sz="1400">
                          <a:solidFill>
                            <a:schemeClr val="bg1"/>
                          </a:solidFill>
                          <a:latin typeface="Arial" panose="020B0604020202020204" pitchFamily="34" charset="0"/>
                        </a:defRPr>
                      </a:lvl5pPr>
                      <a:lvl6pPr marL="2514600" indent="-228600" eaLnBrk="0" fontAlgn="base" hangingPunct="0">
                        <a:spcBef>
                          <a:spcPct val="20000"/>
                        </a:spcBef>
                        <a:spcAft>
                          <a:spcPct val="0"/>
                        </a:spcAft>
                        <a:buClr>
                          <a:schemeClr val="bg1"/>
                        </a:buClr>
                        <a:defRPr sz="1400">
                          <a:solidFill>
                            <a:schemeClr val="bg1"/>
                          </a:solidFill>
                          <a:latin typeface="Arial" panose="020B0604020202020204" pitchFamily="34" charset="0"/>
                        </a:defRPr>
                      </a:lvl6pPr>
                      <a:lvl7pPr marL="2971800" indent="-228600" eaLnBrk="0" fontAlgn="base" hangingPunct="0">
                        <a:spcBef>
                          <a:spcPct val="20000"/>
                        </a:spcBef>
                        <a:spcAft>
                          <a:spcPct val="0"/>
                        </a:spcAft>
                        <a:buClr>
                          <a:schemeClr val="bg1"/>
                        </a:buClr>
                        <a:defRPr sz="1400">
                          <a:solidFill>
                            <a:schemeClr val="bg1"/>
                          </a:solidFill>
                          <a:latin typeface="Arial" panose="020B0604020202020204" pitchFamily="34" charset="0"/>
                        </a:defRPr>
                      </a:lvl7pPr>
                      <a:lvl8pPr marL="3429000" indent="-228600" eaLnBrk="0" fontAlgn="base" hangingPunct="0">
                        <a:spcBef>
                          <a:spcPct val="20000"/>
                        </a:spcBef>
                        <a:spcAft>
                          <a:spcPct val="0"/>
                        </a:spcAft>
                        <a:buClr>
                          <a:schemeClr val="bg1"/>
                        </a:buClr>
                        <a:defRPr sz="1400">
                          <a:solidFill>
                            <a:schemeClr val="bg1"/>
                          </a:solidFill>
                          <a:latin typeface="Arial" panose="020B0604020202020204" pitchFamily="34" charset="0"/>
                        </a:defRPr>
                      </a:lvl8pPr>
                      <a:lvl9pPr marL="3886200" indent="-228600" eaLnBrk="0" fontAlgn="base" hangingPunct="0">
                        <a:spcBef>
                          <a:spcPct val="20000"/>
                        </a:spcBef>
                        <a:spcAft>
                          <a:spcPct val="0"/>
                        </a:spcAft>
                        <a:buClr>
                          <a:schemeClr val="bg1"/>
                        </a:buClr>
                        <a:defRPr sz="1400">
                          <a:solidFill>
                            <a:schemeClr val="bg1"/>
                          </a:solidFill>
                          <a:latin typeface="Arial" panose="020B0604020202020204" pitchFamily="34" charset="0"/>
                        </a:defRPr>
                      </a:lvl9pPr>
                    </a:lstStyle>
                    <a:p>
                      <a:pPr marL="0" marR="0" lvl="0" indent="0" algn="ctr" defTabSz="914400" rtl="0" eaLnBrk="1" fontAlgn="base" latinLnBrk="0" hangingPunct="1">
                        <a:lnSpc>
                          <a:spcPct val="85000"/>
                        </a:lnSpc>
                        <a:spcBef>
                          <a:spcPct val="0"/>
                        </a:spcBef>
                        <a:spcAft>
                          <a:spcPct val="0"/>
                        </a:spcAft>
                        <a:buClr>
                          <a:schemeClr val="tx1"/>
                        </a:buClr>
                        <a:buSzTx/>
                        <a:buFontTx/>
                        <a:buNone/>
                        <a:tabLst/>
                      </a:pPr>
                      <a:r>
                        <a:rPr kumimoji="1" lang="en-US" altLang="ja-JP" sz="1200" b="0" i="0" u="none" strike="noStrike" kern="1200" cap="none" normalizeH="0" baseline="0" dirty="0" smtClean="0">
                          <a:ln>
                            <a:noFill/>
                          </a:ln>
                          <a:solidFill>
                            <a:schemeClr val="tx1">
                              <a:lumMod val="95000"/>
                              <a:lumOff val="5000"/>
                            </a:schemeClr>
                          </a:solidFill>
                          <a:effectLst/>
                          <a:latin typeface="+mj-lt"/>
                          <a:ea typeface="Meiryo" panose="020B0604030504040204" pitchFamily="34" charset="-128"/>
                          <a:cs typeface="Meiryo" panose="020B0604030504040204" pitchFamily="34" charset="-128"/>
                        </a:rPr>
                        <a:t>Data Preparation</a:t>
                      </a:r>
                      <a:endParaRPr kumimoji="1" lang="ja-JP" altLang="en-US" sz="1200" b="0" i="0" u="none" strike="noStrike" kern="1200" cap="none" normalizeH="0" baseline="0" dirty="0" smtClean="0">
                        <a:ln>
                          <a:noFill/>
                        </a:ln>
                        <a:solidFill>
                          <a:schemeClr val="tx1">
                            <a:lumMod val="95000"/>
                            <a:lumOff val="5000"/>
                          </a:schemeClr>
                        </a:solidFill>
                        <a:effectLst/>
                        <a:latin typeface="+mj-lt"/>
                        <a:ea typeface="Meiryo" panose="020B0604030504040204" pitchFamily="34" charset="-128"/>
                        <a:cs typeface="Meiryo" panose="020B0604030504040204" pitchFamily="34" charset="-128"/>
                      </a:endParaRPr>
                    </a:p>
                  </a:txBody>
                  <a:tcPr marL="84406" marR="84406" marT="45733" marB="4573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eaLnBrk="0" hangingPunct="0">
                        <a:spcBef>
                          <a:spcPct val="50000"/>
                        </a:spcBef>
                        <a:buClr>
                          <a:schemeClr val="tx1"/>
                        </a:buClr>
                        <a:buFont typeface="Wingdings" panose="05000000000000000000" pitchFamily="2" charset="2"/>
                        <a:defRPr sz="1400">
                          <a:solidFill>
                            <a:schemeClr val="tx1"/>
                          </a:solidFill>
                          <a:latin typeface="Arial" panose="020B0604020202020204" pitchFamily="34" charset="0"/>
                        </a:defRPr>
                      </a:lvl1pPr>
                      <a:lvl2pPr marL="742950" indent="-285750" algn="l" eaLnBrk="0" hangingPunct="0">
                        <a:buClr>
                          <a:schemeClr val="tx1"/>
                        </a:buClr>
                        <a:defRPr sz="1200">
                          <a:solidFill>
                            <a:schemeClr val="tx1"/>
                          </a:solidFill>
                          <a:latin typeface="Arial" panose="020B0604020202020204" pitchFamily="34" charset="0"/>
                        </a:defRPr>
                      </a:lvl2pPr>
                      <a:lvl3pPr marL="1143000" indent="-228600" algn="l" eaLnBrk="0" hangingPunct="0">
                        <a:buClr>
                          <a:schemeClr val="tx1"/>
                        </a:buClr>
                        <a:defRPr sz="1000">
                          <a:solidFill>
                            <a:schemeClr val="tx1"/>
                          </a:solidFill>
                          <a:latin typeface="Arial" panose="020B0604020202020204" pitchFamily="34" charset="0"/>
                        </a:defRPr>
                      </a:lvl3pPr>
                      <a:lvl4pPr marL="1600200" indent="-228600" algn="l" eaLnBrk="0" hangingPunct="0">
                        <a:spcBef>
                          <a:spcPct val="20000"/>
                        </a:spcBef>
                        <a:buClr>
                          <a:schemeClr val="bg1"/>
                        </a:buClr>
                        <a:defRPr sz="1400">
                          <a:solidFill>
                            <a:schemeClr val="bg1"/>
                          </a:solidFill>
                          <a:latin typeface="Arial" panose="020B0604020202020204" pitchFamily="34" charset="0"/>
                        </a:defRPr>
                      </a:lvl4pPr>
                      <a:lvl5pPr marL="2057400" indent="-228600" algn="l" eaLnBrk="0" hangingPunct="0">
                        <a:spcBef>
                          <a:spcPct val="20000"/>
                        </a:spcBef>
                        <a:buClr>
                          <a:schemeClr val="bg1"/>
                        </a:buClr>
                        <a:defRPr sz="1400">
                          <a:solidFill>
                            <a:schemeClr val="bg1"/>
                          </a:solidFill>
                          <a:latin typeface="Arial" panose="020B0604020202020204" pitchFamily="34" charset="0"/>
                        </a:defRPr>
                      </a:lvl5pPr>
                      <a:lvl6pPr marL="2514600" indent="-228600" eaLnBrk="0" fontAlgn="base" hangingPunct="0">
                        <a:spcBef>
                          <a:spcPct val="20000"/>
                        </a:spcBef>
                        <a:spcAft>
                          <a:spcPct val="0"/>
                        </a:spcAft>
                        <a:buClr>
                          <a:schemeClr val="bg1"/>
                        </a:buClr>
                        <a:defRPr sz="1400">
                          <a:solidFill>
                            <a:schemeClr val="bg1"/>
                          </a:solidFill>
                          <a:latin typeface="Arial" panose="020B0604020202020204" pitchFamily="34" charset="0"/>
                        </a:defRPr>
                      </a:lvl6pPr>
                      <a:lvl7pPr marL="2971800" indent="-228600" eaLnBrk="0" fontAlgn="base" hangingPunct="0">
                        <a:spcBef>
                          <a:spcPct val="20000"/>
                        </a:spcBef>
                        <a:spcAft>
                          <a:spcPct val="0"/>
                        </a:spcAft>
                        <a:buClr>
                          <a:schemeClr val="bg1"/>
                        </a:buClr>
                        <a:defRPr sz="1400">
                          <a:solidFill>
                            <a:schemeClr val="bg1"/>
                          </a:solidFill>
                          <a:latin typeface="Arial" panose="020B0604020202020204" pitchFamily="34" charset="0"/>
                        </a:defRPr>
                      </a:lvl7pPr>
                      <a:lvl8pPr marL="3429000" indent="-228600" eaLnBrk="0" fontAlgn="base" hangingPunct="0">
                        <a:spcBef>
                          <a:spcPct val="20000"/>
                        </a:spcBef>
                        <a:spcAft>
                          <a:spcPct val="0"/>
                        </a:spcAft>
                        <a:buClr>
                          <a:schemeClr val="bg1"/>
                        </a:buClr>
                        <a:defRPr sz="1400">
                          <a:solidFill>
                            <a:schemeClr val="bg1"/>
                          </a:solidFill>
                          <a:latin typeface="Arial" panose="020B0604020202020204" pitchFamily="34" charset="0"/>
                        </a:defRPr>
                      </a:lvl8pPr>
                      <a:lvl9pPr marL="3886200" indent="-228600" eaLnBrk="0" fontAlgn="base" hangingPunct="0">
                        <a:spcBef>
                          <a:spcPct val="20000"/>
                        </a:spcBef>
                        <a:spcAft>
                          <a:spcPct val="0"/>
                        </a:spcAft>
                        <a:buClr>
                          <a:schemeClr val="bg1"/>
                        </a:buClr>
                        <a:defRPr sz="1400">
                          <a:solidFill>
                            <a:schemeClr val="bg1"/>
                          </a:solidFill>
                          <a:latin typeface="Arial" panose="020B0604020202020204" pitchFamily="34" charset="0"/>
                        </a:defRPr>
                      </a:lvl9pPr>
                    </a:lstStyle>
                    <a:p>
                      <a:pPr marL="0" marR="0" lvl="0" indent="0" algn="ctr" defTabSz="914400" rtl="0" eaLnBrk="1" fontAlgn="base" latinLnBrk="0" hangingPunct="1">
                        <a:lnSpc>
                          <a:spcPct val="85000"/>
                        </a:lnSpc>
                        <a:spcBef>
                          <a:spcPct val="0"/>
                        </a:spcBef>
                        <a:spcAft>
                          <a:spcPct val="0"/>
                        </a:spcAft>
                        <a:buClr>
                          <a:schemeClr val="tx1"/>
                        </a:buClr>
                        <a:buSzTx/>
                        <a:buFontTx/>
                        <a:buNone/>
                        <a:tabLst/>
                      </a:pPr>
                      <a:r>
                        <a:rPr kumimoji="1" lang="en-US" altLang="ja-JP" sz="1200" b="0" i="0" u="none" strike="noStrike" kern="1200" cap="none" normalizeH="0" baseline="0" dirty="0" smtClean="0">
                          <a:ln>
                            <a:noFill/>
                          </a:ln>
                          <a:solidFill>
                            <a:schemeClr val="tx1">
                              <a:lumMod val="95000"/>
                              <a:lumOff val="5000"/>
                            </a:schemeClr>
                          </a:solidFill>
                          <a:effectLst/>
                          <a:latin typeface="+mj-lt"/>
                          <a:ea typeface="Meiryo" panose="020B0604030504040204" pitchFamily="34" charset="-128"/>
                          <a:cs typeface="Meiryo" panose="020B0604030504040204" pitchFamily="34" charset="-128"/>
                        </a:rPr>
                        <a:t>Assistance uploading customer data and connecting to the hosted DB2 database</a:t>
                      </a:r>
                    </a:p>
                  </a:txBody>
                  <a:tcPr marL="84406" marR="84406" marT="45733" marB="4573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5000"/>
                        </a:lnSpc>
                        <a:spcBef>
                          <a:spcPct val="0"/>
                        </a:spcBef>
                        <a:spcAft>
                          <a:spcPct val="0"/>
                        </a:spcAft>
                        <a:buClr>
                          <a:schemeClr val="tx1"/>
                        </a:buClr>
                        <a:buSzTx/>
                        <a:buFontTx/>
                        <a:buNone/>
                        <a:tabLst/>
                      </a:pPr>
                      <a:r>
                        <a:rPr kumimoji="1" lang="en-US" altLang="ja-JP" sz="1200" b="0" i="0" u="none" strike="noStrike" kern="1200" cap="none" normalizeH="0" baseline="0" dirty="0" smtClean="0">
                          <a:ln>
                            <a:noFill/>
                          </a:ln>
                          <a:solidFill>
                            <a:schemeClr val="tx1">
                              <a:lumMod val="95000"/>
                              <a:lumOff val="5000"/>
                            </a:schemeClr>
                          </a:solidFill>
                          <a:effectLst/>
                          <a:latin typeface="+mj-lt"/>
                          <a:ea typeface="Meiryo" panose="020B0604030504040204" pitchFamily="34" charset="-128"/>
                          <a:cs typeface="Meiryo" panose="020B0604030504040204" pitchFamily="34" charset="-128"/>
                        </a:rPr>
                        <a:t>10 - 16</a:t>
                      </a:r>
                    </a:p>
                  </a:txBody>
                  <a:tcPr marL="84406" marR="84406" marT="45733" marB="4573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62488">
                <a:tc>
                  <a:txBody>
                    <a:bodyPr/>
                    <a:lstStyle>
                      <a:lvl1pPr marL="342900" indent="-342900" algn="l" eaLnBrk="0" hangingPunct="0">
                        <a:spcBef>
                          <a:spcPct val="50000"/>
                        </a:spcBef>
                        <a:buClr>
                          <a:schemeClr val="tx1"/>
                        </a:buClr>
                        <a:buFont typeface="Wingdings" panose="05000000000000000000" pitchFamily="2" charset="2"/>
                        <a:defRPr sz="1400">
                          <a:solidFill>
                            <a:schemeClr val="tx1"/>
                          </a:solidFill>
                          <a:latin typeface="Arial" panose="020B0604020202020204" pitchFamily="34" charset="0"/>
                        </a:defRPr>
                      </a:lvl1pPr>
                      <a:lvl2pPr marL="742950" indent="-285750" algn="l" eaLnBrk="0" hangingPunct="0">
                        <a:buClr>
                          <a:schemeClr val="tx1"/>
                        </a:buClr>
                        <a:defRPr sz="1200">
                          <a:solidFill>
                            <a:schemeClr val="tx1"/>
                          </a:solidFill>
                          <a:latin typeface="Arial" panose="020B0604020202020204" pitchFamily="34" charset="0"/>
                        </a:defRPr>
                      </a:lvl2pPr>
                      <a:lvl3pPr marL="1143000" indent="-228600" algn="l" eaLnBrk="0" hangingPunct="0">
                        <a:buClr>
                          <a:schemeClr val="tx1"/>
                        </a:buClr>
                        <a:defRPr sz="1000">
                          <a:solidFill>
                            <a:schemeClr val="tx1"/>
                          </a:solidFill>
                          <a:latin typeface="Arial" panose="020B0604020202020204" pitchFamily="34" charset="0"/>
                        </a:defRPr>
                      </a:lvl3pPr>
                      <a:lvl4pPr marL="1600200" indent="-228600" algn="l" eaLnBrk="0" hangingPunct="0">
                        <a:spcBef>
                          <a:spcPct val="20000"/>
                        </a:spcBef>
                        <a:buClr>
                          <a:schemeClr val="bg1"/>
                        </a:buClr>
                        <a:defRPr sz="1400">
                          <a:solidFill>
                            <a:schemeClr val="bg1"/>
                          </a:solidFill>
                          <a:latin typeface="Arial" panose="020B0604020202020204" pitchFamily="34" charset="0"/>
                        </a:defRPr>
                      </a:lvl4pPr>
                      <a:lvl5pPr marL="2057400" indent="-228600" algn="l" eaLnBrk="0" hangingPunct="0">
                        <a:spcBef>
                          <a:spcPct val="20000"/>
                        </a:spcBef>
                        <a:buClr>
                          <a:schemeClr val="bg1"/>
                        </a:buClr>
                        <a:defRPr sz="1400">
                          <a:solidFill>
                            <a:schemeClr val="bg1"/>
                          </a:solidFill>
                          <a:latin typeface="Arial" panose="020B0604020202020204" pitchFamily="34" charset="0"/>
                        </a:defRPr>
                      </a:lvl5pPr>
                      <a:lvl6pPr marL="2514600" indent="-228600" eaLnBrk="0" fontAlgn="base" hangingPunct="0">
                        <a:spcBef>
                          <a:spcPct val="20000"/>
                        </a:spcBef>
                        <a:spcAft>
                          <a:spcPct val="0"/>
                        </a:spcAft>
                        <a:buClr>
                          <a:schemeClr val="bg1"/>
                        </a:buClr>
                        <a:defRPr sz="1400">
                          <a:solidFill>
                            <a:schemeClr val="bg1"/>
                          </a:solidFill>
                          <a:latin typeface="Arial" panose="020B0604020202020204" pitchFamily="34" charset="0"/>
                        </a:defRPr>
                      </a:lvl6pPr>
                      <a:lvl7pPr marL="2971800" indent="-228600" eaLnBrk="0" fontAlgn="base" hangingPunct="0">
                        <a:spcBef>
                          <a:spcPct val="20000"/>
                        </a:spcBef>
                        <a:spcAft>
                          <a:spcPct val="0"/>
                        </a:spcAft>
                        <a:buClr>
                          <a:schemeClr val="bg1"/>
                        </a:buClr>
                        <a:defRPr sz="1400">
                          <a:solidFill>
                            <a:schemeClr val="bg1"/>
                          </a:solidFill>
                          <a:latin typeface="Arial" panose="020B0604020202020204" pitchFamily="34" charset="0"/>
                        </a:defRPr>
                      </a:lvl7pPr>
                      <a:lvl8pPr marL="3429000" indent="-228600" eaLnBrk="0" fontAlgn="base" hangingPunct="0">
                        <a:spcBef>
                          <a:spcPct val="20000"/>
                        </a:spcBef>
                        <a:spcAft>
                          <a:spcPct val="0"/>
                        </a:spcAft>
                        <a:buClr>
                          <a:schemeClr val="bg1"/>
                        </a:buClr>
                        <a:defRPr sz="1400">
                          <a:solidFill>
                            <a:schemeClr val="bg1"/>
                          </a:solidFill>
                          <a:latin typeface="Arial" panose="020B0604020202020204" pitchFamily="34" charset="0"/>
                        </a:defRPr>
                      </a:lvl8pPr>
                      <a:lvl9pPr marL="3886200" indent="-228600" eaLnBrk="0" fontAlgn="base" hangingPunct="0">
                        <a:spcBef>
                          <a:spcPct val="20000"/>
                        </a:spcBef>
                        <a:spcAft>
                          <a:spcPct val="0"/>
                        </a:spcAft>
                        <a:buClr>
                          <a:schemeClr val="bg1"/>
                        </a:buClr>
                        <a:defRPr sz="1400">
                          <a:solidFill>
                            <a:schemeClr val="bg1"/>
                          </a:solidFill>
                          <a:latin typeface="Arial" panose="020B0604020202020204" pitchFamily="34" charset="0"/>
                        </a:defRPr>
                      </a:lvl9pPr>
                    </a:lstStyle>
                    <a:p>
                      <a:pPr marL="0" marR="0" lvl="0" indent="0" algn="ctr" defTabSz="914400" rtl="0" eaLnBrk="1" fontAlgn="base" latinLnBrk="0" hangingPunct="1">
                        <a:lnSpc>
                          <a:spcPct val="85000"/>
                        </a:lnSpc>
                        <a:spcBef>
                          <a:spcPct val="0"/>
                        </a:spcBef>
                        <a:spcAft>
                          <a:spcPct val="0"/>
                        </a:spcAft>
                        <a:buClr>
                          <a:schemeClr val="tx1"/>
                        </a:buClr>
                        <a:buSzTx/>
                        <a:buFontTx/>
                        <a:buNone/>
                        <a:tabLst/>
                      </a:pPr>
                      <a:r>
                        <a:rPr kumimoji="1" lang="en-US" altLang="ja-JP" sz="1200" b="0" i="0" u="none" strike="noStrike" kern="1200" cap="none" normalizeH="0" baseline="0" dirty="0" smtClean="0">
                          <a:ln>
                            <a:noFill/>
                          </a:ln>
                          <a:solidFill>
                            <a:schemeClr val="tx1">
                              <a:lumMod val="95000"/>
                              <a:lumOff val="5000"/>
                            </a:schemeClr>
                          </a:solidFill>
                          <a:effectLst/>
                          <a:latin typeface="+mj-lt"/>
                          <a:ea typeface="Meiryo" panose="020B0604030504040204" pitchFamily="34" charset="-128"/>
                          <a:cs typeface="Meiryo" panose="020B0604030504040204" pitchFamily="34" charset="-128"/>
                        </a:rPr>
                        <a:t>Business Rules</a:t>
                      </a:r>
                      <a:endParaRPr kumimoji="1" lang="ja-JP" altLang="en-US" sz="1200" b="0" i="0" u="none" strike="noStrike" kern="1200" cap="none" normalizeH="0" baseline="0" dirty="0" smtClean="0">
                        <a:ln>
                          <a:noFill/>
                        </a:ln>
                        <a:solidFill>
                          <a:schemeClr val="tx1">
                            <a:lumMod val="95000"/>
                            <a:lumOff val="5000"/>
                          </a:schemeClr>
                        </a:solidFill>
                        <a:effectLst/>
                        <a:latin typeface="+mj-lt"/>
                        <a:ea typeface="Meiryo" panose="020B0604030504040204" pitchFamily="34" charset="-128"/>
                        <a:cs typeface="Meiryo" panose="020B0604030504040204" pitchFamily="34" charset="-128"/>
                      </a:endParaRPr>
                    </a:p>
                  </a:txBody>
                  <a:tcPr marL="84406" marR="84406" marT="45733" marB="4573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eaLnBrk="0" hangingPunct="0">
                        <a:spcBef>
                          <a:spcPct val="50000"/>
                        </a:spcBef>
                        <a:buClr>
                          <a:schemeClr val="tx1"/>
                        </a:buClr>
                        <a:buFont typeface="Wingdings" panose="05000000000000000000" pitchFamily="2" charset="2"/>
                        <a:defRPr sz="1400">
                          <a:solidFill>
                            <a:schemeClr val="tx1"/>
                          </a:solidFill>
                          <a:latin typeface="Arial" panose="020B0604020202020204" pitchFamily="34" charset="0"/>
                        </a:defRPr>
                      </a:lvl1pPr>
                      <a:lvl2pPr marL="742950" indent="-285750" algn="l" eaLnBrk="0" hangingPunct="0">
                        <a:buClr>
                          <a:schemeClr val="tx1"/>
                        </a:buClr>
                        <a:defRPr sz="1200">
                          <a:solidFill>
                            <a:schemeClr val="tx1"/>
                          </a:solidFill>
                          <a:latin typeface="Arial" panose="020B0604020202020204" pitchFamily="34" charset="0"/>
                        </a:defRPr>
                      </a:lvl2pPr>
                      <a:lvl3pPr marL="1143000" indent="-228600" algn="l" eaLnBrk="0" hangingPunct="0">
                        <a:buClr>
                          <a:schemeClr val="tx1"/>
                        </a:buClr>
                        <a:defRPr sz="1000">
                          <a:solidFill>
                            <a:schemeClr val="tx1"/>
                          </a:solidFill>
                          <a:latin typeface="Arial" panose="020B0604020202020204" pitchFamily="34" charset="0"/>
                        </a:defRPr>
                      </a:lvl3pPr>
                      <a:lvl4pPr marL="1600200" indent="-228600" algn="l" eaLnBrk="0" hangingPunct="0">
                        <a:spcBef>
                          <a:spcPct val="20000"/>
                        </a:spcBef>
                        <a:buClr>
                          <a:schemeClr val="bg1"/>
                        </a:buClr>
                        <a:defRPr sz="1400">
                          <a:solidFill>
                            <a:schemeClr val="bg1"/>
                          </a:solidFill>
                          <a:latin typeface="Arial" panose="020B0604020202020204" pitchFamily="34" charset="0"/>
                        </a:defRPr>
                      </a:lvl4pPr>
                      <a:lvl5pPr marL="2057400" indent="-228600" algn="l" eaLnBrk="0" hangingPunct="0">
                        <a:spcBef>
                          <a:spcPct val="20000"/>
                        </a:spcBef>
                        <a:buClr>
                          <a:schemeClr val="bg1"/>
                        </a:buClr>
                        <a:defRPr sz="1400">
                          <a:solidFill>
                            <a:schemeClr val="bg1"/>
                          </a:solidFill>
                          <a:latin typeface="Arial" panose="020B0604020202020204" pitchFamily="34" charset="0"/>
                        </a:defRPr>
                      </a:lvl5pPr>
                      <a:lvl6pPr marL="2514600" indent="-228600" eaLnBrk="0" fontAlgn="base" hangingPunct="0">
                        <a:spcBef>
                          <a:spcPct val="20000"/>
                        </a:spcBef>
                        <a:spcAft>
                          <a:spcPct val="0"/>
                        </a:spcAft>
                        <a:buClr>
                          <a:schemeClr val="bg1"/>
                        </a:buClr>
                        <a:defRPr sz="1400">
                          <a:solidFill>
                            <a:schemeClr val="bg1"/>
                          </a:solidFill>
                          <a:latin typeface="Arial" panose="020B0604020202020204" pitchFamily="34" charset="0"/>
                        </a:defRPr>
                      </a:lvl6pPr>
                      <a:lvl7pPr marL="2971800" indent="-228600" eaLnBrk="0" fontAlgn="base" hangingPunct="0">
                        <a:spcBef>
                          <a:spcPct val="20000"/>
                        </a:spcBef>
                        <a:spcAft>
                          <a:spcPct val="0"/>
                        </a:spcAft>
                        <a:buClr>
                          <a:schemeClr val="bg1"/>
                        </a:buClr>
                        <a:defRPr sz="1400">
                          <a:solidFill>
                            <a:schemeClr val="bg1"/>
                          </a:solidFill>
                          <a:latin typeface="Arial" panose="020B0604020202020204" pitchFamily="34" charset="0"/>
                        </a:defRPr>
                      </a:lvl7pPr>
                      <a:lvl8pPr marL="3429000" indent="-228600" eaLnBrk="0" fontAlgn="base" hangingPunct="0">
                        <a:spcBef>
                          <a:spcPct val="20000"/>
                        </a:spcBef>
                        <a:spcAft>
                          <a:spcPct val="0"/>
                        </a:spcAft>
                        <a:buClr>
                          <a:schemeClr val="bg1"/>
                        </a:buClr>
                        <a:defRPr sz="1400">
                          <a:solidFill>
                            <a:schemeClr val="bg1"/>
                          </a:solidFill>
                          <a:latin typeface="Arial" panose="020B0604020202020204" pitchFamily="34" charset="0"/>
                        </a:defRPr>
                      </a:lvl8pPr>
                      <a:lvl9pPr marL="3886200" indent="-228600" eaLnBrk="0" fontAlgn="base" hangingPunct="0">
                        <a:spcBef>
                          <a:spcPct val="20000"/>
                        </a:spcBef>
                        <a:spcAft>
                          <a:spcPct val="0"/>
                        </a:spcAft>
                        <a:buClr>
                          <a:schemeClr val="bg1"/>
                        </a:buClr>
                        <a:defRPr sz="1400">
                          <a:solidFill>
                            <a:schemeClr val="bg1"/>
                          </a:solidFill>
                          <a:latin typeface="Arial" panose="020B0604020202020204" pitchFamily="34" charset="0"/>
                        </a:defRPr>
                      </a:lvl9pPr>
                    </a:lstStyle>
                    <a:p>
                      <a:pPr marL="0" marR="0" lvl="0" indent="0" algn="ctr" defTabSz="914400" rtl="0" eaLnBrk="1" fontAlgn="base" latinLnBrk="0" hangingPunct="1">
                        <a:lnSpc>
                          <a:spcPct val="85000"/>
                        </a:lnSpc>
                        <a:spcBef>
                          <a:spcPct val="0"/>
                        </a:spcBef>
                        <a:spcAft>
                          <a:spcPct val="0"/>
                        </a:spcAft>
                        <a:buClr>
                          <a:schemeClr val="tx1"/>
                        </a:buClr>
                        <a:buSzTx/>
                        <a:buFontTx/>
                        <a:buNone/>
                        <a:tabLst/>
                      </a:pPr>
                      <a:r>
                        <a:rPr kumimoji="1" lang="en-US" altLang="ja-JP" sz="1200" b="0" i="0" u="none" strike="noStrike" kern="1200" cap="none" normalizeH="0" baseline="0" dirty="0" smtClean="0">
                          <a:ln>
                            <a:noFill/>
                          </a:ln>
                          <a:solidFill>
                            <a:schemeClr val="tx1">
                              <a:lumMod val="95000"/>
                              <a:lumOff val="5000"/>
                            </a:schemeClr>
                          </a:solidFill>
                          <a:effectLst/>
                          <a:latin typeface="+mj-lt"/>
                          <a:ea typeface="Meiryo" panose="020B0604030504040204" pitchFamily="34" charset="-128"/>
                          <a:cs typeface="Meiryo" panose="020B0604030504040204" pitchFamily="34" charset="-128"/>
                        </a:rPr>
                        <a:t>Advice on proven practices for developing business rules relevant to the use case based on supplied templates</a:t>
                      </a:r>
                    </a:p>
                  </a:txBody>
                  <a:tcPr marL="84406" marR="84406" marT="45733" marB="4573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5000"/>
                        </a:lnSpc>
                        <a:spcBef>
                          <a:spcPct val="0"/>
                        </a:spcBef>
                        <a:spcAft>
                          <a:spcPct val="0"/>
                        </a:spcAft>
                        <a:buClr>
                          <a:schemeClr val="tx1"/>
                        </a:buClr>
                        <a:buSzTx/>
                        <a:buFontTx/>
                        <a:buNone/>
                        <a:tabLst/>
                      </a:pPr>
                      <a:r>
                        <a:rPr kumimoji="1" lang="en-US" altLang="ja-JP" sz="1200" b="0" i="0" u="none" strike="noStrike" kern="1200" cap="none" normalizeH="0" baseline="0" dirty="0" smtClean="0">
                          <a:ln>
                            <a:noFill/>
                          </a:ln>
                          <a:solidFill>
                            <a:schemeClr val="tx1">
                              <a:lumMod val="95000"/>
                              <a:lumOff val="5000"/>
                            </a:schemeClr>
                          </a:solidFill>
                          <a:effectLst/>
                          <a:latin typeface="+mj-lt"/>
                          <a:ea typeface="Meiryo" panose="020B0604030504040204" pitchFamily="34" charset="-128"/>
                          <a:cs typeface="Meiryo" panose="020B0604030504040204" pitchFamily="34" charset="-128"/>
                        </a:rPr>
                        <a:t>4 – 8 </a:t>
                      </a:r>
                    </a:p>
                  </a:txBody>
                  <a:tcPr marL="84406" marR="84406" marT="45733" marB="4573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62488">
                <a:tc>
                  <a:txBody>
                    <a:bodyPr/>
                    <a:lstStyle/>
                    <a:p>
                      <a:pPr marL="0" marR="0" lvl="0" indent="0" algn="ctr" defTabSz="914400" rtl="0" eaLnBrk="1" fontAlgn="base" latinLnBrk="0" hangingPunct="1">
                        <a:lnSpc>
                          <a:spcPct val="85000"/>
                        </a:lnSpc>
                        <a:spcBef>
                          <a:spcPct val="0"/>
                        </a:spcBef>
                        <a:spcAft>
                          <a:spcPct val="0"/>
                        </a:spcAft>
                        <a:buClr>
                          <a:schemeClr val="tx1"/>
                        </a:buClr>
                        <a:buSzTx/>
                        <a:buFontTx/>
                        <a:buNone/>
                        <a:tabLst/>
                      </a:pPr>
                      <a:r>
                        <a:rPr kumimoji="1" lang="en-US" altLang="ja-JP" sz="1200" b="0" i="0" u="none" strike="noStrike" kern="1200" cap="none" normalizeH="0" baseline="0" dirty="0" smtClean="0">
                          <a:ln>
                            <a:noFill/>
                          </a:ln>
                          <a:solidFill>
                            <a:schemeClr val="tx1">
                              <a:lumMod val="95000"/>
                              <a:lumOff val="5000"/>
                            </a:schemeClr>
                          </a:solidFill>
                          <a:effectLst/>
                          <a:latin typeface="+mj-lt"/>
                          <a:ea typeface="Meiryo" panose="020B0604030504040204" pitchFamily="34" charset="-128"/>
                          <a:cs typeface="Meiryo" panose="020B0604030504040204" pitchFamily="34" charset="-128"/>
                        </a:rPr>
                        <a:t>Optimization</a:t>
                      </a:r>
                      <a:endParaRPr kumimoji="1" lang="ja-JP" altLang="en-US" sz="1200" b="0" i="0" u="none" strike="noStrike" kern="1200" cap="none" normalizeH="0" baseline="0" dirty="0" smtClean="0">
                        <a:ln>
                          <a:noFill/>
                        </a:ln>
                        <a:solidFill>
                          <a:schemeClr val="tx1">
                            <a:lumMod val="95000"/>
                            <a:lumOff val="5000"/>
                          </a:schemeClr>
                        </a:solidFill>
                        <a:effectLst/>
                        <a:latin typeface="+mj-lt"/>
                        <a:ea typeface="Meiryo" panose="020B0604030504040204" pitchFamily="34" charset="-128"/>
                        <a:cs typeface="Meiryo" panose="020B0604030504040204" pitchFamily="34" charset="-128"/>
                      </a:endParaRPr>
                    </a:p>
                  </a:txBody>
                  <a:tcPr marL="84406" marR="84406" marT="45733" marB="4573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5000"/>
                        </a:lnSpc>
                        <a:spcBef>
                          <a:spcPct val="0"/>
                        </a:spcBef>
                        <a:spcAft>
                          <a:spcPct val="0"/>
                        </a:spcAft>
                        <a:buClr>
                          <a:schemeClr val="tx1"/>
                        </a:buClr>
                        <a:buSzTx/>
                        <a:buFontTx/>
                        <a:buNone/>
                        <a:tabLst/>
                      </a:pPr>
                      <a:r>
                        <a:rPr kumimoji="1" lang="en-US" altLang="ja-JP" sz="1200" b="0" i="0" u="none" strike="noStrike" kern="1200" cap="none" normalizeH="0" baseline="0" dirty="0" smtClean="0">
                          <a:ln>
                            <a:noFill/>
                          </a:ln>
                          <a:solidFill>
                            <a:schemeClr val="tx1">
                              <a:lumMod val="95000"/>
                              <a:lumOff val="5000"/>
                            </a:schemeClr>
                          </a:solidFill>
                          <a:effectLst/>
                          <a:latin typeface="+mj-lt"/>
                          <a:ea typeface="Meiryo" panose="020B0604030504040204" pitchFamily="34" charset="-128"/>
                          <a:cs typeface="Meiryo" panose="020B0604030504040204" pitchFamily="34" charset="-128"/>
                        </a:rPr>
                        <a:t>Advice on proven practices for applying optimization to the use case based on supplied templates</a:t>
                      </a:r>
                    </a:p>
                  </a:txBody>
                  <a:tcPr marL="84406" marR="84406" marT="45733" marB="4573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5000"/>
                        </a:lnSpc>
                        <a:spcBef>
                          <a:spcPct val="0"/>
                        </a:spcBef>
                        <a:spcAft>
                          <a:spcPct val="0"/>
                        </a:spcAft>
                        <a:buClr>
                          <a:schemeClr val="tx1"/>
                        </a:buClr>
                        <a:buSzTx/>
                        <a:buFontTx/>
                        <a:buNone/>
                        <a:tabLst/>
                      </a:pPr>
                      <a:r>
                        <a:rPr kumimoji="1" lang="en-US" altLang="ja-JP" sz="1200" b="0" i="0" u="none" strike="noStrike" kern="1200" cap="none" normalizeH="0" baseline="0" dirty="0" smtClean="0">
                          <a:ln>
                            <a:noFill/>
                          </a:ln>
                          <a:solidFill>
                            <a:schemeClr val="tx1">
                              <a:lumMod val="95000"/>
                              <a:lumOff val="5000"/>
                            </a:schemeClr>
                          </a:solidFill>
                          <a:effectLst/>
                          <a:latin typeface="+mn-lt"/>
                          <a:ea typeface="Meiryo" panose="020B0604030504040204" pitchFamily="34" charset="-128"/>
                          <a:cs typeface="Meiryo" panose="020B0604030504040204" pitchFamily="34" charset="-128"/>
                        </a:rPr>
                        <a:t>4 – 8</a:t>
                      </a:r>
                      <a:endParaRPr kumimoji="1" lang="en-US" altLang="ja-JP" sz="1200" b="0" i="0" u="none" strike="noStrike" kern="1200" cap="none" normalizeH="0" baseline="0" dirty="0" smtClean="0">
                        <a:ln>
                          <a:noFill/>
                        </a:ln>
                        <a:solidFill>
                          <a:schemeClr val="tx1">
                            <a:lumMod val="95000"/>
                            <a:lumOff val="5000"/>
                          </a:schemeClr>
                        </a:solidFill>
                        <a:effectLst/>
                        <a:latin typeface="+mj-lt"/>
                        <a:ea typeface="Meiryo" panose="020B0604030504040204" pitchFamily="34" charset="-128"/>
                        <a:cs typeface="Meiryo" panose="020B0604030504040204" pitchFamily="34" charset="-128"/>
                      </a:endParaRPr>
                    </a:p>
                  </a:txBody>
                  <a:tcPr marL="84406" marR="84406" marT="45733" marB="4573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62488">
                <a:tc>
                  <a:txBody>
                    <a:bodyPr/>
                    <a:lstStyle>
                      <a:lvl1pPr algn="l" eaLnBrk="0" hangingPunct="0">
                        <a:spcBef>
                          <a:spcPct val="50000"/>
                        </a:spcBef>
                        <a:buClr>
                          <a:schemeClr val="tx1"/>
                        </a:buClr>
                        <a:buFont typeface="Wingdings" panose="05000000000000000000" pitchFamily="2" charset="2"/>
                        <a:defRPr sz="1400">
                          <a:solidFill>
                            <a:schemeClr val="tx1"/>
                          </a:solidFill>
                          <a:latin typeface="Arial" panose="020B0604020202020204" pitchFamily="34" charset="0"/>
                        </a:defRPr>
                      </a:lvl1pPr>
                      <a:lvl2pPr marL="742950" indent="-285750" algn="l" eaLnBrk="0" hangingPunct="0">
                        <a:buClr>
                          <a:schemeClr val="tx1"/>
                        </a:buClr>
                        <a:defRPr sz="1200">
                          <a:solidFill>
                            <a:schemeClr val="tx1"/>
                          </a:solidFill>
                          <a:latin typeface="Arial" panose="020B0604020202020204" pitchFamily="34" charset="0"/>
                        </a:defRPr>
                      </a:lvl2pPr>
                      <a:lvl3pPr marL="1143000" indent="-228600" algn="l" eaLnBrk="0" hangingPunct="0">
                        <a:buClr>
                          <a:schemeClr val="tx1"/>
                        </a:buClr>
                        <a:defRPr sz="1000">
                          <a:solidFill>
                            <a:schemeClr val="tx1"/>
                          </a:solidFill>
                          <a:latin typeface="Arial" panose="020B0604020202020204" pitchFamily="34" charset="0"/>
                        </a:defRPr>
                      </a:lvl3pPr>
                      <a:lvl4pPr marL="1600200" indent="-228600" algn="l" eaLnBrk="0" hangingPunct="0">
                        <a:spcBef>
                          <a:spcPct val="20000"/>
                        </a:spcBef>
                        <a:buClr>
                          <a:schemeClr val="bg1"/>
                        </a:buClr>
                        <a:defRPr sz="1400">
                          <a:solidFill>
                            <a:schemeClr val="bg1"/>
                          </a:solidFill>
                          <a:latin typeface="Arial" panose="020B0604020202020204" pitchFamily="34" charset="0"/>
                        </a:defRPr>
                      </a:lvl4pPr>
                      <a:lvl5pPr marL="2057400" indent="-228600" algn="l" eaLnBrk="0" hangingPunct="0">
                        <a:spcBef>
                          <a:spcPct val="20000"/>
                        </a:spcBef>
                        <a:buClr>
                          <a:schemeClr val="bg1"/>
                        </a:buClr>
                        <a:defRPr sz="1400">
                          <a:solidFill>
                            <a:schemeClr val="bg1"/>
                          </a:solidFill>
                          <a:latin typeface="Arial" panose="020B0604020202020204" pitchFamily="34" charset="0"/>
                        </a:defRPr>
                      </a:lvl5pPr>
                      <a:lvl6pPr marL="2514600" indent="-228600" eaLnBrk="0" fontAlgn="base" hangingPunct="0">
                        <a:spcBef>
                          <a:spcPct val="20000"/>
                        </a:spcBef>
                        <a:spcAft>
                          <a:spcPct val="0"/>
                        </a:spcAft>
                        <a:buClr>
                          <a:schemeClr val="bg1"/>
                        </a:buClr>
                        <a:defRPr sz="1400">
                          <a:solidFill>
                            <a:schemeClr val="bg1"/>
                          </a:solidFill>
                          <a:latin typeface="Arial" panose="020B0604020202020204" pitchFamily="34" charset="0"/>
                        </a:defRPr>
                      </a:lvl6pPr>
                      <a:lvl7pPr marL="2971800" indent="-228600" eaLnBrk="0" fontAlgn="base" hangingPunct="0">
                        <a:spcBef>
                          <a:spcPct val="20000"/>
                        </a:spcBef>
                        <a:spcAft>
                          <a:spcPct val="0"/>
                        </a:spcAft>
                        <a:buClr>
                          <a:schemeClr val="bg1"/>
                        </a:buClr>
                        <a:defRPr sz="1400">
                          <a:solidFill>
                            <a:schemeClr val="bg1"/>
                          </a:solidFill>
                          <a:latin typeface="Arial" panose="020B0604020202020204" pitchFamily="34" charset="0"/>
                        </a:defRPr>
                      </a:lvl7pPr>
                      <a:lvl8pPr marL="3429000" indent="-228600" eaLnBrk="0" fontAlgn="base" hangingPunct="0">
                        <a:spcBef>
                          <a:spcPct val="20000"/>
                        </a:spcBef>
                        <a:spcAft>
                          <a:spcPct val="0"/>
                        </a:spcAft>
                        <a:buClr>
                          <a:schemeClr val="bg1"/>
                        </a:buClr>
                        <a:defRPr sz="1400">
                          <a:solidFill>
                            <a:schemeClr val="bg1"/>
                          </a:solidFill>
                          <a:latin typeface="Arial" panose="020B0604020202020204" pitchFamily="34" charset="0"/>
                        </a:defRPr>
                      </a:lvl8pPr>
                      <a:lvl9pPr marL="3886200" indent="-228600" eaLnBrk="0" fontAlgn="base" hangingPunct="0">
                        <a:spcBef>
                          <a:spcPct val="20000"/>
                        </a:spcBef>
                        <a:spcAft>
                          <a:spcPct val="0"/>
                        </a:spcAft>
                        <a:buClr>
                          <a:schemeClr val="bg1"/>
                        </a:buClr>
                        <a:defRPr sz="1400">
                          <a:solidFill>
                            <a:schemeClr val="bg1"/>
                          </a:solidFill>
                          <a:latin typeface="Arial" panose="020B0604020202020204" pitchFamily="34" charset="0"/>
                        </a:defRPr>
                      </a:lvl9pPr>
                    </a:lstStyle>
                    <a:p>
                      <a:pPr marL="0" marR="0" lvl="0" indent="0" algn="ctr" defTabSz="914400" rtl="0" eaLnBrk="1" fontAlgn="base" latinLnBrk="0" hangingPunct="1">
                        <a:lnSpc>
                          <a:spcPct val="85000"/>
                        </a:lnSpc>
                        <a:spcBef>
                          <a:spcPct val="0"/>
                        </a:spcBef>
                        <a:spcAft>
                          <a:spcPct val="0"/>
                        </a:spcAft>
                        <a:buClr>
                          <a:schemeClr val="tx1"/>
                        </a:buClr>
                        <a:buSzTx/>
                        <a:buFontTx/>
                        <a:buNone/>
                        <a:tabLst/>
                      </a:pPr>
                      <a:r>
                        <a:rPr kumimoji="1" lang="en-US" altLang="ja-JP" sz="1200" b="0" i="0" u="none" strike="noStrike" kern="1200" cap="none" normalizeH="0" baseline="0" dirty="0" smtClean="0">
                          <a:ln>
                            <a:noFill/>
                          </a:ln>
                          <a:solidFill>
                            <a:schemeClr val="tx1">
                              <a:lumMod val="95000"/>
                              <a:lumOff val="5000"/>
                            </a:schemeClr>
                          </a:solidFill>
                          <a:effectLst/>
                          <a:latin typeface="+mj-lt"/>
                          <a:ea typeface="Meiryo" panose="020B0604030504040204" pitchFamily="34" charset="-128"/>
                          <a:cs typeface="Meiryo" panose="020B0604030504040204" pitchFamily="34" charset="-128"/>
                        </a:rPr>
                        <a:t>Asset management</a:t>
                      </a:r>
                      <a:endParaRPr kumimoji="1" lang="ja-JP" altLang="en-US" sz="1200" b="0" i="0" u="none" strike="noStrike" kern="1200" cap="none" normalizeH="0" baseline="0" dirty="0" smtClean="0">
                        <a:ln>
                          <a:noFill/>
                        </a:ln>
                        <a:solidFill>
                          <a:schemeClr val="tx1">
                            <a:lumMod val="95000"/>
                            <a:lumOff val="5000"/>
                          </a:schemeClr>
                        </a:solidFill>
                        <a:effectLst/>
                        <a:latin typeface="+mj-lt"/>
                        <a:ea typeface="Meiryo" panose="020B0604030504040204" pitchFamily="34" charset="-128"/>
                        <a:cs typeface="Meiryo" panose="020B0604030504040204" pitchFamily="34" charset="-128"/>
                      </a:endParaRPr>
                    </a:p>
                  </a:txBody>
                  <a:tcPr marL="84406" marR="84406" marT="45733" marB="4573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eaLnBrk="0" hangingPunct="0">
                        <a:spcBef>
                          <a:spcPct val="50000"/>
                        </a:spcBef>
                        <a:buClr>
                          <a:schemeClr val="tx1"/>
                        </a:buClr>
                        <a:buFont typeface="Wingdings" panose="05000000000000000000" pitchFamily="2" charset="2"/>
                        <a:defRPr sz="1400">
                          <a:solidFill>
                            <a:schemeClr val="tx1"/>
                          </a:solidFill>
                          <a:latin typeface="Arial" panose="020B0604020202020204" pitchFamily="34" charset="0"/>
                        </a:defRPr>
                      </a:lvl1pPr>
                      <a:lvl2pPr marL="742950" indent="-285750" algn="l" eaLnBrk="0" hangingPunct="0">
                        <a:buClr>
                          <a:schemeClr val="tx1"/>
                        </a:buClr>
                        <a:defRPr sz="1200">
                          <a:solidFill>
                            <a:schemeClr val="tx1"/>
                          </a:solidFill>
                          <a:latin typeface="Arial" panose="020B0604020202020204" pitchFamily="34" charset="0"/>
                        </a:defRPr>
                      </a:lvl2pPr>
                      <a:lvl3pPr marL="1143000" indent="-228600" algn="l" eaLnBrk="0" hangingPunct="0">
                        <a:buClr>
                          <a:schemeClr val="tx1"/>
                        </a:buClr>
                        <a:defRPr sz="1000">
                          <a:solidFill>
                            <a:schemeClr val="tx1"/>
                          </a:solidFill>
                          <a:latin typeface="Arial" panose="020B0604020202020204" pitchFamily="34" charset="0"/>
                        </a:defRPr>
                      </a:lvl3pPr>
                      <a:lvl4pPr marL="1600200" indent="-228600" algn="l" eaLnBrk="0" hangingPunct="0">
                        <a:spcBef>
                          <a:spcPct val="20000"/>
                        </a:spcBef>
                        <a:buClr>
                          <a:schemeClr val="bg1"/>
                        </a:buClr>
                        <a:defRPr sz="1400">
                          <a:solidFill>
                            <a:schemeClr val="bg1"/>
                          </a:solidFill>
                          <a:latin typeface="Arial" panose="020B0604020202020204" pitchFamily="34" charset="0"/>
                        </a:defRPr>
                      </a:lvl4pPr>
                      <a:lvl5pPr marL="2057400" indent="-228600" algn="l" eaLnBrk="0" hangingPunct="0">
                        <a:spcBef>
                          <a:spcPct val="20000"/>
                        </a:spcBef>
                        <a:buClr>
                          <a:schemeClr val="bg1"/>
                        </a:buClr>
                        <a:defRPr sz="1400">
                          <a:solidFill>
                            <a:schemeClr val="bg1"/>
                          </a:solidFill>
                          <a:latin typeface="Arial" panose="020B0604020202020204" pitchFamily="34" charset="0"/>
                        </a:defRPr>
                      </a:lvl5pPr>
                      <a:lvl6pPr marL="2514600" indent="-228600" eaLnBrk="0" fontAlgn="base" hangingPunct="0">
                        <a:spcBef>
                          <a:spcPct val="20000"/>
                        </a:spcBef>
                        <a:spcAft>
                          <a:spcPct val="0"/>
                        </a:spcAft>
                        <a:buClr>
                          <a:schemeClr val="bg1"/>
                        </a:buClr>
                        <a:defRPr sz="1400">
                          <a:solidFill>
                            <a:schemeClr val="bg1"/>
                          </a:solidFill>
                          <a:latin typeface="Arial" panose="020B0604020202020204" pitchFamily="34" charset="0"/>
                        </a:defRPr>
                      </a:lvl6pPr>
                      <a:lvl7pPr marL="2971800" indent="-228600" eaLnBrk="0" fontAlgn="base" hangingPunct="0">
                        <a:spcBef>
                          <a:spcPct val="20000"/>
                        </a:spcBef>
                        <a:spcAft>
                          <a:spcPct val="0"/>
                        </a:spcAft>
                        <a:buClr>
                          <a:schemeClr val="bg1"/>
                        </a:buClr>
                        <a:defRPr sz="1400">
                          <a:solidFill>
                            <a:schemeClr val="bg1"/>
                          </a:solidFill>
                          <a:latin typeface="Arial" panose="020B0604020202020204" pitchFamily="34" charset="0"/>
                        </a:defRPr>
                      </a:lvl7pPr>
                      <a:lvl8pPr marL="3429000" indent="-228600" eaLnBrk="0" fontAlgn="base" hangingPunct="0">
                        <a:spcBef>
                          <a:spcPct val="20000"/>
                        </a:spcBef>
                        <a:spcAft>
                          <a:spcPct val="0"/>
                        </a:spcAft>
                        <a:buClr>
                          <a:schemeClr val="bg1"/>
                        </a:buClr>
                        <a:defRPr sz="1400">
                          <a:solidFill>
                            <a:schemeClr val="bg1"/>
                          </a:solidFill>
                          <a:latin typeface="Arial" panose="020B0604020202020204" pitchFamily="34" charset="0"/>
                        </a:defRPr>
                      </a:lvl8pPr>
                      <a:lvl9pPr marL="3886200" indent="-228600" eaLnBrk="0" fontAlgn="base" hangingPunct="0">
                        <a:spcBef>
                          <a:spcPct val="20000"/>
                        </a:spcBef>
                        <a:spcAft>
                          <a:spcPct val="0"/>
                        </a:spcAft>
                        <a:buClr>
                          <a:schemeClr val="bg1"/>
                        </a:buClr>
                        <a:defRPr sz="1400">
                          <a:solidFill>
                            <a:schemeClr val="bg1"/>
                          </a:solidFill>
                          <a:latin typeface="Arial" panose="020B0604020202020204" pitchFamily="34" charset="0"/>
                        </a:defRPr>
                      </a:lvl9pPr>
                    </a:lstStyle>
                    <a:p>
                      <a:pPr marL="0" marR="0" lvl="0" indent="0" algn="ctr" defTabSz="914400" rtl="0" eaLnBrk="1" fontAlgn="base" latinLnBrk="0" hangingPunct="1">
                        <a:lnSpc>
                          <a:spcPct val="85000"/>
                        </a:lnSpc>
                        <a:spcBef>
                          <a:spcPct val="0"/>
                        </a:spcBef>
                        <a:spcAft>
                          <a:spcPct val="0"/>
                        </a:spcAft>
                        <a:buClr>
                          <a:schemeClr val="tx1"/>
                        </a:buClr>
                        <a:buSzTx/>
                        <a:buFontTx/>
                        <a:buNone/>
                        <a:tabLst/>
                      </a:pPr>
                      <a:r>
                        <a:rPr kumimoji="1" lang="en-US" altLang="ja-JP" sz="1200" b="0" i="0" u="none" strike="noStrike" kern="1200" cap="none" normalizeH="0" baseline="0" dirty="0" smtClean="0">
                          <a:ln>
                            <a:noFill/>
                          </a:ln>
                          <a:solidFill>
                            <a:schemeClr val="tx1">
                              <a:lumMod val="95000"/>
                              <a:lumOff val="5000"/>
                            </a:schemeClr>
                          </a:solidFill>
                          <a:effectLst/>
                          <a:latin typeface="+mj-lt"/>
                          <a:ea typeface="Meiryo" panose="020B0604030504040204" pitchFamily="34" charset="-128"/>
                          <a:cs typeface="Meiryo" panose="020B0604030504040204" pitchFamily="34" charset="-128"/>
                        </a:rPr>
                        <a:t>Assistance managing application streams, models, and rules in the analytic repository</a:t>
                      </a:r>
                    </a:p>
                  </a:txBody>
                  <a:tcPr marL="84406" marR="84406" marT="45733" marB="4573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5000"/>
                        </a:lnSpc>
                        <a:spcBef>
                          <a:spcPct val="0"/>
                        </a:spcBef>
                        <a:spcAft>
                          <a:spcPct val="0"/>
                        </a:spcAft>
                        <a:buClr>
                          <a:schemeClr val="tx1"/>
                        </a:buClr>
                        <a:buSzTx/>
                        <a:buFontTx/>
                        <a:buNone/>
                        <a:tabLst/>
                      </a:pPr>
                      <a:r>
                        <a:rPr kumimoji="1" lang="en-US" altLang="ja-JP" sz="1200" b="0" i="0" u="none" strike="noStrike" kern="1200" cap="none" normalizeH="0" baseline="0" dirty="0" smtClean="0">
                          <a:ln>
                            <a:noFill/>
                          </a:ln>
                          <a:solidFill>
                            <a:schemeClr val="tx1">
                              <a:lumMod val="95000"/>
                              <a:lumOff val="5000"/>
                            </a:schemeClr>
                          </a:solidFill>
                          <a:effectLst/>
                          <a:latin typeface="+mj-lt"/>
                          <a:ea typeface="Meiryo" panose="020B0604030504040204" pitchFamily="34" charset="-128"/>
                          <a:cs typeface="Meiryo" panose="020B0604030504040204" pitchFamily="34" charset="-128"/>
                        </a:rPr>
                        <a:t>4</a:t>
                      </a:r>
                      <a:endParaRPr kumimoji="1" lang="ja-JP" altLang="en-US" sz="1200" b="0" i="0" u="none" strike="noStrike" kern="1200" cap="none" normalizeH="0" baseline="0" dirty="0" smtClean="0">
                        <a:ln>
                          <a:noFill/>
                        </a:ln>
                        <a:solidFill>
                          <a:schemeClr val="tx1">
                            <a:lumMod val="95000"/>
                            <a:lumOff val="5000"/>
                          </a:schemeClr>
                        </a:solidFill>
                        <a:effectLst/>
                        <a:latin typeface="+mj-lt"/>
                        <a:ea typeface="Meiryo" panose="020B0604030504040204" pitchFamily="34" charset="-128"/>
                        <a:cs typeface="Meiryo" panose="020B0604030504040204" pitchFamily="34" charset="-128"/>
                      </a:endParaRPr>
                    </a:p>
                  </a:txBody>
                  <a:tcPr marL="84406" marR="84406" marT="45733" marB="4573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62488">
                <a:tc>
                  <a:txBody>
                    <a:bodyPr/>
                    <a:lstStyle>
                      <a:lvl1pPr algn="l" eaLnBrk="0" hangingPunct="0">
                        <a:spcBef>
                          <a:spcPct val="50000"/>
                        </a:spcBef>
                        <a:buClr>
                          <a:schemeClr val="tx1"/>
                        </a:buClr>
                        <a:buFont typeface="Wingdings" panose="05000000000000000000" pitchFamily="2" charset="2"/>
                        <a:defRPr sz="1400">
                          <a:solidFill>
                            <a:schemeClr val="tx1"/>
                          </a:solidFill>
                          <a:latin typeface="Arial" panose="020B0604020202020204" pitchFamily="34" charset="0"/>
                        </a:defRPr>
                      </a:lvl1pPr>
                      <a:lvl2pPr marL="742950" indent="-285750" algn="l" eaLnBrk="0" hangingPunct="0">
                        <a:buClr>
                          <a:schemeClr val="tx1"/>
                        </a:buClr>
                        <a:defRPr sz="1200">
                          <a:solidFill>
                            <a:schemeClr val="tx1"/>
                          </a:solidFill>
                          <a:latin typeface="Arial" panose="020B0604020202020204" pitchFamily="34" charset="0"/>
                        </a:defRPr>
                      </a:lvl2pPr>
                      <a:lvl3pPr marL="1143000" indent="-228600" algn="l" eaLnBrk="0" hangingPunct="0">
                        <a:buClr>
                          <a:schemeClr val="tx1"/>
                        </a:buClr>
                        <a:defRPr sz="1000">
                          <a:solidFill>
                            <a:schemeClr val="tx1"/>
                          </a:solidFill>
                          <a:latin typeface="Arial" panose="020B0604020202020204" pitchFamily="34" charset="0"/>
                        </a:defRPr>
                      </a:lvl3pPr>
                      <a:lvl4pPr marL="1600200" indent="-228600" algn="l" eaLnBrk="0" hangingPunct="0">
                        <a:spcBef>
                          <a:spcPct val="20000"/>
                        </a:spcBef>
                        <a:buClr>
                          <a:schemeClr val="bg1"/>
                        </a:buClr>
                        <a:defRPr sz="1400">
                          <a:solidFill>
                            <a:schemeClr val="bg1"/>
                          </a:solidFill>
                          <a:latin typeface="Arial" panose="020B0604020202020204" pitchFamily="34" charset="0"/>
                        </a:defRPr>
                      </a:lvl4pPr>
                      <a:lvl5pPr marL="2057400" indent="-228600" algn="l" eaLnBrk="0" hangingPunct="0">
                        <a:spcBef>
                          <a:spcPct val="20000"/>
                        </a:spcBef>
                        <a:buClr>
                          <a:schemeClr val="bg1"/>
                        </a:buClr>
                        <a:defRPr sz="1400">
                          <a:solidFill>
                            <a:schemeClr val="bg1"/>
                          </a:solidFill>
                          <a:latin typeface="Arial" panose="020B0604020202020204" pitchFamily="34" charset="0"/>
                        </a:defRPr>
                      </a:lvl5pPr>
                      <a:lvl6pPr marL="2514600" indent="-228600" eaLnBrk="0" fontAlgn="base" hangingPunct="0">
                        <a:spcBef>
                          <a:spcPct val="20000"/>
                        </a:spcBef>
                        <a:spcAft>
                          <a:spcPct val="0"/>
                        </a:spcAft>
                        <a:buClr>
                          <a:schemeClr val="bg1"/>
                        </a:buClr>
                        <a:defRPr sz="1400">
                          <a:solidFill>
                            <a:schemeClr val="bg1"/>
                          </a:solidFill>
                          <a:latin typeface="Arial" panose="020B0604020202020204" pitchFamily="34" charset="0"/>
                        </a:defRPr>
                      </a:lvl6pPr>
                      <a:lvl7pPr marL="2971800" indent="-228600" eaLnBrk="0" fontAlgn="base" hangingPunct="0">
                        <a:spcBef>
                          <a:spcPct val="20000"/>
                        </a:spcBef>
                        <a:spcAft>
                          <a:spcPct val="0"/>
                        </a:spcAft>
                        <a:buClr>
                          <a:schemeClr val="bg1"/>
                        </a:buClr>
                        <a:defRPr sz="1400">
                          <a:solidFill>
                            <a:schemeClr val="bg1"/>
                          </a:solidFill>
                          <a:latin typeface="Arial" panose="020B0604020202020204" pitchFamily="34" charset="0"/>
                        </a:defRPr>
                      </a:lvl7pPr>
                      <a:lvl8pPr marL="3429000" indent="-228600" eaLnBrk="0" fontAlgn="base" hangingPunct="0">
                        <a:spcBef>
                          <a:spcPct val="20000"/>
                        </a:spcBef>
                        <a:spcAft>
                          <a:spcPct val="0"/>
                        </a:spcAft>
                        <a:buClr>
                          <a:schemeClr val="bg1"/>
                        </a:buClr>
                        <a:defRPr sz="1400">
                          <a:solidFill>
                            <a:schemeClr val="bg1"/>
                          </a:solidFill>
                          <a:latin typeface="Arial" panose="020B0604020202020204" pitchFamily="34" charset="0"/>
                        </a:defRPr>
                      </a:lvl8pPr>
                      <a:lvl9pPr marL="3886200" indent="-228600" eaLnBrk="0" fontAlgn="base" hangingPunct="0">
                        <a:spcBef>
                          <a:spcPct val="20000"/>
                        </a:spcBef>
                        <a:spcAft>
                          <a:spcPct val="0"/>
                        </a:spcAft>
                        <a:buClr>
                          <a:schemeClr val="bg1"/>
                        </a:buClr>
                        <a:defRPr sz="1400">
                          <a:solidFill>
                            <a:schemeClr val="bg1"/>
                          </a:solidFill>
                          <a:latin typeface="Arial" panose="020B0604020202020204" pitchFamily="34" charset="0"/>
                        </a:defRPr>
                      </a:lvl9pPr>
                    </a:lstStyle>
                    <a:p>
                      <a:pPr marL="0" marR="0" lvl="0" indent="0" algn="ctr" defTabSz="914400" rtl="0" eaLnBrk="1" fontAlgn="base" latinLnBrk="0" hangingPunct="1">
                        <a:lnSpc>
                          <a:spcPct val="85000"/>
                        </a:lnSpc>
                        <a:spcBef>
                          <a:spcPct val="0"/>
                        </a:spcBef>
                        <a:spcAft>
                          <a:spcPct val="0"/>
                        </a:spcAft>
                        <a:buClr>
                          <a:schemeClr val="tx1"/>
                        </a:buClr>
                        <a:buSzTx/>
                        <a:buFontTx/>
                        <a:buNone/>
                        <a:tabLst/>
                      </a:pPr>
                      <a:r>
                        <a:rPr kumimoji="1" lang="en-US" altLang="ja-JP" sz="1200" b="0" i="0" u="none" strike="noStrike" kern="1200" cap="none" normalizeH="0" baseline="0" dirty="0" smtClean="0">
                          <a:ln>
                            <a:noFill/>
                          </a:ln>
                          <a:solidFill>
                            <a:schemeClr val="tx1">
                              <a:lumMod val="95000"/>
                              <a:lumOff val="5000"/>
                            </a:schemeClr>
                          </a:solidFill>
                          <a:effectLst/>
                          <a:latin typeface="+mj-lt"/>
                          <a:ea typeface="Meiryo" panose="020B0604030504040204" pitchFamily="34" charset="-128"/>
                          <a:cs typeface="Meiryo" panose="020B0604030504040204" pitchFamily="34" charset="-128"/>
                        </a:rPr>
                        <a:t>Engagement summary</a:t>
                      </a:r>
                      <a:endParaRPr kumimoji="1" lang="ja-JP" altLang="en-US" sz="1200" b="0" i="0" u="none" strike="noStrike" kern="1200" cap="none" normalizeH="0" baseline="0" dirty="0" smtClean="0">
                        <a:ln>
                          <a:noFill/>
                        </a:ln>
                        <a:solidFill>
                          <a:schemeClr val="tx1">
                            <a:lumMod val="95000"/>
                            <a:lumOff val="5000"/>
                          </a:schemeClr>
                        </a:solidFill>
                        <a:effectLst/>
                        <a:latin typeface="+mj-lt"/>
                        <a:ea typeface="Meiryo" panose="020B0604030504040204" pitchFamily="34" charset="-128"/>
                        <a:cs typeface="Meiryo" panose="020B0604030504040204" pitchFamily="34" charset="-128"/>
                      </a:endParaRPr>
                    </a:p>
                  </a:txBody>
                  <a:tcPr marL="84406" marR="84406" marT="45733" marB="4573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eaLnBrk="0" hangingPunct="0">
                        <a:spcBef>
                          <a:spcPct val="50000"/>
                        </a:spcBef>
                        <a:buClr>
                          <a:schemeClr val="tx1"/>
                        </a:buClr>
                        <a:buFont typeface="Wingdings" panose="05000000000000000000" pitchFamily="2" charset="2"/>
                        <a:defRPr sz="1400">
                          <a:solidFill>
                            <a:schemeClr val="tx1"/>
                          </a:solidFill>
                          <a:latin typeface="Arial" panose="020B0604020202020204" pitchFamily="34" charset="0"/>
                        </a:defRPr>
                      </a:lvl1pPr>
                      <a:lvl2pPr marL="742950" indent="-285750" algn="l" eaLnBrk="0" hangingPunct="0">
                        <a:buClr>
                          <a:schemeClr val="tx1"/>
                        </a:buClr>
                        <a:defRPr sz="1200">
                          <a:solidFill>
                            <a:schemeClr val="tx1"/>
                          </a:solidFill>
                          <a:latin typeface="Arial" panose="020B0604020202020204" pitchFamily="34" charset="0"/>
                        </a:defRPr>
                      </a:lvl2pPr>
                      <a:lvl3pPr marL="1143000" indent="-228600" algn="l" eaLnBrk="0" hangingPunct="0">
                        <a:buClr>
                          <a:schemeClr val="tx1"/>
                        </a:buClr>
                        <a:defRPr sz="1000">
                          <a:solidFill>
                            <a:schemeClr val="tx1"/>
                          </a:solidFill>
                          <a:latin typeface="Arial" panose="020B0604020202020204" pitchFamily="34" charset="0"/>
                        </a:defRPr>
                      </a:lvl3pPr>
                      <a:lvl4pPr marL="1600200" indent="-228600" algn="l" eaLnBrk="0" hangingPunct="0">
                        <a:spcBef>
                          <a:spcPct val="20000"/>
                        </a:spcBef>
                        <a:buClr>
                          <a:schemeClr val="bg1"/>
                        </a:buClr>
                        <a:defRPr sz="1400">
                          <a:solidFill>
                            <a:schemeClr val="bg1"/>
                          </a:solidFill>
                          <a:latin typeface="Arial" panose="020B0604020202020204" pitchFamily="34" charset="0"/>
                        </a:defRPr>
                      </a:lvl4pPr>
                      <a:lvl5pPr marL="2057400" indent="-228600" algn="l" eaLnBrk="0" hangingPunct="0">
                        <a:spcBef>
                          <a:spcPct val="20000"/>
                        </a:spcBef>
                        <a:buClr>
                          <a:schemeClr val="bg1"/>
                        </a:buClr>
                        <a:defRPr sz="1400">
                          <a:solidFill>
                            <a:schemeClr val="bg1"/>
                          </a:solidFill>
                          <a:latin typeface="Arial" panose="020B0604020202020204" pitchFamily="34" charset="0"/>
                        </a:defRPr>
                      </a:lvl5pPr>
                      <a:lvl6pPr marL="2514600" indent="-228600" eaLnBrk="0" fontAlgn="base" hangingPunct="0">
                        <a:spcBef>
                          <a:spcPct val="20000"/>
                        </a:spcBef>
                        <a:spcAft>
                          <a:spcPct val="0"/>
                        </a:spcAft>
                        <a:buClr>
                          <a:schemeClr val="bg1"/>
                        </a:buClr>
                        <a:defRPr sz="1400">
                          <a:solidFill>
                            <a:schemeClr val="bg1"/>
                          </a:solidFill>
                          <a:latin typeface="Arial" panose="020B0604020202020204" pitchFamily="34" charset="0"/>
                        </a:defRPr>
                      </a:lvl6pPr>
                      <a:lvl7pPr marL="2971800" indent="-228600" eaLnBrk="0" fontAlgn="base" hangingPunct="0">
                        <a:spcBef>
                          <a:spcPct val="20000"/>
                        </a:spcBef>
                        <a:spcAft>
                          <a:spcPct val="0"/>
                        </a:spcAft>
                        <a:buClr>
                          <a:schemeClr val="bg1"/>
                        </a:buClr>
                        <a:defRPr sz="1400">
                          <a:solidFill>
                            <a:schemeClr val="bg1"/>
                          </a:solidFill>
                          <a:latin typeface="Arial" panose="020B0604020202020204" pitchFamily="34" charset="0"/>
                        </a:defRPr>
                      </a:lvl7pPr>
                      <a:lvl8pPr marL="3429000" indent="-228600" eaLnBrk="0" fontAlgn="base" hangingPunct="0">
                        <a:spcBef>
                          <a:spcPct val="20000"/>
                        </a:spcBef>
                        <a:spcAft>
                          <a:spcPct val="0"/>
                        </a:spcAft>
                        <a:buClr>
                          <a:schemeClr val="bg1"/>
                        </a:buClr>
                        <a:defRPr sz="1400">
                          <a:solidFill>
                            <a:schemeClr val="bg1"/>
                          </a:solidFill>
                          <a:latin typeface="Arial" panose="020B0604020202020204" pitchFamily="34" charset="0"/>
                        </a:defRPr>
                      </a:lvl8pPr>
                      <a:lvl9pPr marL="3886200" indent="-228600" eaLnBrk="0" fontAlgn="base" hangingPunct="0">
                        <a:spcBef>
                          <a:spcPct val="20000"/>
                        </a:spcBef>
                        <a:spcAft>
                          <a:spcPct val="0"/>
                        </a:spcAft>
                        <a:buClr>
                          <a:schemeClr val="bg1"/>
                        </a:buClr>
                        <a:defRPr sz="1400">
                          <a:solidFill>
                            <a:schemeClr val="bg1"/>
                          </a:solidFill>
                          <a:latin typeface="Arial" panose="020B0604020202020204" pitchFamily="34" charset="0"/>
                        </a:defRPr>
                      </a:lvl9pPr>
                    </a:lstStyle>
                    <a:p>
                      <a:pPr marL="0" marR="0" lvl="0" indent="0" algn="ctr" defTabSz="914400" rtl="0" eaLnBrk="1" fontAlgn="base" latinLnBrk="0" hangingPunct="1">
                        <a:lnSpc>
                          <a:spcPct val="85000"/>
                        </a:lnSpc>
                        <a:spcBef>
                          <a:spcPct val="0"/>
                        </a:spcBef>
                        <a:spcAft>
                          <a:spcPct val="0"/>
                        </a:spcAft>
                        <a:buClr>
                          <a:schemeClr val="tx1"/>
                        </a:buClr>
                        <a:buSzTx/>
                        <a:buFontTx/>
                        <a:buNone/>
                        <a:tabLst/>
                      </a:pPr>
                      <a:r>
                        <a:rPr kumimoji="1" lang="en-US" altLang="ja-JP" sz="1200" b="0" i="0" u="none" strike="noStrike" kern="1200" cap="none" normalizeH="0" baseline="0" dirty="0" smtClean="0">
                          <a:ln>
                            <a:noFill/>
                          </a:ln>
                          <a:solidFill>
                            <a:schemeClr val="tx1">
                              <a:lumMod val="95000"/>
                              <a:lumOff val="5000"/>
                            </a:schemeClr>
                          </a:solidFill>
                          <a:effectLst/>
                          <a:latin typeface="+mj-lt"/>
                          <a:ea typeface="Meiryo" panose="020B0604030504040204" pitchFamily="34" charset="-128"/>
                          <a:cs typeface="Meiryo" panose="020B0604030504040204" pitchFamily="34" charset="-128"/>
                        </a:rPr>
                        <a:t>Recommended next steps and Go Forward Plan</a:t>
                      </a:r>
                      <a:endParaRPr kumimoji="1" lang="ja-JP" altLang="en-US" sz="1200" b="0" i="0" u="none" strike="noStrike" kern="1200" cap="none" normalizeH="0" baseline="0" dirty="0" smtClean="0">
                        <a:ln>
                          <a:noFill/>
                        </a:ln>
                        <a:solidFill>
                          <a:schemeClr val="tx1">
                            <a:lumMod val="95000"/>
                            <a:lumOff val="5000"/>
                          </a:schemeClr>
                        </a:solidFill>
                        <a:effectLst/>
                        <a:latin typeface="+mj-lt"/>
                        <a:ea typeface="Meiryo" panose="020B0604030504040204" pitchFamily="34" charset="-128"/>
                        <a:cs typeface="Meiryo" panose="020B0604030504040204" pitchFamily="34" charset="-128"/>
                      </a:endParaRPr>
                    </a:p>
                  </a:txBody>
                  <a:tcPr marL="84406" marR="84406" marT="45733" marB="4573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5000"/>
                        </a:lnSpc>
                        <a:spcBef>
                          <a:spcPct val="0"/>
                        </a:spcBef>
                        <a:spcAft>
                          <a:spcPct val="0"/>
                        </a:spcAft>
                        <a:buClr>
                          <a:schemeClr val="tx1"/>
                        </a:buClr>
                        <a:buSzTx/>
                        <a:buFontTx/>
                        <a:buNone/>
                        <a:tabLst/>
                      </a:pPr>
                      <a:r>
                        <a:rPr kumimoji="1" lang="en-US" altLang="ja-JP" sz="1200" b="0" i="0" u="none" strike="noStrike" kern="1200" cap="none" normalizeH="0" baseline="0" dirty="0" smtClean="0">
                          <a:ln>
                            <a:noFill/>
                          </a:ln>
                          <a:solidFill>
                            <a:schemeClr val="tx1">
                              <a:lumMod val="95000"/>
                              <a:lumOff val="5000"/>
                            </a:schemeClr>
                          </a:solidFill>
                          <a:effectLst/>
                          <a:latin typeface="+mj-lt"/>
                          <a:ea typeface="Meiryo" panose="020B0604030504040204" pitchFamily="34" charset="-128"/>
                          <a:cs typeface="Meiryo" panose="020B0604030504040204" pitchFamily="34" charset="-128"/>
                        </a:rPr>
                        <a:t>2</a:t>
                      </a:r>
                      <a:endParaRPr kumimoji="1" lang="ja-JP" altLang="en-US" sz="1200" b="0" i="0" u="none" strike="noStrike" kern="1200" cap="none" normalizeH="0" baseline="0" dirty="0" smtClean="0">
                        <a:ln>
                          <a:noFill/>
                        </a:ln>
                        <a:solidFill>
                          <a:schemeClr val="tx1">
                            <a:lumMod val="95000"/>
                            <a:lumOff val="5000"/>
                          </a:schemeClr>
                        </a:solidFill>
                        <a:effectLst/>
                        <a:latin typeface="+mj-lt"/>
                        <a:ea typeface="Meiryo" panose="020B0604030504040204" pitchFamily="34" charset="-128"/>
                        <a:cs typeface="Meiryo" panose="020B0604030504040204" pitchFamily="34" charset="-128"/>
                      </a:endParaRPr>
                    </a:p>
                  </a:txBody>
                  <a:tcPr marL="84406" marR="84406" marT="45733" marB="4573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7" name="TextBox 6"/>
          <p:cNvSpPr txBox="1"/>
          <p:nvPr/>
        </p:nvSpPr>
        <p:spPr>
          <a:xfrm>
            <a:off x="244267" y="1098712"/>
            <a:ext cx="6677854" cy="360996"/>
          </a:xfrm>
          <a:prstGeom prst="rect">
            <a:avLst/>
          </a:prstGeom>
          <a:noFill/>
        </p:spPr>
        <p:txBody>
          <a:bodyPr wrap="none" rtlCol="0">
            <a:spAutoFit/>
          </a:bodyPr>
          <a:lstStyle/>
          <a:p>
            <a:r>
              <a:rPr lang="en-US" sz="1800" i="1" dirty="0" smtClean="0"/>
              <a:t>A selection of possible topics related to decision management</a:t>
            </a:r>
            <a:endParaRPr lang="en-US" sz="1800" i="1" dirty="0"/>
          </a:p>
        </p:txBody>
      </p:sp>
      <p:sp>
        <p:nvSpPr>
          <p:cNvPr id="8" name="TextBox 7"/>
          <p:cNvSpPr txBox="1"/>
          <p:nvPr/>
        </p:nvSpPr>
        <p:spPr>
          <a:xfrm>
            <a:off x="313379" y="6099499"/>
            <a:ext cx="4600940" cy="301301"/>
          </a:xfrm>
          <a:prstGeom prst="rect">
            <a:avLst/>
          </a:prstGeom>
          <a:noFill/>
        </p:spPr>
        <p:txBody>
          <a:bodyPr wrap="none" rtlCol="0">
            <a:spAutoFit/>
          </a:bodyPr>
          <a:lstStyle/>
          <a:p>
            <a:r>
              <a:rPr lang="en-US" dirty="0" smtClean="0">
                <a:solidFill>
                  <a:srgbClr val="C00000"/>
                </a:solidFill>
              </a:rPr>
              <a:t>Additional hours can be purchased separately if needed</a:t>
            </a:r>
            <a:endParaRPr lang="en-US" dirty="0">
              <a:solidFill>
                <a:srgbClr val="C00000"/>
              </a:solidFill>
            </a:endParaRPr>
          </a:p>
        </p:txBody>
      </p:sp>
    </p:spTree>
    <p:extLst>
      <p:ext uri="{BB962C8B-B14F-4D97-AF65-F5344CB8AC3E}">
        <p14:creationId xmlns:p14="http://schemas.microsoft.com/office/powerpoint/2010/main" val="2023320935"/>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idx="4294967295"/>
          </p:nvPr>
        </p:nvSpPr>
        <p:spPr>
          <a:xfrm>
            <a:off x="266700" y="593725"/>
            <a:ext cx="8686800" cy="473075"/>
          </a:xfrm>
        </p:spPr>
        <p:txBody>
          <a:bodyPr/>
          <a:lstStyle/>
          <a:p>
            <a:pPr eaLnBrk="1" hangingPunct="1"/>
            <a:r>
              <a:rPr lang="en-US" altLang="en-US" sz="2000" dirty="0" smtClean="0"/>
              <a:t>Suggested Training (not included in Jump Start)</a:t>
            </a:r>
            <a:endParaRPr lang="en-GB" altLang="en-GB" sz="2000" dirty="0" smtClean="0">
              <a:solidFill>
                <a:srgbClr val="FF0000"/>
              </a:solidFill>
            </a:endParaRPr>
          </a:p>
        </p:txBody>
      </p:sp>
      <p:sp>
        <p:nvSpPr>
          <p:cNvPr id="14340" name="Rectangle 3"/>
          <p:cNvSpPr txBox="1">
            <a:spLocks noChangeArrowheads="1"/>
          </p:cNvSpPr>
          <p:nvPr/>
        </p:nvSpPr>
        <p:spPr bwMode="auto">
          <a:xfrm>
            <a:off x="228600" y="1181100"/>
            <a:ext cx="84582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a:solidFill>
                  <a:srgbClr val="000600"/>
                </a:solidFill>
                <a:latin typeface="Arial" panose="020B0604020202020204" pitchFamily="34" charset="0"/>
                <a:ea typeface="Arial Unicode MS" panose="020B0604020202020204" pitchFamily="34" charset="-128"/>
                <a:cs typeface="Arial Unicode MS" panose="020B0604020202020204" pitchFamily="34" charset="-128"/>
              </a:defRPr>
            </a:lvl1pPr>
            <a:lvl2pPr marL="742950" indent="-285750" eaLnBrk="0" hangingPunct="0">
              <a:defRPr sz="1400">
                <a:solidFill>
                  <a:srgbClr val="000600"/>
                </a:solidFill>
                <a:latin typeface="Arial" panose="020B0604020202020204" pitchFamily="34" charset="0"/>
                <a:ea typeface="Arial Unicode MS" panose="020B0604020202020204" pitchFamily="34" charset="-128"/>
                <a:cs typeface="Arial Unicode MS" panose="020B0604020202020204" pitchFamily="34" charset="-128"/>
              </a:defRPr>
            </a:lvl2pPr>
            <a:lvl3pPr marL="1143000" indent="-228600" eaLnBrk="0" hangingPunct="0">
              <a:defRPr sz="1400">
                <a:solidFill>
                  <a:srgbClr val="000600"/>
                </a:solidFill>
                <a:latin typeface="Arial" panose="020B0604020202020204" pitchFamily="34" charset="0"/>
                <a:ea typeface="Arial Unicode MS" panose="020B0604020202020204" pitchFamily="34" charset="-128"/>
                <a:cs typeface="Arial Unicode MS" panose="020B0604020202020204" pitchFamily="34" charset="-128"/>
              </a:defRPr>
            </a:lvl3pPr>
            <a:lvl4pPr marL="1600200" indent="-228600" eaLnBrk="0" hangingPunct="0">
              <a:defRPr sz="1400">
                <a:solidFill>
                  <a:srgbClr val="000600"/>
                </a:solidFill>
                <a:latin typeface="Arial" panose="020B0604020202020204" pitchFamily="34" charset="0"/>
                <a:ea typeface="Arial Unicode MS" panose="020B0604020202020204" pitchFamily="34" charset="-128"/>
                <a:cs typeface="Arial Unicode MS" panose="020B0604020202020204" pitchFamily="34" charset="-128"/>
              </a:defRPr>
            </a:lvl4pPr>
            <a:lvl5pPr marL="2057400" indent="-228600" eaLnBrk="0" hangingPunct="0">
              <a:defRPr sz="1400">
                <a:solidFill>
                  <a:srgbClr val="000600"/>
                </a:solidFill>
                <a:latin typeface="Arial" panose="020B0604020202020204" pitchFamily="34" charset="0"/>
                <a:ea typeface="Arial Unicode MS" panose="020B0604020202020204" pitchFamily="34" charset="-128"/>
                <a:cs typeface="Arial Unicode MS" panose="020B0604020202020204" pitchFamily="34" charset="-128"/>
              </a:defRPr>
            </a:lvl5pPr>
            <a:lvl6pPr marL="2514600" indent="-228600" algn="ctr" eaLnBrk="0" fontAlgn="base" hangingPunct="0">
              <a:lnSpc>
                <a:spcPct val="97000"/>
              </a:lnSpc>
              <a:spcBef>
                <a:spcPct val="0"/>
              </a:spcBef>
              <a:spcAft>
                <a:spcPct val="0"/>
              </a:spcAft>
              <a:buClr>
                <a:srgbClr val="000600"/>
              </a:buClr>
              <a:buSzPct val="100000"/>
              <a:buFont typeface="Arial" panose="020B0604020202020204" pitchFamily="34" charset="0"/>
              <a:defRPr sz="1400">
                <a:solidFill>
                  <a:srgbClr val="000600"/>
                </a:solidFill>
                <a:latin typeface="Arial" panose="020B0604020202020204" pitchFamily="34" charset="0"/>
                <a:ea typeface="Arial Unicode MS" panose="020B0604020202020204" pitchFamily="34" charset="-128"/>
                <a:cs typeface="Arial Unicode MS" panose="020B0604020202020204" pitchFamily="34" charset="-128"/>
              </a:defRPr>
            </a:lvl6pPr>
            <a:lvl7pPr marL="2971800" indent="-228600" algn="ctr" eaLnBrk="0" fontAlgn="base" hangingPunct="0">
              <a:lnSpc>
                <a:spcPct val="97000"/>
              </a:lnSpc>
              <a:spcBef>
                <a:spcPct val="0"/>
              </a:spcBef>
              <a:spcAft>
                <a:spcPct val="0"/>
              </a:spcAft>
              <a:buClr>
                <a:srgbClr val="000600"/>
              </a:buClr>
              <a:buSzPct val="100000"/>
              <a:buFont typeface="Arial" panose="020B0604020202020204" pitchFamily="34" charset="0"/>
              <a:defRPr sz="1400">
                <a:solidFill>
                  <a:srgbClr val="000600"/>
                </a:solidFill>
                <a:latin typeface="Arial" panose="020B0604020202020204" pitchFamily="34" charset="0"/>
                <a:ea typeface="Arial Unicode MS" panose="020B0604020202020204" pitchFamily="34" charset="-128"/>
                <a:cs typeface="Arial Unicode MS" panose="020B0604020202020204" pitchFamily="34" charset="-128"/>
              </a:defRPr>
            </a:lvl7pPr>
            <a:lvl8pPr marL="3429000" indent="-228600" algn="ctr" eaLnBrk="0" fontAlgn="base" hangingPunct="0">
              <a:lnSpc>
                <a:spcPct val="97000"/>
              </a:lnSpc>
              <a:spcBef>
                <a:spcPct val="0"/>
              </a:spcBef>
              <a:spcAft>
                <a:spcPct val="0"/>
              </a:spcAft>
              <a:buClr>
                <a:srgbClr val="000600"/>
              </a:buClr>
              <a:buSzPct val="100000"/>
              <a:buFont typeface="Arial" panose="020B0604020202020204" pitchFamily="34" charset="0"/>
              <a:defRPr sz="1400">
                <a:solidFill>
                  <a:srgbClr val="000600"/>
                </a:solidFill>
                <a:latin typeface="Arial" panose="020B0604020202020204" pitchFamily="34" charset="0"/>
                <a:ea typeface="Arial Unicode MS" panose="020B0604020202020204" pitchFamily="34" charset="-128"/>
                <a:cs typeface="Arial Unicode MS" panose="020B0604020202020204" pitchFamily="34" charset="-128"/>
              </a:defRPr>
            </a:lvl8pPr>
            <a:lvl9pPr marL="3886200" indent="-228600" algn="ctr" eaLnBrk="0" fontAlgn="base" hangingPunct="0">
              <a:lnSpc>
                <a:spcPct val="97000"/>
              </a:lnSpc>
              <a:spcBef>
                <a:spcPct val="0"/>
              </a:spcBef>
              <a:spcAft>
                <a:spcPct val="0"/>
              </a:spcAft>
              <a:buClr>
                <a:srgbClr val="000600"/>
              </a:buClr>
              <a:buSzPct val="100000"/>
              <a:buFont typeface="Arial" panose="020B0604020202020204" pitchFamily="34" charset="0"/>
              <a:defRPr sz="1400">
                <a:solidFill>
                  <a:srgbClr val="000600"/>
                </a:solidFill>
                <a:latin typeface="Arial" panose="020B0604020202020204" pitchFamily="34" charset="0"/>
                <a:ea typeface="Arial Unicode MS" panose="020B0604020202020204" pitchFamily="34" charset="-128"/>
                <a:cs typeface="Arial Unicode MS" panose="020B0604020202020204" pitchFamily="34" charset="-128"/>
              </a:defRPr>
            </a:lvl9pPr>
          </a:lstStyle>
          <a:p>
            <a:pPr algn="l" defTabSz="914400" eaLnBrk="1" hangingPunct="1">
              <a:lnSpc>
                <a:spcPct val="100000"/>
              </a:lnSpc>
              <a:spcBef>
                <a:spcPct val="50000"/>
              </a:spcBef>
              <a:buClr>
                <a:schemeClr val="tx1"/>
              </a:buClr>
              <a:buSzTx/>
              <a:buFont typeface="Wingdings" panose="05000000000000000000" pitchFamily="2" charset="2"/>
              <a:buNone/>
            </a:pPr>
            <a:r>
              <a:rPr lang="en-US" altLang="en-US" dirty="0">
                <a:solidFill>
                  <a:schemeClr val="tx1"/>
                </a:solidFill>
                <a:cs typeface="Arial" panose="020B0604020202020204" pitchFamily="34" charset="0"/>
              </a:rPr>
              <a:t>The </a:t>
            </a:r>
            <a:r>
              <a:rPr lang="en-US" altLang="en-US" dirty="0" smtClean="0">
                <a:solidFill>
                  <a:schemeClr val="tx1"/>
                </a:solidFill>
                <a:cs typeface="Arial" panose="020B0604020202020204" pitchFamily="34" charset="0"/>
              </a:rPr>
              <a:t>following formal IBM SPSS education offerings, taken prior to the Jump Start, may extend the value of the Jump Start service:</a:t>
            </a:r>
            <a:endParaRPr lang="en-US" altLang="ja-JP" dirty="0">
              <a:solidFill>
                <a:schemeClr val="tx1"/>
              </a:solidFill>
              <a:ea typeface="ＭＳ Ｐゴシック" panose="020B0600070205080204" pitchFamily="34" charset="-128"/>
              <a:cs typeface="Arial" panose="020B0604020202020204" pitchFamily="34" charset="0"/>
            </a:endParaRPr>
          </a:p>
          <a:p>
            <a:pPr lvl="1" algn="l" defTabSz="914400" eaLnBrk="1" hangingPunct="1">
              <a:lnSpc>
                <a:spcPct val="100000"/>
              </a:lnSpc>
              <a:spcBef>
                <a:spcPct val="50000"/>
              </a:spcBef>
              <a:buClr>
                <a:schemeClr val="hlink"/>
              </a:buClr>
              <a:buSzTx/>
              <a:buFont typeface="Wingdings" panose="05000000000000000000" pitchFamily="2" charset="2"/>
              <a:buNone/>
            </a:pPr>
            <a:endParaRPr lang="en-US" altLang="ja-JP" dirty="0">
              <a:solidFill>
                <a:schemeClr val="tx1"/>
              </a:solidFill>
              <a:ea typeface="ＭＳ Ｐゴシック" panose="020B0600070205080204" pitchFamily="34" charset="-128"/>
              <a:cs typeface="Arial" panose="020B0604020202020204" pitchFamily="34" charset="0"/>
            </a:endParaRPr>
          </a:p>
          <a:p>
            <a:pPr lvl="1" algn="l" defTabSz="914400" eaLnBrk="1" hangingPunct="1">
              <a:lnSpc>
                <a:spcPct val="100000"/>
              </a:lnSpc>
              <a:spcBef>
                <a:spcPct val="50000"/>
              </a:spcBef>
              <a:buClr>
                <a:schemeClr val="hlink"/>
              </a:buClr>
              <a:buSzTx/>
              <a:buFont typeface="Wingdings" panose="05000000000000000000" pitchFamily="2" charset="2"/>
              <a:buNone/>
            </a:pPr>
            <a:endParaRPr lang="en-US" altLang="ja-JP" dirty="0">
              <a:solidFill>
                <a:schemeClr val="tx1"/>
              </a:solidFill>
              <a:ea typeface="ＭＳ Ｐゴシック" panose="020B0600070205080204" pitchFamily="34" charset="-128"/>
              <a:cs typeface="Arial" panose="020B0604020202020204" pitchFamily="34" charset="0"/>
            </a:endParaRPr>
          </a:p>
          <a:p>
            <a:pPr lvl="1" algn="l" defTabSz="914400" eaLnBrk="1" hangingPunct="1">
              <a:lnSpc>
                <a:spcPct val="100000"/>
              </a:lnSpc>
              <a:spcBef>
                <a:spcPct val="50000"/>
              </a:spcBef>
              <a:buClr>
                <a:schemeClr val="hlink"/>
              </a:buClr>
              <a:buSzTx/>
              <a:buFont typeface="Wingdings" panose="05000000000000000000" pitchFamily="2" charset="2"/>
              <a:buNone/>
            </a:pPr>
            <a:endParaRPr lang="en-US" altLang="ja-JP" dirty="0">
              <a:solidFill>
                <a:schemeClr val="tx1"/>
              </a:solidFill>
              <a:ea typeface="ＭＳ Ｐゴシック" panose="020B0600070205080204" pitchFamily="34" charset="-128"/>
              <a:cs typeface="Arial" panose="020B0604020202020204" pitchFamily="34" charset="0"/>
            </a:endParaRPr>
          </a:p>
          <a:p>
            <a:pPr lvl="1" algn="l" defTabSz="914400" eaLnBrk="1" hangingPunct="1">
              <a:lnSpc>
                <a:spcPct val="100000"/>
              </a:lnSpc>
              <a:spcBef>
                <a:spcPct val="50000"/>
              </a:spcBef>
              <a:buClr>
                <a:schemeClr val="hlink"/>
              </a:buClr>
              <a:buSzTx/>
              <a:buFont typeface="Wingdings" panose="05000000000000000000" pitchFamily="2" charset="2"/>
              <a:buNone/>
            </a:pPr>
            <a:endParaRPr lang="en-US" altLang="ja-JP" dirty="0">
              <a:solidFill>
                <a:schemeClr val="tx1"/>
              </a:solidFill>
              <a:ea typeface="ＭＳ Ｐゴシック" panose="020B0600070205080204" pitchFamily="34" charset="-128"/>
              <a:cs typeface="Arial" panose="020B0604020202020204" pitchFamily="34" charset="0"/>
            </a:endParaRPr>
          </a:p>
          <a:p>
            <a:pPr lvl="1" algn="l" defTabSz="914400" eaLnBrk="1" hangingPunct="1">
              <a:lnSpc>
                <a:spcPct val="100000"/>
              </a:lnSpc>
              <a:spcBef>
                <a:spcPct val="50000"/>
              </a:spcBef>
              <a:buClr>
                <a:schemeClr val="hlink"/>
              </a:buClr>
              <a:buSzTx/>
              <a:buFont typeface="Wingdings" panose="05000000000000000000" pitchFamily="2" charset="2"/>
              <a:buNone/>
            </a:pPr>
            <a:endParaRPr lang="en-US" altLang="ja-JP" dirty="0">
              <a:solidFill>
                <a:schemeClr val="tx1"/>
              </a:solidFill>
              <a:ea typeface="ＭＳ Ｐゴシック" panose="020B0600070205080204" pitchFamily="34" charset="-128"/>
              <a:cs typeface="Arial" panose="020B0604020202020204" pitchFamily="34" charset="0"/>
            </a:endParaRPr>
          </a:p>
          <a:p>
            <a:pPr lvl="1" algn="l" defTabSz="914400" eaLnBrk="1" hangingPunct="1">
              <a:lnSpc>
                <a:spcPct val="100000"/>
              </a:lnSpc>
              <a:spcBef>
                <a:spcPct val="50000"/>
              </a:spcBef>
              <a:buClr>
                <a:schemeClr val="hlink"/>
              </a:buClr>
              <a:buSzTx/>
              <a:buFont typeface="Wingdings" panose="05000000000000000000" pitchFamily="2" charset="2"/>
              <a:buNone/>
            </a:pPr>
            <a:endParaRPr lang="en-US" altLang="ja-JP" dirty="0">
              <a:solidFill>
                <a:schemeClr val="tx1"/>
              </a:solidFill>
              <a:ea typeface="ＭＳ Ｐゴシック" panose="020B0600070205080204" pitchFamily="34" charset="-128"/>
              <a:cs typeface="Arial" panose="020B0604020202020204" pitchFamily="34" charset="0"/>
            </a:endParaRPr>
          </a:p>
          <a:p>
            <a:pPr lvl="1" algn="l" defTabSz="914400" eaLnBrk="1" hangingPunct="1">
              <a:lnSpc>
                <a:spcPct val="100000"/>
              </a:lnSpc>
              <a:spcBef>
                <a:spcPct val="50000"/>
              </a:spcBef>
              <a:buClr>
                <a:schemeClr val="hlink"/>
              </a:buClr>
              <a:buSzTx/>
              <a:buFont typeface="Wingdings" panose="05000000000000000000" pitchFamily="2" charset="2"/>
              <a:buNone/>
            </a:pPr>
            <a:endParaRPr lang="en-US" altLang="ja-JP" dirty="0">
              <a:solidFill>
                <a:schemeClr val="tx1"/>
              </a:solidFill>
              <a:ea typeface="ＭＳ Ｐゴシック" panose="020B0600070205080204" pitchFamily="34" charset="-128"/>
              <a:cs typeface="Arial" panose="020B0604020202020204" pitchFamily="34" charset="0"/>
            </a:endParaRPr>
          </a:p>
          <a:p>
            <a:pPr lvl="1" algn="l" defTabSz="914400" eaLnBrk="1" hangingPunct="1">
              <a:lnSpc>
                <a:spcPct val="100000"/>
              </a:lnSpc>
              <a:spcBef>
                <a:spcPct val="50000"/>
              </a:spcBef>
              <a:buClr>
                <a:schemeClr val="hlink"/>
              </a:buClr>
              <a:buSzTx/>
              <a:buFont typeface="Wingdings" panose="05000000000000000000" pitchFamily="2" charset="2"/>
              <a:buNone/>
            </a:pPr>
            <a:endParaRPr lang="en-US" altLang="ja-JP" dirty="0">
              <a:solidFill>
                <a:schemeClr val="tx1"/>
              </a:solidFill>
              <a:ea typeface="ＭＳ Ｐゴシック" panose="020B0600070205080204" pitchFamily="34" charset="-128"/>
              <a:cs typeface="Arial" panose="020B0604020202020204" pitchFamily="34" charset="0"/>
            </a:endParaRPr>
          </a:p>
          <a:p>
            <a:pPr lvl="1" algn="l" defTabSz="914400" eaLnBrk="1" hangingPunct="1">
              <a:lnSpc>
                <a:spcPct val="100000"/>
              </a:lnSpc>
              <a:spcBef>
                <a:spcPct val="50000"/>
              </a:spcBef>
              <a:buClr>
                <a:schemeClr val="hlink"/>
              </a:buClr>
              <a:buSzTx/>
              <a:buFont typeface="Wingdings" panose="05000000000000000000" pitchFamily="2" charset="2"/>
              <a:buNone/>
            </a:pPr>
            <a:endParaRPr lang="en-US" altLang="ja-JP" dirty="0">
              <a:solidFill>
                <a:schemeClr val="tx1"/>
              </a:solidFill>
              <a:ea typeface="ＭＳ Ｐゴシック" panose="020B0600070205080204" pitchFamily="34" charset="-128"/>
              <a:cs typeface="Arial" panose="020B0604020202020204" pitchFamily="34" charset="0"/>
            </a:endParaRPr>
          </a:p>
          <a:p>
            <a:pPr lvl="1" algn="l" defTabSz="914400" eaLnBrk="1" hangingPunct="1">
              <a:lnSpc>
                <a:spcPct val="100000"/>
              </a:lnSpc>
              <a:spcBef>
                <a:spcPct val="50000"/>
              </a:spcBef>
              <a:buClr>
                <a:schemeClr val="hlink"/>
              </a:buClr>
              <a:buSzTx/>
              <a:buFont typeface="Wingdings" panose="05000000000000000000" pitchFamily="2" charset="2"/>
              <a:buNone/>
            </a:pPr>
            <a:endParaRPr lang="en-US" altLang="ja-JP" dirty="0">
              <a:solidFill>
                <a:schemeClr val="tx1"/>
              </a:solidFill>
              <a:ea typeface="ＭＳ Ｐゴシック" panose="020B0600070205080204" pitchFamily="34" charset="-128"/>
              <a:cs typeface="Arial" panose="020B0604020202020204" pitchFamily="34" charset="0"/>
            </a:endParaRPr>
          </a:p>
          <a:p>
            <a:pPr lvl="1" algn="l" defTabSz="914400" eaLnBrk="1" hangingPunct="1">
              <a:lnSpc>
                <a:spcPct val="100000"/>
              </a:lnSpc>
              <a:spcBef>
                <a:spcPct val="50000"/>
              </a:spcBef>
              <a:buClr>
                <a:schemeClr val="hlink"/>
              </a:buClr>
              <a:buSzTx/>
              <a:buFont typeface="Wingdings" panose="05000000000000000000" pitchFamily="2" charset="2"/>
              <a:buNone/>
            </a:pPr>
            <a:endParaRPr lang="en-US" altLang="ja-JP" dirty="0">
              <a:solidFill>
                <a:schemeClr val="tx1"/>
              </a:solidFill>
              <a:ea typeface="ＭＳ Ｐゴシック" panose="020B0600070205080204" pitchFamily="34" charset="-128"/>
              <a:cs typeface="Arial" panose="020B0604020202020204" pitchFamily="34" charset="0"/>
            </a:endParaRPr>
          </a:p>
          <a:p>
            <a:pPr lvl="1" algn="l" defTabSz="914400" eaLnBrk="1" hangingPunct="1">
              <a:lnSpc>
                <a:spcPct val="100000"/>
              </a:lnSpc>
              <a:spcBef>
                <a:spcPct val="50000"/>
              </a:spcBef>
              <a:buClr>
                <a:schemeClr val="hlink"/>
              </a:buClr>
              <a:buSzTx/>
              <a:buFont typeface="Wingdings" panose="05000000000000000000" pitchFamily="2" charset="2"/>
              <a:buNone/>
            </a:pPr>
            <a:endParaRPr lang="en-US" altLang="ja-JP" dirty="0">
              <a:solidFill>
                <a:schemeClr val="tx1"/>
              </a:solidFill>
              <a:ea typeface="ＭＳ Ｐゴシック" panose="020B0600070205080204" pitchFamily="34" charset="-128"/>
              <a:cs typeface="Arial" panose="020B0604020202020204" pitchFamily="34" charset="0"/>
            </a:endParaRPr>
          </a:p>
          <a:p>
            <a:pPr lvl="1" algn="l" defTabSz="914400" eaLnBrk="1" hangingPunct="1">
              <a:lnSpc>
                <a:spcPct val="100000"/>
              </a:lnSpc>
              <a:spcBef>
                <a:spcPct val="50000"/>
              </a:spcBef>
              <a:buClr>
                <a:schemeClr val="hlink"/>
              </a:buClr>
              <a:buSzTx/>
              <a:buFont typeface="Wingdings" panose="05000000000000000000" pitchFamily="2" charset="2"/>
              <a:buNone/>
            </a:pPr>
            <a:endParaRPr lang="en-US" altLang="ja-JP" dirty="0">
              <a:solidFill>
                <a:schemeClr val="tx1"/>
              </a:solidFill>
              <a:ea typeface="ＭＳ Ｐゴシック" panose="020B0600070205080204" pitchFamily="34" charset="-128"/>
              <a:cs typeface="Arial" panose="020B0604020202020204" pitchFamily="34" charset="0"/>
            </a:endParaRPr>
          </a:p>
        </p:txBody>
      </p:sp>
      <p:graphicFrame>
        <p:nvGraphicFramePr>
          <p:cNvPr id="15384" name="Group 24"/>
          <p:cNvGraphicFramePr>
            <a:graphicFrameLocks noGrp="1"/>
          </p:cNvGraphicFramePr>
          <p:nvPr>
            <p:extLst>
              <p:ext uri="{D42A27DB-BD31-4B8C-83A1-F6EECF244321}">
                <p14:modId xmlns:p14="http://schemas.microsoft.com/office/powerpoint/2010/main" val="963895791"/>
              </p:ext>
            </p:extLst>
          </p:nvPr>
        </p:nvGraphicFramePr>
        <p:xfrm>
          <a:off x="609599" y="1981200"/>
          <a:ext cx="8123237" cy="3943352"/>
        </p:xfrm>
        <a:graphic>
          <a:graphicData uri="http://schemas.openxmlformats.org/drawingml/2006/table">
            <a:tbl>
              <a:tblPr/>
              <a:tblGrid>
                <a:gridCol w="8123237"/>
              </a:tblGrid>
              <a:tr h="5334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FFFFFF"/>
                          </a:solidFill>
                          <a:effectLst/>
                          <a:latin typeface="Arial" pitchFamily="34" charset="0"/>
                          <a:ea typeface="Arial Unicode MS" pitchFamily="34" charset="-128"/>
                          <a:cs typeface="Arial" pitchFamily="34" charset="0"/>
                        </a:rPr>
                        <a:t>Recommended</a:t>
                      </a:r>
                    </a:p>
                  </a:txBody>
                  <a:tcPr marT="45706" marB="4570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731838">
                <a:tc>
                  <a:txBody>
                    <a:bodyPr/>
                    <a:lstStyle/>
                    <a:p>
                      <a:pPr marL="223838" marR="0" lvl="1" indent="-223838"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US" sz="1400" b="0" i="0" u="none" strike="noStrike" cap="none" normalizeH="0" baseline="0" dirty="0" smtClean="0">
                          <a:ln>
                            <a:noFill/>
                          </a:ln>
                          <a:solidFill>
                            <a:srgbClr val="000000"/>
                          </a:solidFill>
                          <a:effectLst/>
                          <a:latin typeface="Arial" pitchFamily="34" charset="0"/>
                          <a:ea typeface="Arial Unicode MS" pitchFamily="34" charset="-128"/>
                          <a:cs typeface="Arial" pitchFamily="34" charset="0"/>
                        </a:rPr>
                        <a:t>Introduction to IBM SPSS Modeler &amp; Data Mining – 2 days or self-paced virtual class</a:t>
                      </a:r>
                    </a:p>
                    <a:p>
                      <a:pPr marL="223838" marR="0" lvl="2" indent="-223838"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US" sz="1400" b="0" i="0" u="none" strike="noStrike" cap="none" normalizeH="0" baseline="0" dirty="0" smtClean="0">
                          <a:ln>
                            <a:noFill/>
                          </a:ln>
                          <a:solidFill>
                            <a:srgbClr val="000000"/>
                          </a:solidFill>
                          <a:effectLst/>
                          <a:latin typeface="Arial" pitchFamily="34" charset="0"/>
                          <a:ea typeface="Arial Unicode MS" pitchFamily="34" charset="-128"/>
                          <a:cs typeface="Arial" pitchFamily="34" charset="0"/>
                        </a:rPr>
                        <a:t>Advanced Data Preparation – 1 day or self-paced virtual class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000000"/>
                        </a:solidFill>
                        <a:effectLst/>
                        <a:latin typeface="Arial" pitchFamily="34" charset="0"/>
                        <a:ea typeface="Arial Unicode MS" pitchFamily="34" charset="-128"/>
                        <a:cs typeface="Arial" pitchFamily="34" charset="0"/>
                      </a:endParaRPr>
                    </a:p>
                  </a:txBody>
                  <a:tcPr marT="45706" marB="4570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6DAFD"/>
                    </a:solidFill>
                  </a:tcPr>
                </a:tc>
              </a:tr>
              <a:tr h="6604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FFFFFF"/>
                          </a:solidFill>
                          <a:effectLst/>
                          <a:latin typeface="Arial" pitchFamily="34" charset="0"/>
                          <a:ea typeface="Arial Unicode MS" pitchFamily="34" charset="-128"/>
                          <a:cs typeface="Arial" pitchFamily="34" charset="0"/>
                        </a:rPr>
                        <a:t>Optional</a:t>
                      </a:r>
                    </a:p>
                  </a:txBody>
                  <a:tcPr marT="45706" marB="4570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r>
              <a:tr h="554038">
                <a:tc>
                  <a:txBody>
                    <a:bodyPr/>
                    <a:lstStyle/>
                    <a:p>
                      <a:pPr marL="223838" marR="0" lvl="1" indent="-223838"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US" sz="1400" b="0" i="0" u="none" strike="noStrike" cap="none" normalizeH="0" baseline="0" dirty="0" smtClean="0">
                          <a:ln>
                            <a:noFill/>
                          </a:ln>
                          <a:solidFill>
                            <a:srgbClr val="000000"/>
                          </a:solidFill>
                          <a:effectLst/>
                          <a:latin typeface="Arial" pitchFamily="34" charset="0"/>
                          <a:ea typeface="Arial Unicode MS" pitchFamily="34" charset="-128"/>
                          <a:cs typeface="Arial" pitchFamily="34" charset="0"/>
                        </a:rPr>
                        <a:t>Clustering and Association Models with IBM SPSS Modeler – 1 day or self-paced virtual class</a:t>
                      </a:r>
                    </a:p>
                    <a:p>
                      <a:pPr marL="285750" marR="0" lvl="0" indent="-285750" algn="l" defTabSz="914400" rtl="0" eaLnBrk="1" fontAlgn="base" latinLnBrk="0" hangingPunct="1">
                        <a:lnSpc>
                          <a:spcPct val="100000"/>
                        </a:lnSpc>
                        <a:spcBef>
                          <a:spcPct val="0"/>
                        </a:spcBef>
                        <a:spcAft>
                          <a:spcPct val="0"/>
                        </a:spcAft>
                        <a:buClrTx/>
                        <a:buSzTx/>
                        <a:buFont typeface="Arial" pitchFamily="34" charset="0"/>
                        <a:buChar char="•"/>
                        <a:tabLst/>
                      </a:pPr>
                      <a:endParaRPr kumimoji="0" lang="en-US" sz="1400" b="0" i="0" u="none" strike="noStrike" cap="none" normalizeH="0" baseline="0" dirty="0" smtClean="0">
                        <a:ln>
                          <a:noFill/>
                        </a:ln>
                        <a:solidFill>
                          <a:srgbClr val="000000"/>
                        </a:solidFill>
                        <a:effectLst/>
                        <a:latin typeface="Arial" pitchFamily="34" charset="0"/>
                        <a:ea typeface="Arial Unicode MS" pitchFamily="34" charset="-128"/>
                        <a:cs typeface="Arial" pitchFamily="34" charset="0"/>
                      </a:endParaRPr>
                    </a:p>
                  </a:txBody>
                  <a:tcPr marT="45706" marB="4570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6DAFD"/>
                    </a:solidFill>
                  </a:tcPr>
                </a:tc>
              </a:tr>
              <a:tr h="731838">
                <a:tc>
                  <a:txBody>
                    <a:bodyPr/>
                    <a:lstStyle/>
                    <a:p>
                      <a:pPr marL="223838" marR="0" lvl="1" indent="-223838"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US" sz="1400" b="0" i="0" u="none" strike="noStrike" cap="none" normalizeH="0" baseline="0" dirty="0" smtClean="0">
                          <a:ln>
                            <a:noFill/>
                          </a:ln>
                          <a:solidFill>
                            <a:srgbClr val="000000"/>
                          </a:solidFill>
                          <a:effectLst/>
                          <a:latin typeface="Arial" pitchFamily="34" charset="0"/>
                          <a:ea typeface="Arial Unicode MS" pitchFamily="34" charset="-128"/>
                          <a:cs typeface="Arial" pitchFamily="34" charset="0"/>
                        </a:rPr>
                        <a:t>Classifying Customers Using IBM SPSS Modeler – 1 day or self-paced virtual class</a:t>
                      </a:r>
                    </a:p>
                    <a:p>
                      <a:pPr marL="223838" marR="0" lvl="1" indent="-223838"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US" sz="1400" b="0" i="0" u="none" strike="noStrike" cap="none" normalizeH="0" baseline="0" dirty="0" smtClean="0">
                          <a:ln>
                            <a:noFill/>
                          </a:ln>
                          <a:solidFill>
                            <a:srgbClr val="000000"/>
                          </a:solidFill>
                          <a:effectLst/>
                          <a:latin typeface="Arial" pitchFamily="34" charset="0"/>
                          <a:ea typeface="Arial Unicode MS" pitchFamily="34" charset="-128"/>
                          <a:cs typeface="Arial" pitchFamily="34" charset="0"/>
                        </a:rPr>
                        <a:t>Predicting Continuous Targets with IBM SPSS Modeler – 1 day or self-paced virtual class</a:t>
                      </a:r>
                    </a:p>
                    <a:p>
                      <a:pPr marL="800100" marR="0" lvl="1" indent="-342900" algn="l" defTabSz="914400" rtl="0" eaLnBrk="0" fontAlgn="base" latinLnBrk="0" hangingPunct="0">
                        <a:lnSpc>
                          <a:spcPct val="100000"/>
                        </a:lnSpc>
                        <a:spcBef>
                          <a:spcPct val="0"/>
                        </a:spcBef>
                        <a:spcAft>
                          <a:spcPct val="0"/>
                        </a:spcAft>
                        <a:buClr>
                          <a:schemeClr val="tx1"/>
                        </a:buClr>
                        <a:buSzTx/>
                        <a:buFont typeface="Arial" pitchFamily="34" charset="0"/>
                        <a:buChar char="•"/>
                        <a:tabLst/>
                      </a:pPr>
                      <a:endParaRPr kumimoji="0" lang="en-US" sz="1400" b="0" i="0" u="none" strike="noStrike" cap="none" normalizeH="0" baseline="0" dirty="0" smtClean="0">
                        <a:ln>
                          <a:noFill/>
                        </a:ln>
                        <a:solidFill>
                          <a:srgbClr val="000000"/>
                        </a:solidFill>
                        <a:effectLst/>
                        <a:latin typeface="Arial" pitchFamily="34" charset="0"/>
                        <a:ea typeface="Arial Unicode MS" pitchFamily="34" charset="-128"/>
                        <a:cs typeface="Arial" pitchFamily="34" charset="0"/>
                      </a:endParaRPr>
                    </a:p>
                  </a:txBody>
                  <a:tcPr marT="45706" marB="4570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6DAFD"/>
                    </a:solidFill>
                  </a:tcPr>
                </a:tc>
              </a:tr>
              <a:tr h="731838">
                <a:tc>
                  <a:txBody>
                    <a:bodyPr/>
                    <a:lstStyle/>
                    <a:p>
                      <a:pPr marL="223838" marR="0" lvl="1" indent="-223838" algn="l" defTabSz="914400" rtl="0" eaLnBrk="0" fontAlgn="base" latinLnBrk="0" hangingPunct="0">
                        <a:lnSpc>
                          <a:spcPct val="100000"/>
                        </a:lnSpc>
                        <a:spcBef>
                          <a:spcPct val="0"/>
                        </a:spcBef>
                        <a:spcAft>
                          <a:spcPct val="0"/>
                        </a:spcAft>
                        <a:buClr>
                          <a:schemeClr val="tx1"/>
                        </a:buClr>
                        <a:buSzTx/>
                        <a:buFont typeface="Arial" pitchFamily="34" charset="0"/>
                        <a:buChar char="•"/>
                        <a:tabLst/>
                      </a:pPr>
                      <a:r>
                        <a:rPr kumimoji="0" lang="en-US" sz="1400" b="0" i="0" u="none" strike="noStrike" cap="none" normalizeH="0" baseline="0" dirty="0" smtClean="0">
                          <a:ln>
                            <a:noFill/>
                          </a:ln>
                          <a:solidFill>
                            <a:srgbClr val="000000"/>
                          </a:solidFill>
                          <a:effectLst/>
                          <a:latin typeface="Arial" pitchFamily="34" charset="0"/>
                          <a:ea typeface="Arial Unicode MS" pitchFamily="34" charset="-128"/>
                          <a:cs typeface="Arial" pitchFamily="34" charset="0"/>
                        </a:rPr>
                        <a:t>Advanced Predictive Modeling Using IBM SPSS Modeler – 1 day or self-paced virtual class</a:t>
                      </a:r>
                    </a:p>
                  </a:txBody>
                  <a:tcPr marT="45706" marB="4570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6DAFD"/>
                    </a:solidFill>
                  </a:tcPr>
                </a:tc>
              </a:tr>
            </a:tbl>
          </a:graphicData>
        </a:graphic>
      </p:graphicFrame>
    </p:spTree>
  </p:cSld>
  <p:clrMapOvr>
    <a:masterClrMapping/>
  </p:clrMapOvr>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18"/>
  <p:tag name="MMPROD_UIDATA" val="&lt;database version=&quot;8.0&quot;&gt;&lt;object type=&quot;1&quot; unique_id=&quot;10001&quot;&gt;&lt;object type=&quot;2&quot; unique_id=&quot;57793&quot;&gt;&lt;object type=&quot;3&quot; unique_id=&quot;57794&quot;&gt;&lt;property id=&quot;20148&quot; value=&quot;5&quot;/&gt;&lt;property id=&quot;20300&quot; value=&quot;Slide 1 - &amp;quot;IBM SPSS Modeler Jump Start Service Customer Facing Presentation for Services Sellers  &amp;lt;Enter Date&amp;gt;&amp;quot;&quot;/&gt;&lt;property id=&quot;20307&quot; value=&quot;451&quot;/&gt;&lt;/object&gt;&lt;object type=&quot;3&quot; unique_id=&quot;57795&quot;&gt;&lt;property id=&quot;20148&quot; value=&quot;5&quot;/&gt;&lt;property id=&quot;20300&quot; value=&quot;Slide 2 - &amp;quot;Services Seller Instructions&amp;quot;&quot;/&gt;&lt;property id=&quot;20307&quot; value=&quot;548&quot;/&gt;&lt;/object&gt;&lt;object type=&quot;3&quot; unique_id=&quot;57796&quot;&gt;&lt;property id=&quot;20148&quot; value=&quot;5&quot;/&gt;&lt;property id=&quot;20300&quot; value=&quot;Slide 3 - &amp;quot;Agenda&amp;quot;&quot;/&gt;&lt;property id=&quot;20307&quot; value=&quot;547&quot;/&gt;&lt;/object&gt;&lt;object type=&quot;3&quot; unique_id=&quot;57798&quot;&gt;&lt;property id=&quot;20148&quot; value=&quot;5&quot;/&gt;&lt;property id=&quot;20300&quot; value=&quot;Slide 5 - &amp;quot;Benefits of the IBM SPSS Modeler Jump Start Service&amp;quot;&quot;/&gt;&lt;property id=&quot;20307&quot; value=&quot;539&quot;/&gt;&lt;/object&gt;&lt;object type=&quot;3&quot; unique_id=&quot;57799&quot;&gt;&lt;property id=&quot;20148&quot; value=&quot;5&quot;/&gt;&lt;property id=&quot;20300&quot; value=&quot;Slide 6 - &amp;quot;IBM CRISP-DM Solution Implementation Methodology&amp;quot;&quot;/&gt;&lt;property id=&quot;20307&quot; value=&quot;549&quot;/&gt;&lt;/object&gt;&lt;object type=&quot;3&quot; unique_id=&quot;57800&quot;&gt;&lt;property id=&quot;20148&quot; value=&quot;5&quot;/&gt;&lt;property id=&quot;20300&quot; value=&quot;Slide 7&quot;/&gt;&lt;property id=&quot;20307&quot; value=&quot;550&quot;/&gt;&lt;/object&gt;&lt;object type=&quot;3&quot; unique_id=&quot;57801&quot;&gt;&lt;property id=&quot;20148&quot; value=&quot;5&quot;/&gt;&lt;property id=&quot;20300&quot; value=&quot;Slide 8 - &amp;quot;SPSS Modeler Jump Start Overview&amp;quot;&quot;/&gt;&lt;property id=&quot;20307&quot; value=&quot;530&quot;/&gt;&lt;/object&gt;&lt;object type=&quot;3&quot; unique_id=&quot;57802&quot;&gt;&lt;property id=&quot;20148&quot; value=&quot;5&quot;/&gt;&lt;property id=&quot;20300&quot; value=&quot;Slide 9 - &amp;quot;SPSS Jump Start Service Summary &amp;amp; Qualification&amp;quot;&quot;/&gt;&lt;property id=&quot;20307&quot; value=&quot;551&quot;/&gt;&lt;/object&gt;&lt;object type=&quot;3&quot; unique_id=&quot;57803&quot;&gt;&lt;property id=&quot;20148&quot; value=&quot;5&quot;/&gt;&lt;property id=&quot;20300&quot; value=&quot;Slide 10 - &amp;quot;SPSS Modeler Jump Start Engagement Duration&amp;quot;&quot;/&gt;&lt;property id=&quot;20307&quot; value=&quot;552&quot;/&gt;&lt;/object&gt;&lt;object type=&quot;3&quot; unique_id=&quot;57804&quot;&gt;&lt;property id=&quot;20148&quot; value=&quot;5&quot;/&gt;&lt;property id=&quot;20300&quot; value=&quot;Slide 11&quot;/&gt;&lt;property id=&quot;20307&quot; value=&quot;553&quot;/&gt;&lt;/object&gt;&lt;object type=&quot;3&quot; unique_id=&quot;57806&quot;&gt;&lt;property id=&quot;20148&quot; value=&quot;5&quot;/&gt;&lt;property id=&quot;20300&quot; value=&quot;Slide 12 - &amp;quot;What are IBM Jump Start “ Intermediate Skills” Workshops?  &amp;quot;&quot;/&gt;&lt;property id=&quot;20307&quot; value=&quot;555&quot;/&gt;&lt;/object&gt;&lt;object type=&quot;3&quot; unique_id=&quot;57807&quot;&gt;&lt;property id=&quot;20148&quot; value=&quot;5&quot;/&gt;&lt;property id=&quot;20300&quot; value=&quot;Slide 13 - &amp;quot;Product Training Required – What is included? &amp;quot;&quot;/&gt;&lt;property id=&quot;20307&quot; value=&quot;556&quot;/&gt;&lt;/object&gt;&lt;object type=&quot;3&quot; unique_id=&quot;57808&quot;&gt;&lt;property id=&quot;20148&quot; value=&quot;5&quot;/&gt;&lt;property id=&quot;20300&quot; value=&quot;Slide 14 - &amp;quot;SPSS Modeler Jump Start Preparation &amp;amp; Requirements&amp;quot;&quot;/&gt;&lt;property id=&quot;20307&quot; value=&quot;533&quot;/&gt;&lt;/object&gt;&lt;object type=&quot;3&quot; unique_id=&quot;57809&quot;&gt;&lt;property id=&quot;20148&quot; value=&quot;5&quot;/&gt;&lt;property id=&quot;20300&quot; value=&quot;Slide 15 - &amp;quot;Beyond the Jump Start Service&amp;quot;&quot;/&gt;&lt;property id=&quot;20307&quot; value=&quot;557&quot;/&gt;&lt;/object&gt;&lt;object type=&quot;3&quot; unique_id=&quot;57810&quot;&gt;&lt;property id=&quot;20148&quot; value=&quot;5&quot;/&gt;&lt;property id=&quot;20300&quot; value=&quot;Slide 16 - &amp;quot;Questions?&amp;quot;&quot;/&gt;&lt;property id=&quot;20307&quot; value=&quot;509&quot;/&gt;&lt;/object&gt;&lt;object type=&quot;3&quot; unique_id=&quot;65312&quot;&gt;&lt;property id=&quot;20148&quot; value=&quot;5&quot;/&gt;&lt;property id=&quot;20300&quot; value=&quot;Slide 4 - &amp;quot;Value Proposition for Service&amp;quot;&quot;/&gt;&lt;property id=&quot;20307&quot; value=&quot;559&quot;/&gt;&lt;/object&gt;&lt;/object&gt;&lt;object type=&quot;8&quot; unique_id=&quot;57829&quot;&gt;&lt;/object&gt;&lt;/object&gt;&lt;/database&gt;"/>
  <p:tag name="SECTOMILLISECCONVERTED" val="1"/>
</p:tagLst>
</file>

<file path=ppt/theme/theme1.xml><?xml version="1.0" encoding="utf-8"?>
<a:theme xmlns:a="http://schemas.openxmlformats.org/drawingml/2006/main" name="Big_Data_&amp;_Analytics_Brand_wht_template">
  <a:themeElements>
    <a:clrScheme name="Big_Data_&amp;_Analytics_Brand_wht_template 1">
      <a:dk1>
        <a:srgbClr val="000000"/>
      </a:dk1>
      <a:lt1>
        <a:srgbClr val="FFFFFF"/>
      </a:lt1>
      <a:dk2>
        <a:srgbClr val="000000"/>
      </a:dk2>
      <a:lt2>
        <a:srgbClr val="808080"/>
      </a:lt2>
      <a:accent1>
        <a:srgbClr val="83D1F5"/>
      </a:accent1>
      <a:accent2>
        <a:srgbClr val="008ABF"/>
      </a:accent2>
      <a:accent3>
        <a:srgbClr val="FFFFFF"/>
      </a:accent3>
      <a:accent4>
        <a:srgbClr val="000000"/>
      </a:accent4>
      <a:accent5>
        <a:srgbClr val="C1E5F9"/>
      </a:accent5>
      <a:accent6>
        <a:srgbClr val="007DAD"/>
      </a:accent6>
      <a:hlink>
        <a:srgbClr val="007670"/>
      </a:hlink>
      <a:folHlink>
        <a:srgbClr val="FDB813"/>
      </a:folHlink>
    </a:clrScheme>
    <a:fontScheme name="Big_Data_&amp;_Analytics_Brand_wht_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Big_Data_&amp;_Analytics_Brand_wht_template 1">
        <a:dk1>
          <a:srgbClr val="000000"/>
        </a:dk1>
        <a:lt1>
          <a:srgbClr val="FFFFFF"/>
        </a:lt1>
        <a:dk2>
          <a:srgbClr val="000000"/>
        </a:dk2>
        <a:lt2>
          <a:srgbClr val="808080"/>
        </a:lt2>
        <a:accent1>
          <a:srgbClr val="83D1F5"/>
        </a:accent1>
        <a:accent2>
          <a:srgbClr val="008ABF"/>
        </a:accent2>
        <a:accent3>
          <a:srgbClr val="FFFFFF"/>
        </a:accent3>
        <a:accent4>
          <a:srgbClr val="000000"/>
        </a:accent4>
        <a:accent5>
          <a:srgbClr val="C1E5F9"/>
        </a:accent5>
        <a:accent6>
          <a:srgbClr val="007DAD"/>
        </a:accent6>
        <a:hlink>
          <a:srgbClr val="007670"/>
        </a:hlink>
        <a:folHlink>
          <a:srgbClr val="FDB813"/>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Big_Data__Analytics_PPT_Templ.ppt [Compatibility Mode]" id="{A186529E-4C41-474A-8EDC-C976B1296945}" vid="{AB7D2CCF-0C5B-48AC-B4AD-9B9C5A7427A2}"/>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25976</TotalTime>
  <Words>1066</Words>
  <Application>Microsoft Office PowerPoint</Application>
  <PresentationFormat>On-screen Show (4:3)</PresentationFormat>
  <Paragraphs>140</Paragraphs>
  <Slides>7</Slides>
  <Notes>5</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7</vt:i4>
      </vt:variant>
    </vt:vector>
  </HeadingPairs>
  <TitlesOfParts>
    <vt:vector size="16" baseType="lpstr">
      <vt:lpstr>Arial Unicode MS</vt:lpstr>
      <vt:lpstr>Meiryo</vt:lpstr>
      <vt:lpstr>ＭＳ Ｐゴシック</vt:lpstr>
      <vt:lpstr>MS UI Gothic</vt:lpstr>
      <vt:lpstr>Arial</vt:lpstr>
      <vt:lpstr>Symbol</vt:lpstr>
      <vt:lpstr>Wingdings</vt:lpstr>
      <vt:lpstr>Big_Data_&amp;_Analytics_Brand_wht_template</vt:lpstr>
      <vt:lpstr>Photo Editor Photo</vt:lpstr>
      <vt:lpstr>IBM SPSS Modeler Gold on Cloud Jump Start Service </vt:lpstr>
      <vt:lpstr>SPSS Modeler Gold Jump Start Service – Value</vt:lpstr>
      <vt:lpstr>SPSS Modeler Gold Jump Start – Overview</vt:lpstr>
      <vt:lpstr>CRISP-DM Solution Implementation Methodology</vt:lpstr>
      <vt:lpstr>SPSS Modeler Gold Jump Start – Modeling </vt:lpstr>
      <vt:lpstr>SPSS Modeler Gold Jump Start – Analytical Decision Management</vt:lpstr>
      <vt:lpstr>Suggested Training (not included in Jump Start)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IBM Presentation Template  Full Version</dc:title>
  <dc:creator>alexandj</dc:creator>
  <cp:lastModifiedBy>IBM_ADMIN</cp:lastModifiedBy>
  <cp:revision>384</cp:revision>
  <dcterms:modified xsi:type="dcterms:W3CDTF">2014-11-24T20:35:01Z</dcterms:modified>
</cp:coreProperties>
</file>