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7"/>
  </p:notesMasterIdLst>
  <p:handoutMasterIdLst>
    <p:handoutMasterId r:id="rId18"/>
  </p:handoutMasterIdLst>
  <p:sldIdLst>
    <p:sldId id="451" r:id="rId2"/>
    <p:sldId id="467" r:id="rId3"/>
    <p:sldId id="490" r:id="rId4"/>
    <p:sldId id="468" r:id="rId5"/>
    <p:sldId id="529" r:id="rId6"/>
    <p:sldId id="533" r:id="rId7"/>
    <p:sldId id="506" r:id="rId8"/>
    <p:sldId id="519" r:id="rId9"/>
    <p:sldId id="532" r:id="rId10"/>
    <p:sldId id="534" r:id="rId11"/>
    <p:sldId id="535" r:id="rId12"/>
    <p:sldId id="539" r:id="rId13"/>
    <p:sldId id="486" r:id="rId14"/>
    <p:sldId id="536" r:id="rId15"/>
    <p:sldId id="538" r:id="rId16"/>
  </p:sldIdLst>
  <p:sldSz cx="9144000" cy="6858000" type="screen4x3"/>
  <p:notesSz cx="7315200" cy="9601200"/>
  <p:defaultTextStyle>
    <a:defPPr>
      <a:defRPr lang="en-GB"/>
    </a:defPPr>
    <a:lvl1pPr algn="l" defTabSz="457200" rtl="0" fontAlgn="base">
      <a:spcBef>
        <a:spcPct val="0"/>
      </a:spcBef>
      <a:spcAft>
        <a:spcPct val="0"/>
      </a:spcAft>
      <a:defRPr sz="1400" kern="1200">
        <a:solidFill>
          <a:srgbClr val="000600"/>
        </a:solidFill>
        <a:latin typeface="Arial" charset="0"/>
        <a:ea typeface="Arial Unicode MS" pitchFamily="34" charset="-128"/>
        <a:cs typeface="Arial Unicode MS" pitchFamily="34" charset="-128"/>
      </a:defRPr>
    </a:lvl1pPr>
    <a:lvl2pPr marL="457200" algn="l" defTabSz="457200" rtl="0" fontAlgn="base">
      <a:spcBef>
        <a:spcPct val="0"/>
      </a:spcBef>
      <a:spcAft>
        <a:spcPct val="0"/>
      </a:spcAft>
      <a:defRPr sz="1400" kern="1200">
        <a:solidFill>
          <a:srgbClr val="000600"/>
        </a:solidFill>
        <a:latin typeface="Arial" charset="0"/>
        <a:ea typeface="Arial Unicode MS" pitchFamily="34" charset="-128"/>
        <a:cs typeface="Arial Unicode MS" pitchFamily="34" charset="-128"/>
      </a:defRPr>
    </a:lvl2pPr>
    <a:lvl3pPr marL="914400" algn="l" defTabSz="457200" rtl="0" fontAlgn="base">
      <a:spcBef>
        <a:spcPct val="0"/>
      </a:spcBef>
      <a:spcAft>
        <a:spcPct val="0"/>
      </a:spcAft>
      <a:defRPr sz="1400" kern="1200">
        <a:solidFill>
          <a:srgbClr val="000600"/>
        </a:solidFill>
        <a:latin typeface="Arial" charset="0"/>
        <a:ea typeface="Arial Unicode MS" pitchFamily="34" charset="-128"/>
        <a:cs typeface="Arial Unicode MS" pitchFamily="34" charset="-128"/>
      </a:defRPr>
    </a:lvl3pPr>
    <a:lvl4pPr marL="1371600" algn="l" defTabSz="457200" rtl="0" fontAlgn="base">
      <a:spcBef>
        <a:spcPct val="0"/>
      </a:spcBef>
      <a:spcAft>
        <a:spcPct val="0"/>
      </a:spcAft>
      <a:defRPr sz="1400" kern="1200">
        <a:solidFill>
          <a:srgbClr val="000600"/>
        </a:solidFill>
        <a:latin typeface="Arial" charset="0"/>
        <a:ea typeface="Arial Unicode MS" pitchFamily="34" charset="-128"/>
        <a:cs typeface="Arial Unicode MS" pitchFamily="34" charset="-128"/>
      </a:defRPr>
    </a:lvl4pPr>
    <a:lvl5pPr marL="1828800" algn="l" defTabSz="457200" rtl="0" fontAlgn="base">
      <a:spcBef>
        <a:spcPct val="0"/>
      </a:spcBef>
      <a:spcAft>
        <a:spcPct val="0"/>
      </a:spcAft>
      <a:defRPr sz="1400" kern="1200">
        <a:solidFill>
          <a:srgbClr val="000600"/>
        </a:solidFill>
        <a:latin typeface="Arial" charset="0"/>
        <a:ea typeface="Arial Unicode MS" pitchFamily="34" charset="-128"/>
        <a:cs typeface="Arial Unicode MS" pitchFamily="34" charset="-128"/>
      </a:defRPr>
    </a:lvl5pPr>
    <a:lvl6pPr marL="2286000" algn="l" defTabSz="914400" rtl="0" eaLnBrk="1" latinLnBrk="0" hangingPunct="1">
      <a:defRPr sz="1400" kern="1200">
        <a:solidFill>
          <a:srgbClr val="000600"/>
        </a:solidFill>
        <a:latin typeface="Arial" charset="0"/>
        <a:ea typeface="Arial Unicode MS" pitchFamily="34" charset="-128"/>
        <a:cs typeface="Arial Unicode MS" pitchFamily="34" charset="-128"/>
      </a:defRPr>
    </a:lvl6pPr>
    <a:lvl7pPr marL="2743200" algn="l" defTabSz="914400" rtl="0" eaLnBrk="1" latinLnBrk="0" hangingPunct="1">
      <a:defRPr sz="1400" kern="1200">
        <a:solidFill>
          <a:srgbClr val="000600"/>
        </a:solidFill>
        <a:latin typeface="Arial" charset="0"/>
        <a:ea typeface="Arial Unicode MS" pitchFamily="34" charset="-128"/>
        <a:cs typeface="Arial Unicode MS" pitchFamily="34" charset="-128"/>
      </a:defRPr>
    </a:lvl7pPr>
    <a:lvl8pPr marL="3200400" algn="l" defTabSz="914400" rtl="0" eaLnBrk="1" latinLnBrk="0" hangingPunct="1">
      <a:defRPr sz="1400" kern="1200">
        <a:solidFill>
          <a:srgbClr val="000600"/>
        </a:solidFill>
        <a:latin typeface="Arial" charset="0"/>
        <a:ea typeface="Arial Unicode MS" pitchFamily="34" charset="-128"/>
        <a:cs typeface="Arial Unicode MS" pitchFamily="34" charset="-128"/>
      </a:defRPr>
    </a:lvl8pPr>
    <a:lvl9pPr marL="3657600" algn="l" defTabSz="914400" rtl="0" eaLnBrk="1" latinLnBrk="0" hangingPunct="1">
      <a:defRPr sz="1400" kern="1200">
        <a:solidFill>
          <a:srgbClr val="000600"/>
        </a:solidFill>
        <a:latin typeface="Arial"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rest Palmer" initials="" lastIdx="1" clrIdx="0"/>
  <p:cmAuthor id="1" name="kroone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4D4D4D"/>
    <a:srgbClr val="C0504D"/>
    <a:srgbClr val="5981BD"/>
    <a:srgbClr val="81649E"/>
    <a:srgbClr val="9BBB59"/>
    <a:srgbClr val="EAEAEA"/>
    <a:srgbClr val="D0DBE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305" autoAdjust="0"/>
    <p:restoredTop sz="95720" autoAdjust="0"/>
  </p:normalViewPr>
  <p:slideViewPr>
    <p:cSldViewPr>
      <p:cViewPr>
        <p:scale>
          <a:sx n="70" d="100"/>
          <a:sy n="70" d="100"/>
        </p:scale>
        <p:origin x="-518" y="-322"/>
      </p:cViewPr>
      <p:guideLst>
        <p:guide orient="horz" pos="336"/>
        <p:guide pos="19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060" y="-114"/>
      </p:cViewPr>
      <p:guideLst>
        <p:guide orient="horz" pos="2736"/>
        <p:guide orient="horz" pos="432"/>
        <p:guide pos="768"/>
        <p:guide pos="38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hdr"/>
          </p:nvPr>
        </p:nvSpPr>
        <p:spPr bwMode="auto">
          <a:xfrm>
            <a:off x="0" y="0"/>
            <a:ext cx="1588" cy="15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a:ea typeface="Arial Unicode MS" pitchFamily="34" charset="-128"/>
                <a:cs typeface="Arial Unicode MS" pitchFamily="34" charset="-128"/>
              </a:defRPr>
            </a:lvl1pPr>
          </a:lstStyle>
          <a:p>
            <a:pPr>
              <a:defRPr/>
            </a:pPr>
            <a:endParaRPr lang="en-GB"/>
          </a:p>
        </p:txBody>
      </p:sp>
      <p:sp>
        <p:nvSpPr>
          <p:cNvPr id="4098" name="Rectangle 2"/>
          <p:cNvSpPr>
            <a:spLocks noGrp="1" noChangeArrowheads="1"/>
          </p:cNvSpPr>
          <p:nvPr>
            <p:ph type="dt" idx="1"/>
          </p:nvPr>
        </p:nvSpPr>
        <p:spPr bwMode="auto">
          <a:xfrm>
            <a:off x="0" y="0"/>
            <a:ext cx="1588" cy="15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a:ea typeface="Arial Unicode MS" pitchFamily="34" charset="-128"/>
                <a:cs typeface="Arial Unicode MS" pitchFamily="34" charset="-128"/>
              </a:defRPr>
            </a:lvl1pPr>
          </a:lstStyle>
          <a:p>
            <a:pPr>
              <a:defRPr/>
            </a:pPr>
            <a:endParaRPr lang="en-GB"/>
          </a:p>
        </p:txBody>
      </p:sp>
      <p:sp>
        <p:nvSpPr>
          <p:cNvPr id="4099" name="Rectangle 3"/>
          <p:cNvSpPr>
            <a:spLocks noGrp="1" noChangeArrowheads="1"/>
          </p:cNvSpPr>
          <p:nvPr>
            <p:ph type="ftr" idx="2"/>
          </p:nvPr>
        </p:nvSpPr>
        <p:spPr bwMode="auto">
          <a:xfrm>
            <a:off x="0" y="0"/>
            <a:ext cx="1588" cy="15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a:ea typeface="Arial Unicode MS" pitchFamily="34" charset="-128"/>
                <a:cs typeface="Arial Unicode MS" pitchFamily="34" charset="-128"/>
              </a:defRPr>
            </a:lvl1pPr>
          </a:lstStyle>
          <a:p>
            <a:pPr>
              <a:defRPr/>
            </a:pPr>
            <a:endParaRPr lang="en-GB"/>
          </a:p>
        </p:txBody>
      </p:sp>
      <p:sp>
        <p:nvSpPr>
          <p:cNvPr id="4100" name="Rectangle 4"/>
          <p:cNvSpPr>
            <a:spLocks noGrp="1" noChangeArrowheads="1"/>
          </p:cNvSpPr>
          <p:nvPr>
            <p:ph type="sldNum" idx="3"/>
          </p:nvPr>
        </p:nvSpPr>
        <p:spPr bwMode="auto">
          <a:xfrm>
            <a:off x="0" y="0"/>
            <a:ext cx="1588" cy="5762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a:ea typeface="Arial Unicode MS" pitchFamily="34" charset="-128"/>
                <a:cs typeface="Arial Unicode MS" pitchFamily="34" charset="-128"/>
              </a:defRPr>
            </a:lvl1pPr>
          </a:lstStyle>
          <a:p>
            <a:pPr>
              <a:defRPr/>
            </a:pPr>
            <a:fld id="{986E8F0D-EF19-4FFF-893D-9744F62B956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hdr"/>
          </p:nvPr>
        </p:nvSpPr>
        <p:spPr bwMode="auto">
          <a:xfrm>
            <a:off x="-96838" y="-47625"/>
            <a:ext cx="193676" cy="75628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ctr"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ea typeface="Arial Unicode MS" pitchFamily="34" charset="-128"/>
                <a:cs typeface="Arial Unicode MS" pitchFamily="34" charset="-128"/>
              </a:defRPr>
            </a:lvl1pPr>
          </a:lstStyle>
          <a:p>
            <a:pPr>
              <a:defRPr/>
            </a:pPr>
            <a:r>
              <a:rPr lang="en-GB"/>
              <a:t>Module 13 – Upgrading Reports to Cognos 10</a:t>
            </a:r>
          </a:p>
        </p:txBody>
      </p:sp>
      <p:sp>
        <p:nvSpPr>
          <p:cNvPr id="13315" name="Rectangle 3"/>
          <p:cNvSpPr>
            <a:spLocks noGrp="1" noRot="1" noChangeAspect="1" noChangeArrowheads="1" noTextEdit="1"/>
          </p:cNvSpPr>
          <p:nvPr>
            <p:ph type="sldImg" idx="2"/>
          </p:nvPr>
        </p:nvSpPr>
        <p:spPr bwMode="auto">
          <a:xfrm>
            <a:off x="1257300" y="720725"/>
            <a:ext cx="4800600" cy="3600450"/>
          </a:xfrm>
          <a:prstGeom prst="rect">
            <a:avLst/>
          </a:prstGeom>
          <a:solidFill>
            <a:srgbClr val="FFFFFF"/>
          </a:solidFill>
          <a:ln w="9525">
            <a:solidFill>
              <a:srgbClr val="000000"/>
            </a:solidFill>
            <a:miter lim="800000"/>
            <a:headEnd/>
            <a:tailEnd/>
          </a:ln>
        </p:spPr>
      </p:sp>
      <p:sp>
        <p:nvSpPr>
          <p:cNvPr id="3076" name="Text Box 4"/>
          <p:cNvSpPr txBox="1">
            <a:spLocks noGrp="1" noChangeArrowheads="1"/>
          </p:cNvSpPr>
          <p:nvPr>
            <p:ph type="body" idx="3"/>
          </p:nvPr>
        </p:nvSpPr>
        <p:spPr bwMode="auto">
          <a:xfrm>
            <a:off x="731838" y="4560888"/>
            <a:ext cx="5851525"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smtClean="0"/>
              <a:t>Click to edit the notes format</a:t>
            </a:r>
          </a:p>
        </p:txBody>
      </p:sp>
      <p:sp>
        <p:nvSpPr>
          <p:cNvPr id="3077" name="Rectangle 5"/>
          <p:cNvSpPr>
            <a:spLocks noGrp="1" noChangeArrowheads="1"/>
          </p:cNvSpPr>
          <p:nvPr>
            <p:ph type="ftr" idx="4"/>
          </p:nvPr>
        </p:nvSpPr>
        <p:spPr bwMode="auto">
          <a:xfrm>
            <a:off x="0" y="0"/>
            <a:ext cx="1588" cy="1588"/>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l"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a:solidFill>
                  <a:srgbClr val="000000"/>
                </a:solidFill>
                <a:ea typeface="Arial Unicode MS" pitchFamily="34" charset="-128"/>
                <a:cs typeface="Arial Unicode MS" pitchFamily="34" charset="-128"/>
              </a:defRPr>
            </a:lvl1pPr>
          </a:lstStyle>
          <a:p>
            <a:pPr>
              <a:defRPr/>
            </a:pPr>
            <a:endParaRPr lang="en-US"/>
          </a:p>
        </p:txBody>
      </p:sp>
      <p:sp>
        <p:nvSpPr>
          <p:cNvPr id="3078" name="Rectangle 6"/>
          <p:cNvSpPr>
            <a:spLocks noGrp="1" noChangeArrowheads="1"/>
          </p:cNvSpPr>
          <p:nvPr>
            <p:ph type="sldNum" idx="5"/>
          </p:nvPr>
        </p:nvSpPr>
        <p:spPr bwMode="auto">
          <a:xfrm>
            <a:off x="-96838" y="-7693025"/>
            <a:ext cx="193676" cy="77406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ctr"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ea typeface="Arial Unicode MS" pitchFamily="34" charset="-128"/>
                <a:cs typeface="Arial Unicode MS" pitchFamily="34" charset="-128"/>
              </a:defRPr>
            </a:lvl1pPr>
          </a:lstStyle>
          <a:p>
            <a:pPr>
              <a:defRPr/>
            </a:pPr>
            <a:r>
              <a:rPr lang="en-GB"/>
              <a:t>IBM CONFIDENTIAL – DO NOT DISTRUBUTE  13-</a:t>
            </a:r>
            <a:fld id="{BC71C034-B415-4793-905B-304610DF72C8}" type="slidenum">
              <a:rPr lang="en-GB"/>
              <a:pPr>
                <a:defRPr/>
              </a:pPr>
              <a:t>‹#›</a:t>
            </a:fld>
            <a:endParaRPr lang="en-GB"/>
          </a:p>
        </p:txBody>
      </p:sp>
      <p:sp>
        <p:nvSpPr>
          <p:cNvPr id="3080" name="Line 8"/>
          <p:cNvSpPr>
            <a:spLocks noChangeShapeType="1"/>
          </p:cNvSpPr>
          <p:nvPr/>
        </p:nvSpPr>
        <p:spPr bwMode="auto">
          <a:xfrm>
            <a:off x="730250" y="9220200"/>
            <a:ext cx="5867400" cy="0"/>
          </a:xfrm>
          <a:prstGeom prst="line">
            <a:avLst/>
          </a:prstGeom>
          <a:noFill/>
          <a:ln w="12700">
            <a:solidFill>
              <a:schemeClr val="tx1"/>
            </a:solidFill>
            <a:round/>
            <a:headEnd/>
            <a:tailEnd/>
          </a:ln>
          <a:effectLst/>
        </p:spPr>
        <p:txBody>
          <a:bodyPr/>
          <a:lstStyle/>
          <a:p>
            <a:pPr algn="ctr">
              <a:lnSpc>
                <a:spcPct val="97000"/>
              </a:lnSpc>
              <a:buClr>
                <a:srgbClr val="000600"/>
              </a:buClr>
              <a:buSzPct val="100000"/>
              <a:buFont typeface="Arial" charset="0"/>
              <a:buNone/>
              <a:defRPr/>
            </a:pPr>
            <a:endParaRPr lang="en-US"/>
          </a:p>
        </p:txBody>
      </p:sp>
    </p:spTree>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hdr" sz="quarter"/>
          </p:nvPr>
        </p:nvSpPr>
        <p:spPr>
          <a:noFill/>
        </p:spPr>
        <p:txBody>
          <a:bodyPr/>
          <a:lstStyle/>
          <a:p>
            <a:r>
              <a:rPr lang="en-GB" smtClean="0"/>
              <a:t>Module 13 – Upgrading Reports to Cognos 10</a:t>
            </a:r>
          </a:p>
        </p:txBody>
      </p:sp>
      <p:sp>
        <p:nvSpPr>
          <p:cNvPr id="18434" name="Rectangle 6"/>
          <p:cNvSpPr>
            <a:spLocks noGrp="1" noChangeArrowheads="1"/>
          </p:cNvSpPr>
          <p:nvPr>
            <p:ph type="sldNum" sz="quarter" idx="5"/>
          </p:nvPr>
        </p:nvSpPr>
        <p:spPr>
          <a:xfrm>
            <a:off x="0" y="0"/>
            <a:ext cx="1588" cy="1588"/>
          </a:xfrm>
          <a:noFill/>
        </p:spPr>
        <p:txBody>
          <a:bodyPr/>
          <a:lstStyle/>
          <a:p>
            <a:r>
              <a:rPr lang="en-GB" smtClean="0"/>
              <a:t>IBM CONFIDENTIAL – DO NOT DISTRUBUTE  13-</a:t>
            </a:r>
            <a:fld id="{95D75C6A-2BE2-4994-A359-804461392292}" type="slidenum">
              <a:rPr lang="en-GB" smtClean="0"/>
              <a:pPr/>
              <a:t>3</a:t>
            </a:fld>
            <a:endParaRPr lang="en-GB" smtClean="0"/>
          </a:p>
        </p:txBody>
      </p:sp>
      <p:sp>
        <p:nvSpPr>
          <p:cNvPr id="18435" name="Slide Image Placeholder 1"/>
          <p:cNvSpPr>
            <a:spLocks noGrp="1" noRot="1" noChangeAspect="1" noTextEdit="1"/>
          </p:cNvSpPr>
          <p:nvPr>
            <p:ph type="sldImg"/>
          </p:nvPr>
        </p:nvSpPr>
        <p:spPr>
          <a:ln/>
        </p:spPr>
      </p:sp>
      <p:sp>
        <p:nvSpPr>
          <p:cNvPr id="18436" name="Notes Placeholder 2"/>
          <p:cNvSpPr txBox="1">
            <a:spLocks noGrp="1"/>
          </p:cNvSpPr>
          <p:nvPr>
            <p:ph type="body" idx="1"/>
          </p:nvPr>
        </p:nvSpPr>
        <p:spPr>
          <a:noFill/>
          <a:ln/>
        </p:spPr>
        <p:txBody>
          <a:bodyPr/>
          <a:lstStyle/>
          <a:p>
            <a:endParaRPr lang="en-US" smtClean="0"/>
          </a:p>
        </p:txBody>
      </p:sp>
      <p:sp>
        <p:nvSpPr>
          <p:cNvPr id="18437" name="Slide Number Placeholder 4"/>
          <p:cNvSpPr txBox="1">
            <a:spLocks noGrp="1"/>
          </p:cNvSpPr>
          <p:nvPr/>
        </p:nvSpPr>
        <p:spPr bwMode="auto">
          <a:xfrm>
            <a:off x="0" y="0"/>
            <a:ext cx="1588" cy="1588"/>
          </a:xfrm>
          <a:prstGeom prst="rect">
            <a:avLst/>
          </a:prstGeom>
          <a:noFill/>
          <a:ln w="9525">
            <a:noFill/>
            <a:miter lim="800000"/>
            <a:headEnd/>
            <a:tailEnd/>
          </a:ln>
        </p:spPr>
        <p:txBody>
          <a:bodyPr lIns="96661" tIns="48331" rIns="96661" bIns="48331" anchor="b">
            <a:spAutoFit/>
          </a:bodyPr>
          <a:lstStyle/>
          <a:p>
            <a:pPr algn="ctr"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r>
              <a:rPr lang="en-GB" sz="1200">
                <a:solidFill>
                  <a:srgbClr val="000000"/>
                </a:solidFill>
              </a:rPr>
              <a:t>IBM CONFIDENTIAL – DO NOT DISTRUBUTE  13-</a:t>
            </a:r>
            <a:fld id="{7E9ACC2A-C826-4F5C-9F7E-263D9203E6E2}" type="slidenum">
              <a:rPr lang="en-GB" sz="1200">
                <a:solidFill>
                  <a:srgbClr val="000000"/>
                </a:solidFill>
              </a:rPr>
              <a:pPr algn="ctr" defTabSz="482600">
                <a:lnSpc>
                  <a:spcPct val="97000"/>
                </a:lnSpc>
                <a:buClr>
                  <a:srgbClr val="000600"/>
                </a:buClr>
                <a:buSzPct val="100000"/>
                <a:buFont typeface="Arial"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t>3</a:t>
            </a:fld>
            <a:endParaRPr lang="en-GB"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258888" y="720725"/>
            <a:ext cx="4800600" cy="3600450"/>
          </a:xfrm>
          <a:noFill/>
          <a:ln/>
        </p:spPr>
      </p:sp>
      <p:sp>
        <p:nvSpPr>
          <p:cNvPr id="21506" name="Notes Placeholder 2"/>
          <p:cNvSpPr txBox="1">
            <a:spLocks noGrp="1"/>
          </p:cNvSpPr>
          <p:nvPr>
            <p:ph type="body" idx="1"/>
          </p:nvPr>
        </p:nvSpPr>
        <p:spPr>
          <a:noFill/>
          <a:ln/>
        </p:spPr>
        <p:txBody>
          <a:bodyPr/>
          <a:lstStyle/>
          <a:p>
            <a:endParaRPr lang="en-US" smtClean="0"/>
          </a:p>
        </p:txBody>
      </p:sp>
      <p:sp>
        <p:nvSpPr>
          <p:cNvPr id="21507" name="Header Placeholder 3"/>
          <p:cNvSpPr txBox="1">
            <a:spLocks noGrp="1"/>
          </p:cNvSpPr>
          <p:nvPr/>
        </p:nvSpPr>
        <p:spPr bwMode="auto">
          <a:xfrm>
            <a:off x="-96838" y="-47625"/>
            <a:ext cx="193676" cy="7562850"/>
          </a:xfrm>
          <a:prstGeom prst="rect">
            <a:avLst/>
          </a:prstGeom>
          <a:noFill/>
          <a:ln w="9525">
            <a:noFill/>
            <a:miter lim="800000"/>
            <a:headEnd/>
            <a:tailEnd/>
          </a:ln>
        </p:spPr>
        <p:txBody>
          <a:bodyPr lIns="96653" tIns="48326" rIns="96653" bIns="48326">
            <a:spAutoFit/>
          </a:bodyPr>
          <a:lstStyle/>
          <a:p>
            <a:pPr algn="ctr" defTabSz="482600">
              <a:lnSpc>
                <a:spcPct val="97000"/>
              </a:lnSpc>
              <a:buClr>
                <a:srgbClr val="000600"/>
              </a:buClr>
              <a:buSzPct val="100000"/>
              <a:buFont typeface="Arial" charset="0"/>
              <a:buNone/>
              <a:tabLst>
                <a:tab pos="0" algn="l"/>
                <a:tab pos="966788" algn="l"/>
                <a:tab pos="1933575" algn="l"/>
                <a:tab pos="2900363" algn="l"/>
                <a:tab pos="3867150" algn="l"/>
                <a:tab pos="4830763" algn="l"/>
                <a:tab pos="5797550" algn="l"/>
                <a:tab pos="6764338" algn="l"/>
                <a:tab pos="7731125" algn="l"/>
                <a:tab pos="8699500" algn="l"/>
                <a:tab pos="9666288" algn="l"/>
                <a:tab pos="10633075" algn="l"/>
              </a:tabLst>
            </a:pPr>
            <a:r>
              <a:rPr lang="en-GB" sz="1200">
                <a:solidFill>
                  <a:srgbClr val="000000"/>
                </a:solidFill>
              </a:rPr>
              <a:t>Module 13 – Upgrading Reports to Cognos 10</a:t>
            </a:r>
          </a:p>
        </p:txBody>
      </p:sp>
      <p:sp>
        <p:nvSpPr>
          <p:cNvPr id="21508" name="Slide Number Placeholder 4"/>
          <p:cNvSpPr txBox="1">
            <a:spLocks noGrp="1"/>
          </p:cNvSpPr>
          <p:nvPr/>
        </p:nvSpPr>
        <p:spPr bwMode="auto">
          <a:xfrm>
            <a:off x="0" y="0"/>
            <a:ext cx="1588" cy="1588"/>
          </a:xfrm>
          <a:prstGeom prst="rect">
            <a:avLst/>
          </a:prstGeom>
          <a:noFill/>
          <a:ln w="9525">
            <a:noFill/>
            <a:miter lim="800000"/>
            <a:headEnd/>
            <a:tailEnd/>
          </a:ln>
        </p:spPr>
        <p:txBody>
          <a:bodyPr lIns="96653" tIns="48326" rIns="96653" bIns="48326" anchor="b">
            <a:spAutoFit/>
          </a:bodyPr>
          <a:lstStyle/>
          <a:p>
            <a:pPr algn="ctr" defTabSz="482600">
              <a:lnSpc>
                <a:spcPct val="97000"/>
              </a:lnSpc>
              <a:buClr>
                <a:srgbClr val="000600"/>
              </a:buClr>
              <a:buSzPct val="100000"/>
              <a:buFont typeface="Arial" charset="0"/>
              <a:buNone/>
              <a:tabLst>
                <a:tab pos="0" algn="l"/>
                <a:tab pos="966788" algn="l"/>
                <a:tab pos="1933575" algn="l"/>
                <a:tab pos="2900363" algn="l"/>
                <a:tab pos="3867150" algn="l"/>
                <a:tab pos="4830763" algn="l"/>
                <a:tab pos="5797550" algn="l"/>
                <a:tab pos="6764338" algn="l"/>
                <a:tab pos="7731125" algn="l"/>
                <a:tab pos="8699500" algn="l"/>
                <a:tab pos="9666288" algn="l"/>
                <a:tab pos="10633075" algn="l"/>
              </a:tabLst>
            </a:pPr>
            <a:r>
              <a:rPr lang="en-GB" sz="1200">
                <a:solidFill>
                  <a:srgbClr val="000000"/>
                </a:solidFill>
              </a:rPr>
              <a:t>IBM CONFIDENTIAL – DO NOT DISTRUBUTE  13-</a:t>
            </a:r>
            <a:fld id="{F2AEE781-E8B8-4B45-B0C8-E2646D5D9CB9}" type="slidenum">
              <a:rPr lang="en-GB" sz="1200">
                <a:solidFill>
                  <a:srgbClr val="000000"/>
                </a:solidFill>
              </a:rPr>
              <a:pPr algn="ctr" defTabSz="482600">
                <a:lnSpc>
                  <a:spcPct val="97000"/>
                </a:lnSpc>
                <a:buClr>
                  <a:srgbClr val="000600"/>
                </a:buClr>
                <a:buSzPct val="100000"/>
                <a:buFont typeface="Arial" charset="0"/>
                <a:buNone/>
                <a:tabLst>
                  <a:tab pos="0" algn="l"/>
                  <a:tab pos="966788" algn="l"/>
                  <a:tab pos="1933575" algn="l"/>
                  <a:tab pos="2900363" algn="l"/>
                  <a:tab pos="3867150" algn="l"/>
                  <a:tab pos="4830763" algn="l"/>
                  <a:tab pos="5797550" algn="l"/>
                  <a:tab pos="6764338" algn="l"/>
                  <a:tab pos="7731125" algn="l"/>
                  <a:tab pos="8699500" algn="l"/>
                  <a:tab pos="9666288" algn="l"/>
                  <a:tab pos="10633075" algn="l"/>
                </a:tabLst>
              </a:pPr>
              <a:t>5</a:t>
            </a:fld>
            <a:endParaRPr lang="en-GB"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258888" y="720725"/>
            <a:ext cx="4800600" cy="3600450"/>
          </a:xfrm>
          <a:ln/>
        </p:spPr>
      </p:sp>
      <p:sp>
        <p:nvSpPr>
          <p:cNvPr id="29698"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258888" y="720725"/>
            <a:ext cx="4800600" cy="3600450"/>
          </a:xfrm>
          <a:ln/>
        </p:spPr>
      </p:sp>
      <p:sp>
        <p:nvSpPr>
          <p:cNvPr id="35842"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hdr" sz="quarter"/>
          </p:nvPr>
        </p:nvSpPr>
        <p:spPr>
          <a:xfrm>
            <a:off x="0" y="0"/>
            <a:ext cx="1588" cy="1588"/>
          </a:xfrm>
          <a:noFill/>
        </p:spPr>
        <p:txBody>
          <a:bodyPr/>
          <a:lstStyle/>
          <a:p>
            <a:r>
              <a:rPr lang="en-GB" smtClean="0"/>
              <a:t>Module 13 – Upgrading Reports to Cognos 10</a:t>
            </a:r>
          </a:p>
        </p:txBody>
      </p:sp>
      <p:sp>
        <p:nvSpPr>
          <p:cNvPr id="37890" name="Rectangle 6"/>
          <p:cNvSpPr>
            <a:spLocks noGrp="1" noChangeArrowheads="1"/>
          </p:cNvSpPr>
          <p:nvPr>
            <p:ph type="sldNum" sz="quarter" idx="5"/>
          </p:nvPr>
        </p:nvSpPr>
        <p:spPr>
          <a:xfrm>
            <a:off x="0" y="0"/>
            <a:ext cx="1588" cy="1588"/>
          </a:xfrm>
          <a:noFill/>
        </p:spPr>
        <p:txBody>
          <a:bodyPr/>
          <a:lstStyle/>
          <a:p>
            <a:r>
              <a:rPr lang="en-GB" smtClean="0"/>
              <a:t>IBM CONFIDENTIAL – DO NOT DISTRUBUTE  13-</a:t>
            </a:r>
            <a:fld id="{7E46D2E8-2896-4DDE-8A5E-C4F8345EBA1C}" type="slidenum">
              <a:rPr lang="en-GB" smtClean="0"/>
              <a:pPr/>
              <a:t>13</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txBox="1">
            <a:spLocks noGrp="1" noChangeArrowheads="1"/>
          </p:cNvSpPr>
          <p:nvPr>
            <p:ph type="body" idx="1"/>
          </p:nvPr>
        </p:nvSpPr>
        <p:spPr>
          <a:xfrm>
            <a:off x="730250" y="4560888"/>
            <a:ext cx="5854700" cy="4321175"/>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258888" y="720725"/>
            <a:ext cx="4800600" cy="3600450"/>
          </a:xfrm>
          <a:ln/>
        </p:spPr>
      </p:sp>
      <p:sp>
        <p:nvSpPr>
          <p:cNvPr id="31746"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258888" y="720725"/>
            <a:ext cx="4800600" cy="3600450"/>
          </a:xfrm>
          <a:ln/>
        </p:spPr>
      </p:sp>
      <p:sp>
        <p:nvSpPr>
          <p:cNvPr id="33794"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blue"/>
          <p:cNvPicPr>
            <a:picLocks noChangeAspect="1" noChangeArrowheads="1"/>
          </p:cNvPicPr>
          <p:nvPr/>
        </p:nvPicPr>
        <p:blipFill>
          <a:blip r:embed="rId2" cstate="print"/>
          <a:srcRect/>
          <a:stretch>
            <a:fillRect/>
          </a:stretch>
        </p:blipFill>
        <p:spPr bwMode="auto">
          <a:xfrm>
            <a:off x="274638" y="3662363"/>
            <a:ext cx="8594725" cy="2232025"/>
          </a:xfrm>
          <a:prstGeom prst="rect">
            <a:avLst/>
          </a:prstGeom>
          <a:noFill/>
          <a:ln w="9525">
            <a:noFill/>
            <a:miter lim="800000"/>
            <a:headEnd/>
            <a:tailEnd/>
          </a:ln>
        </p:spPr>
      </p:pic>
      <p:sp>
        <p:nvSpPr>
          <p:cNvPr id="5"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algn="ctr">
              <a:lnSpc>
                <a:spcPct val="97000"/>
              </a:lnSpc>
              <a:buClr>
                <a:srgbClr val="000600"/>
              </a:buClr>
              <a:buSzPct val="100000"/>
              <a:buFont typeface="Arial" charset="0"/>
              <a:buNone/>
              <a:defRPr/>
            </a:pPr>
            <a:endParaRPr lang="en-US"/>
          </a:p>
        </p:txBody>
      </p:sp>
      <p:sp>
        <p:nvSpPr>
          <p:cNvPr id="6"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solidFill>
                  <a:schemeClr val="tx1"/>
                </a:solidFill>
                <a:ea typeface="Arial Unicode MS"/>
                <a:cs typeface="Arial Unicode MS"/>
              </a:rPr>
              <a:t>© 2014 IBM Corporation</a:t>
            </a:r>
            <a:endParaRPr lang="en-US" sz="1800">
              <a:solidFill>
                <a:schemeClr val="tx1"/>
              </a:solidFill>
              <a:ea typeface="Arial Unicode MS"/>
              <a:cs typeface="Arial Unicode MS"/>
            </a:endParaRPr>
          </a:p>
        </p:txBody>
      </p:sp>
      <p:pic>
        <p:nvPicPr>
          <p:cNvPr id="7" name="Picture 7" descr="R120_G137_B251-200"/>
          <p:cNvPicPr>
            <a:picLocks noChangeAspect="1" noChangeArrowheads="1"/>
          </p:cNvPicPr>
          <p:nvPr/>
        </p:nvPicPr>
        <p:blipFill>
          <a:blip r:embed="rId3" cstate="print"/>
          <a:srcRect/>
          <a:stretch>
            <a:fillRect/>
          </a:stretch>
        </p:blipFill>
        <p:spPr bwMode="auto">
          <a:xfrm>
            <a:off x="8280400" y="684213"/>
            <a:ext cx="588963" cy="236537"/>
          </a:xfrm>
          <a:prstGeom prst="rect">
            <a:avLst/>
          </a:prstGeom>
          <a:noFill/>
          <a:ln w="9525">
            <a:noFill/>
            <a:miter lim="800000"/>
            <a:headEnd/>
            <a:tailEnd/>
          </a:ln>
        </p:spPr>
      </p:pic>
      <p:sp>
        <p:nvSpPr>
          <p:cNvPr id="8" name="Rectangle 8"/>
          <p:cNvSpPr>
            <a:spLocks noChangeArrowheads="1"/>
          </p:cNvSpPr>
          <p:nvPr/>
        </p:nvSpPr>
        <p:spPr bwMode="auto">
          <a:xfrm>
            <a:off x="6784975" y="6096000"/>
            <a:ext cx="2247900" cy="269875"/>
          </a:xfrm>
          <a:prstGeom prst="rect">
            <a:avLst/>
          </a:prstGeom>
          <a:noFill/>
          <a:ln w="9525">
            <a:noFill/>
            <a:miter lim="800000"/>
            <a:headEnd/>
            <a:tailEnd/>
          </a:ln>
          <a:effectLst/>
        </p:spPr>
        <p:txBody>
          <a:bodyPr wrap="none">
            <a:spAutoFit/>
          </a:bodyPr>
          <a:lstStyle/>
          <a:p>
            <a:pPr algn="r">
              <a:lnSpc>
                <a:spcPct val="97000"/>
              </a:lnSpc>
              <a:spcAft>
                <a:spcPts val="900"/>
              </a:spcAft>
              <a:buClr>
                <a:srgbClr val="000600"/>
              </a:buClr>
              <a:buSzPct val="100000"/>
              <a:buFont typeface="Arial" charset="0"/>
              <a:buNone/>
              <a:defRPr/>
            </a:pPr>
            <a:r>
              <a:rPr lang="en-GB" sz="1200" b="1">
                <a:solidFill>
                  <a:schemeClr val="tx1"/>
                </a:solidFill>
              </a:rPr>
              <a:t>Business Analytics software</a:t>
            </a:r>
          </a:p>
        </p:txBody>
      </p:sp>
      <p:sp>
        <p:nvSpPr>
          <p:cNvPr id="9" name="Rectangle 9"/>
          <p:cNvSpPr>
            <a:spLocks noChangeArrowheads="1"/>
          </p:cNvSpPr>
          <p:nvPr userDrawn="1"/>
        </p:nvSpPr>
        <p:spPr bwMode="auto">
          <a:xfrm>
            <a:off x="0" y="0"/>
            <a:ext cx="9144000" cy="6858000"/>
          </a:xfrm>
          <a:prstGeom prst="rect">
            <a:avLst/>
          </a:prstGeom>
          <a:noFill/>
          <a:ln w="3175" algn="ctr">
            <a:solidFill>
              <a:schemeClr val="tx1"/>
            </a:solidFill>
            <a:miter lim="800000"/>
            <a:headEnd/>
            <a:tailEnd/>
          </a:ln>
          <a:effectLst/>
        </p:spPr>
        <p:txBody>
          <a:bodyPr wrap="none" anchor="ctr"/>
          <a:lstStyle/>
          <a:p>
            <a:pPr algn="ctr">
              <a:lnSpc>
                <a:spcPct val="97000"/>
              </a:lnSpc>
              <a:buClr>
                <a:srgbClr val="000600"/>
              </a:buClr>
              <a:buSzPct val="100000"/>
              <a:buFont typeface="Arial" charset="0"/>
              <a:buNone/>
              <a:defRPr/>
            </a:pPr>
            <a:endParaRPr lang="en-US"/>
          </a:p>
        </p:txBody>
      </p:sp>
      <p:sp>
        <p:nvSpPr>
          <p:cNvPr id="447491" name="Rectangle 3"/>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r>
              <a:rPr lang="en-US"/>
              <a:t>Click to edit Master title style</a:t>
            </a:r>
          </a:p>
        </p:txBody>
      </p:sp>
      <p:sp>
        <p:nvSpPr>
          <p:cNvPr id="447492" name="Rectangle 4"/>
          <p:cNvSpPr>
            <a:spLocks noGrp="1" noChangeArrowheads="1"/>
          </p:cNvSpPr>
          <p:nvPr>
            <p:ph type="subTitle" idx="1"/>
          </p:nvPr>
        </p:nvSpPr>
        <p:spPr>
          <a:xfrm>
            <a:off x="182563" y="528638"/>
            <a:ext cx="7769225" cy="530225"/>
          </a:xfrm>
        </p:spPr>
        <p:txBody>
          <a:bodyPr anchor="b"/>
          <a:lstStyle>
            <a:lvl1pPr marL="0" indent="0">
              <a:buFont typeface="Wingdings" pitchFamily="2" charset="2"/>
              <a:buNone/>
              <a:defRPr sz="11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27141E5-A517-43BD-98E0-798588B708F4}"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dt" sz="half" idx="12"/>
          </p:nvPr>
        </p:nvSpPr>
        <p:spPr>
          <a:ln/>
        </p:spPr>
        <p:txBody>
          <a:bodyPr/>
          <a:lstStyle>
            <a:lvl1pPr>
              <a:defRPr/>
            </a:lvl1pPr>
          </a:lstStyle>
          <a:p>
            <a:pPr>
              <a:defRPr/>
            </a:pPr>
            <a:fld id="{434AB2FD-2EB1-4E31-8EF5-6A969E155DC1}" type="datetime1">
              <a:rPr lang="en-US"/>
              <a:pPr>
                <a:defRPr/>
              </a:pPr>
              <a:t>3/20/2014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03FB7BE-9E8B-4C18-AC8E-84E519DAA5F7}"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dt" sz="half" idx="12"/>
          </p:nvPr>
        </p:nvSpPr>
        <p:spPr>
          <a:ln/>
        </p:spPr>
        <p:txBody>
          <a:bodyPr/>
          <a:lstStyle>
            <a:lvl1pPr>
              <a:defRPr/>
            </a:lvl1pPr>
          </a:lstStyle>
          <a:p>
            <a:pPr>
              <a:defRPr/>
            </a:pPr>
            <a:fld id="{DEF55DCA-DF7C-4960-B290-045164F90F55}" type="datetime1">
              <a:rPr lang="en-US"/>
              <a:pPr>
                <a:defRPr/>
              </a:pPr>
              <a:t>3/20/2014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3CD659D-4BC0-4EB4-A640-4B4BA39DB369}"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dt" sz="half" idx="12"/>
          </p:nvPr>
        </p:nvSpPr>
        <p:spPr>
          <a:ln/>
        </p:spPr>
        <p:txBody>
          <a:bodyPr/>
          <a:lstStyle>
            <a:lvl1pPr>
              <a:defRPr/>
            </a:lvl1pPr>
          </a:lstStyle>
          <a:p>
            <a:pPr>
              <a:defRPr/>
            </a:pPr>
            <a:fld id="{9BD3B8C9-C9A8-4E6B-B694-0555FAB7FED5}" type="datetime1">
              <a:rPr lang="en-US"/>
              <a:pPr>
                <a:defRPr/>
              </a:pPr>
              <a:t>3/20/2014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9BFCE6-506D-4587-BF10-AA5A8860619F}"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dt" sz="half" idx="12"/>
          </p:nvPr>
        </p:nvSpPr>
        <p:spPr>
          <a:ln/>
        </p:spPr>
        <p:txBody>
          <a:bodyPr/>
          <a:lstStyle>
            <a:lvl1pPr>
              <a:defRPr/>
            </a:lvl1pPr>
          </a:lstStyle>
          <a:p>
            <a:pPr>
              <a:defRPr/>
            </a:pPr>
            <a:fld id="{7BA38F3A-7D2C-43BC-B51A-6857DA1AFE34}" type="datetime1">
              <a:rPr lang="en-US"/>
              <a:pPr>
                <a:defRPr/>
              </a:pPr>
              <a:t>3/20/2014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3716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3716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2E22324-D005-492C-B22D-9F3C49931FE2}"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dt" sz="half" idx="12"/>
          </p:nvPr>
        </p:nvSpPr>
        <p:spPr>
          <a:ln/>
        </p:spPr>
        <p:txBody>
          <a:bodyPr/>
          <a:lstStyle>
            <a:lvl1pPr>
              <a:defRPr/>
            </a:lvl1pPr>
          </a:lstStyle>
          <a:p>
            <a:pPr>
              <a:defRPr/>
            </a:pPr>
            <a:fld id="{93C4F82A-C35C-489F-84B9-4AF909A6A288}" type="datetime1">
              <a:rPr lang="en-US"/>
              <a:pPr>
                <a:defRPr/>
              </a:pPr>
              <a:t>3/20/2014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008A439-6EE6-4D89-8FFE-C89B09E0AC11}" type="slidenum">
              <a:rPr lang="en-US"/>
              <a:pPr>
                <a:defRPr/>
              </a:pPr>
              <a:t>‹#›</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dt" sz="half" idx="12"/>
          </p:nvPr>
        </p:nvSpPr>
        <p:spPr>
          <a:ln/>
        </p:spPr>
        <p:txBody>
          <a:bodyPr/>
          <a:lstStyle>
            <a:lvl1pPr>
              <a:defRPr/>
            </a:lvl1pPr>
          </a:lstStyle>
          <a:p>
            <a:pPr>
              <a:defRPr/>
            </a:pPr>
            <a:fld id="{1A706F05-02D1-4983-90ED-2863F8E5ED63}" type="datetime1">
              <a:rPr lang="en-US"/>
              <a:pPr>
                <a:defRPr/>
              </a:pPr>
              <a:t>3/20/2014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81E73E1-3F2E-4E48-9E76-C5DBC22F8BDC}" type="slidenum">
              <a:rPr lang="en-US"/>
              <a:pPr>
                <a:defRPr/>
              </a:pPr>
              <a:t>‹#›</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dt" sz="half" idx="12"/>
          </p:nvPr>
        </p:nvSpPr>
        <p:spPr>
          <a:ln/>
        </p:spPr>
        <p:txBody>
          <a:bodyPr/>
          <a:lstStyle>
            <a:lvl1pPr>
              <a:defRPr/>
            </a:lvl1pPr>
          </a:lstStyle>
          <a:p>
            <a:pPr>
              <a:defRPr/>
            </a:pPr>
            <a:fld id="{03F62AAE-4F50-4B9F-AC5D-64CC7EFBADC7}" type="datetime1">
              <a:rPr lang="en-US"/>
              <a:pPr>
                <a:defRPr/>
              </a:pPr>
              <a:t>3/20/2014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8FA8777-10FB-4370-B2CF-F6626855C125}" type="slidenum">
              <a:rPr lang="en-US"/>
              <a:pPr>
                <a:defRPr/>
              </a:pPr>
              <a:t>‹#›</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dt" sz="half" idx="12"/>
          </p:nvPr>
        </p:nvSpPr>
        <p:spPr>
          <a:ln/>
        </p:spPr>
        <p:txBody>
          <a:bodyPr/>
          <a:lstStyle>
            <a:lvl1pPr>
              <a:defRPr/>
            </a:lvl1pPr>
          </a:lstStyle>
          <a:p>
            <a:pPr>
              <a:defRPr/>
            </a:pPr>
            <a:fld id="{C36FC7CC-A56F-428E-87E8-923888805E2B}" type="datetime1">
              <a:rPr lang="en-US"/>
              <a:pPr>
                <a:defRPr/>
              </a:pPr>
              <a:t>3/20/2014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1FE611E-D276-4BF3-9A48-B95A80EE38EF}"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dt" sz="half" idx="12"/>
          </p:nvPr>
        </p:nvSpPr>
        <p:spPr>
          <a:ln/>
        </p:spPr>
        <p:txBody>
          <a:bodyPr/>
          <a:lstStyle>
            <a:lvl1pPr>
              <a:defRPr/>
            </a:lvl1pPr>
          </a:lstStyle>
          <a:p>
            <a:pPr>
              <a:defRPr/>
            </a:pPr>
            <a:fld id="{2D7205E2-9566-420A-9609-D5987DF5A6FE}" type="datetime1">
              <a:rPr lang="en-US"/>
              <a:pPr>
                <a:defRPr/>
              </a:pPr>
              <a:t>3/20/2014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67A23C4-4D2D-4BD8-B736-6CB002A7C9D0}"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dt" sz="half" idx="12"/>
          </p:nvPr>
        </p:nvSpPr>
        <p:spPr>
          <a:ln/>
        </p:spPr>
        <p:txBody>
          <a:bodyPr/>
          <a:lstStyle>
            <a:lvl1pPr>
              <a:defRPr/>
            </a:lvl1pPr>
          </a:lstStyle>
          <a:p>
            <a:pPr>
              <a:defRPr/>
            </a:pPr>
            <a:fld id="{D3B66CF3-DCA5-4BD6-8969-F298AE68AF7A}" type="datetime1">
              <a:rPr lang="en-US"/>
              <a:pPr>
                <a:defRPr/>
              </a:pPr>
              <a:t>3/20/2014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ite-blue-banner"/>
          <p:cNvPicPr>
            <a:picLocks noChangeAspect="1" noChangeArrowheads="1"/>
          </p:cNvPicPr>
          <p:nvPr userDrawn="1"/>
        </p:nvPicPr>
        <p:blipFill>
          <a:blip r:embed="rId13" cstate="print"/>
          <a:srcRect/>
          <a:stretch>
            <a:fillRect/>
          </a:stretch>
        </p:blipFill>
        <p:spPr bwMode="auto">
          <a:xfrm>
            <a:off x="0" y="0"/>
            <a:ext cx="9144000" cy="5461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82563" y="13716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46468"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algn="ctr">
              <a:lnSpc>
                <a:spcPct val="97000"/>
              </a:lnSpc>
              <a:buClr>
                <a:srgbClr val="000600"/>
              </a:buClr>
              <a:buSzPct val="100000"/>
              <a:buFont typeface="Arial" charset="0"/>
              <a:buNone/>
              <a:defRPr/>
            </a:pPr>
            <a:endParaRPr lang="en-US">
              <a:latin typeface="Calibri" pitchFamily="34" charset="0"/>
              <a:cs typeface="Calibri" pitchFamily="34" charset="0"/>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solidFill>
                  <a:schemeClr val="tx1"/>
                </a:solidFill>
                <a:latin typeface="Calibri" pitchFamily="34" charset="0"/>
                <a:ea typeface="Arial Unicode MS"/>
                <a:cs typeface="Calibri" pitchFamily="34" charset="0"/>
              </a:rPr>
              <a:t>© 2014 IBM Corporation</a:t>
            </a:r>
            <a:endParaRPr lang="en-US" sz="1800">
              <a:solidFill>
                <a:schemeClr val="tx1"/>
              </a:solidFill>
              <a:latin typeface="Calibri" pitchFamily="34" charset="0"/>
              <a:ea typeface="Arial Unicode MS"/>
              <a:cs typeface="Calibri" pitchFamily="34" charset="0"/>
            </a:endParaRPr>
          </a:p>
        </p:txBody>
      </p:sp>
      <p:sp>
        <p:nvSpPr>
          <p:cNvPr id="446470" name="Rectangle 6"/>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lnSpc>
                <a:spcPct val="100000"/>
              </a:lnSpc>
              <a:buClrTx/>
              <a:buSzTx/>
              <a:buFontTx/>
              <a:buNone/>
              <a:defRPr sz="800">
                <a:solidFill>
                  <a:schemeClr val="tx1"/>
                </a:solidFill>
                <a:latin typeface="Calibri" pitchFamily="34" charset="0"/>
                <a:ea typeface="Arial Unicode MS" pitchFamily="34" charset="-128"/>
                <a:cs typeface="Calibri" pitchFamily="34" charset="0"/>
              </a:defRPr>
            </a:lvl1pPr>
          </a:lstStyle>
          <a:p>
            <a:pPr>
              <a:defRPr/>
            </a:pPr>
            <a:fld id="{1FBEB4A6-02E5-496E-ADFB-9D6C4603077B}" type="slidenum">
              <a:rPr lang="en-US"/>
              <a:pPr>
                <a:defRPr/>
              </a:pPr>
              <a:t>‹#›</a:t>
            </a:fld>
            <a:endParaRPr lang="en-US"/>
          </a:p>
        </p:txBody>
      </p:sp>
      <p:sp>
        <p:nvSpPr>
          <p:cNvPr id="446471" name="Rectangle 7"/>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lnSpc>
                <a:spcPct val="100000"/>
              </a:lnSpc>
              <a:buClrTx/>
              <a:buSzTx/>
              <a:buFontTx/>
              <a:buNone/>
              <a:defRPr sz="800">
                <a:solidFill>
                  <a:schemeClr val="tx1"/>
                </a:solidFill>
                <a:latin typeface="Calibri" pitchFamily="34" charset="0"/>
                <a:ea typeface="Arial Unicode MS" pitchFamily="34" charset="-128"/>
                <a:cs typeface="Calibri" pitchFamily="34" charset="0"/>
              </a:defRPr>
            </a:lvl1pPr>
          </a:lstStyle>
          <a:p>
            <a:pPr>
              <a:defRPr/>
            </a:pPr>
            <a:endParaRPr lang="en-US"/>
          </a:p>
        </p:txBody>
      </p:sp>
      <p:sp>
        <p:nvSpPr>
          <p:cNvPr id="446472" name="Rectangle 8"/>
          <p:cNvSpPr>
            <a:spLocks noGrp="1" noChangeArrowheads="1"/>
          </p:cNvSpPr>
          <p:nvPr>
            <p:ph type="dt" sz="half" idx="2"/>
          </p:nvPr>
        </p:nvSpPr>
        <p:spPr bwMode="auto">
          <a:xfrm>
            <a:off x="549275" y="6537325"/>
            <a:ext cx="1004888"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lnSpc>
                <a:spcPct val="100000"/>
              </a:lnSpc>
              <a:buClrTx/>
              <a:buSzTx/>
              <a:buFontTx/>
              <a:buNone/>
              <a:defRPr sz="800">
                <a:solidFill>
                  <a:schemeClr val="tx1"/>
                </a:solidFill>
                <a:latin typeface="Calibri" pitchFamily="34" charset="0"/>
                <a:ea typeface="Arial Unicode MS" pitchFamily="34" charset="-128"/>
                <a:cs typeface="Calibri" pitchFamily="34" charset="0"/>
              </a:defRPr>
            </a:lvl1pPr>
          </a:lstStyle>
          <a:p>
            <a:pPr>
              <a:defRPr/>
            </a:pPr>
            <a:fld id="{37CDE92A-8586-4F61-B2BF-74D79B20CA84}" type="datetime1">
              <a:rPr lang="en-US"/>
              <a:pPr>
                <a:defRPr/>
              </a:pPr>
              <a:t>3/20/2014</a:t>
            </a:fld>
            <a:endParaRPr lang="en-US"/>
          </a:p>
        </p:txBody>
      </p:sp>
      <p:pic>
        <p:nvPicPr>
          <p:cNvPr id="1033" name="Picture 9" descr="R120_G137_B251-200"/>
          <p:cNvPicPr>
            <a:picLocks noChangeAspect="1" noChangeArrowheads="1"/>
          </p:cNvPicPr>
          <p:nvPr/>
        </p:nvPicPr>
        <p:blipFill>
          <a:blip r:embed="rId14" cstate="print"/>
          <a:srcRect/>
          <a:stretch>
            <a:fillRect/>
          </a:stretch>
        </p:blipFill>
        <p:spPr bwMode="auto">
          <a:xfrm>
            <a:off x="8280400" y="227013"/>
            <a:ext cx="588963" cy="236537"/>
          </a:xfrm>
          <a:prstGeom prst="rect">
            <a:avLst/>
          </a:prstGeom>
          <a:noFill/>
          <a:ln w="9525">
            <a:noFill/>
            <a:miter lim="800000"/>
            <a:headEnd/>
            <a:tailEnd/>
          </a:ln>
        </p:spPr>
      </p:pic>
      <p:sp>
        <p:nvSpPr>
          <p:cNvPr id="1034" name="Rectangle 10"/>
          <p:cNvSpPr>
            <a:spLocks noGrp="1" noChangeArrowheads="1"/>
          </p:cNvSpPr>
          <p:nvPr>
            <p:ph type="title"/>
          </p:nvPr>
        </p:nvSpPr>
        <p:spPr bwMode="auto">
          <a:xfrm>
            <a:off x="182563" y="593725"/>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6476" name="Rectangle 12"/>
          <p:cNvSpPr>
            <a:spLocks noChangeArrowheads="1"/>
          </p:cNvSpPr>
          <p:nvPr userDrawn="1"/>
        </p:nvSpPr>
        <p:spPr bwMode="auto">
          <a:xfrm>
            <a:off x="0" y="0"/>
            <a:ext cx="9144000" cy="6858000"/>
          </a:xfrm>
          <a:prstGeom prst="rect">
            <a:avLst/>
          </a:prstGeom>
          <a:noFill/>
          <a:ln w="3175" algn="ctr">
            <a:solidFill>
              <a:schemeClr val="tx1"/>
            </a:solidFill>
            <a:miter lim="800000"/>
            <a:headEnd/>
            <a:tailEnd/>
          </a:ln>
          <a:effectLst/>
        </p:spPr>
        <p:txBody>
          <a:bodyPr wrap="none" anchor="ctr"/>
          <a:lstStyle/>
          <a:p>
            <a:pPr algn="ctr">
              <a:lnSpc>
                <a:spcPct val="97000"/>
              </a:lnSpc>
              <a:buClr>
                <a:srgbClr val="000600"/>
              </a:buClr>
              <a:buSzPct val="100000"/>
              <a:buFont typeface="Arial" charset="0"/>
              <a:buNone/>
              <a:defRPr/>
            </a:pPr>
            <a:endParaRPr lang="en-US">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lnSpc>
          <a:spcPct val="90000"/>
        </a:lnSpc>
        <a:spcBef>
          <a:spcPct val="0"/>
        </a:spcBef>
        <a:spcAft>
          <a:spcPct val="0"/>
        </a:spcAft>
        <a:defRPr sz="2200">
          <a:solidFill>
            <a:schemeClr val="hlink"/>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200">
          <a:solidFill>
            <a:schemeClr val="hlink"/>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200">
          <a:solidFill>
            <a:schemeClr val="hlink"/>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200">
          <a:solidFill>
            <a:schemeClr val="hlink"/>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200">
          <a:solidFill>
            <a:schemeClr val="hlink"/>
          </a:solidFill>
          <a:latin typeface="Calibri" pitchFamily="34" charset="0"/>
          <a:ea typeface="Calibri" pitchFamily="34" charset="0"/>
          <a:cs typeface="Calibri" pitchFamily="34"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Calibri" pitchFamily="34" charset="0"/>
          <a:ea typeface="Calibri" pitchFamily="34" charset="0"/>
          <a:cs typeface="Calibri" pitchFamily="34" charset="0"/>
        </a:defRPr>
      </a:lvl1pPr>
      <a:lvl2pPr marL="509588" indent="-163513" algn="l" rtl="0" eaLnBrk="0" fontAlgn="base" hangingPunct="0">
        <a:spcBef>
          <a:spcPct val="0"/>
        </a:spcBef>
        <a:spcAft>
          <a:spcPct val="0"/>
        </a:spcAft>
        <a:buClr>
          <a:schemeClr val="tx1"/>
        </a:buClr>
        <a:buFont typeface="Arial" charset="0"/>
        <a:buChar char="–"/>
        <a:defRPr sz="1400">
          <a:solidFill>
            <a:schemeClr val="tx1"/>
          </a:solidFill>
          <a:latin typeface="Calibri" pitchFamily="34" charset="0"/>
          <a:ea typeface="Calibri" pitchFamily="34" charset="0"/>
          <a:cs typeface="Calibri" pitchFamily="34" charset="0"/>
        </a:defRPr>
      </a:lvl2pPr>
      <a:lvl3pPr marL="855663" indent="-173038" algn="l" rtl="0" eaLnBrk="0" fontAlgn="base" hangingPunct="0">
        <a:spcBef>
          <a:spcPct val="0"/>
        </a:spcBef>
        <a:spcAft>
          <a:spcPct val="0"/>
        </a:spcAft>
        <a:buClr>
          <a:schemeClr val="tx1"/>
        </a:buClr>
        <a:buChar char="•"/>
        <a:defRPr sz="1200">
          <a:solidFill>
            <a:schemeClr val="tx1"/>
          </a:solidFill>
          <a:latin typeface="Calibri" pitchFamily="34" charset="0"/>
          <a:ea typeface="Calibri" pitchFamily="34" charset="0"/>
          <a:cs typeface="Calibri" pitchFamily="34"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Calibri" pitchFamily="34" charset="0"/>
          <a:cs typeface="Calibri" pitchFamily="34"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Calibri" pitchFamily="34" charset="0"/>
          <a:cs typeface="Calibri" pitchFamily="34" charset="0"/>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304.ibm.com/jct03001c/services/learning/us/pdfs/CFS_IBM_OpenPages_v7.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hyperlink" Target="mailto:baservices@us.ibm.com" TargetMode="External"/><Relationship Id="rId7" Type="http://schemas.openxmlformats.org/officeDocument/2006/relationships/hyperlink" Target="http://www.youtube.com/user/IbmBaEduca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3-connections.ibm.com/wikis/home/wiki/Business%20Analytics%20Lab%20Services%20Portal/page/Solution%20Services" TargetMode="External"/><Relationship Id="rId5" Type="http://schemas.openxmlformats.org/officeDocument/2006/relationships/hyperlink" Target="https://twitter.com/" TargetMode="External"/><Relationship Id="rId4" Type="http://schemas.openxmlformats.org/officeDocument/2006/relationships/hyperlink" Target="http://www-01.ibm.com/software/analytics/services/" TargetMode="Externa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304.ibm.com/jct03001c/services/learning/ites.wss/us/en?pageType=page&amp;c=C835166M58373N4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304.ibm.com/jct03001c/services/learning/ites.wss/us/en?pageType=page&amp;c=C835166M58373N4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304.ibm.com/jct03001c/services/learning/ites.wss/us/en?pageType=page&amp;c=W113304M84371I2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3-103.ibm.com/software/xl/portal/!ut/p/c5/04_SB8K8xLLM9MSSzPy8xBz9CP0os3gjA3dXrzAnL1fzAB8XA89gD5-AMMswYwNHU_1wkA6zeGd3Rw8Tcx8DAwtPZxMDTxMn_yAjV38DA09jiLwBDuBooO_nkZ-bql-QnZ3m6KioCADdMFi1/dl3/d3/L2dJQSEvUUt3QS9ZQnZ3LzZfMjBHRUpWQkpFRlQ1MDBJUzlKM1RETDAwRzI!" TargetMode="External"/><Relationship Id="rId2" Type="http://schemas.openxmlformats.org/officeDocument/2006/relationships/hyperlink" Target="https://w3-connections.ibm.com/wikis/home?lang=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39700" y="2286000"/>
            <a:ext cx="9004300" cy="838200"/>
          </a:xfrm>
        </p:spPr>
        <p:txBody>
          <a:bodyPr/>
          <a:lstStyle/>
          <a:p>
            <a:pPr eaLnBrk="1" hangingPunct="1"/>
            <a:r>
              <a:rPr lang="en-US" sz="2800" b="1" smtClean="0"/>
              <a:t>&lt;Client Name&gt;</a:t>
            </a:r>
            <a:br>
              <a:rPr lang="en-US" sz="2800" b="1" smtClean="0"/>
            </a:br>
            <a:r>
              <a:rPr lang="en-US" sz="2800" b="1" smtClean="0"/>
              <a:t>IBM OpenPages V7 Upgrade Services</a:t>
            </a:r>
            <a:br>
              <a:rPr lang="en-US" sz="2800" b="1" smtClean="0"/>
            </a:br>
            <a:r>
              <a:rPr lang="en-US" sz="2800" b="1" smtClean="0"/>
              <a:t>Customer Facing Presentation</a:t>
            </a:r>
            <a:br>
              <a:rPr lang="en-US" sz="2800" b="1" smtClean="0"/>
            </a:br>
            <a:endParaRPr lang="en-US" sz="28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idx="4294967295"/>
          </p:nvPr>
        </p:nvSpPr>
        <p:spPr>
          <a:xfrm>
            <a:off x="228600" y="685800"/>
            <a:ext cx="8686800" cy="777875"/>
          </a:xfrm>
        </p:spPr>
        <p:txBody>
          <a:bodyPr/>
          <a:lstStyle/>
          <a:p>
            <a:pPr eaLnBrk="1" hangingPunct="1"/>
            <a:r>
              <a:rPr lang="en-US" smtClean="0"/>
              <a:t>Upgrade Process</a:t>
            </a:r>
          </a:p>
        </p:txBody>
      </p:sp>
      <p:sp>
        <p:nvSpPr>
          <p:cNvPr id="26626" name="Rectangle 3"/>
          <p:cNvSpPr>
            <a:spLocks noChangeArrowheads="1"/>
          </p:cNvSpPr>
          <p:nvPr/>
        </p:nvSpPr>
        <p:spPr bwMode="auto">
          <a:xfrm>
            <a:off x="457200" y="1219200"/>
            <a:ext cx="7875588" cy="4735513"/>
          </a:xfrm>
          <a:prstGeom prst="rect">
            <a:avLst/>
          </a:prstGeom>
          <a:noFill/>
          <a:ln w="9525">
            <a:noFill/>
            <a:miter lim="800000"/>
            <a:headEnd/>
            <a:tailEnd/>
          </a:ln>
        </p:spPr>
        <p:txBody>
          <a:bodyPr/>
          <a:lstStyle/>
          <a:p>
            <a:pPr marL="173038" indent="-173038" defTabSz="914400">
              <a:spcBef>
                <a:spcPts val="950"/>
              </a:spcBef>
              <a:spcAft>
                <a:spcPts val="400"/>
              </a:spcAft>
              <a:buClr>
                <a:schemeClr val="tx1"/>
              </a:buClr>
              <a:buFont typeface="Wingdings" pitchFamily="2" charset="2"/>
              <a:buNone/>
            </a:pPr>
            <a:r>
              <a:rPr lang="en-US" b="1">
                <a:solidFill>
                  <a:schemeClr val="tx1"/>
                </a:solidFill>
                <a:latin typeface="Calibri" pitchFamily="34" charset="0"/>
              </a:rPr>
              <a:t> Upgrade Assessment</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A migration assessment is needed to analyze the existing system and determine an upgrade path</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Remediation is required for all Custom Components including Reports, Helpers, Notifications for upgrading from 5.x to 7.x</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Remediation is required only for Cognos Reports for upgrading from 6.x to 7.x</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Migration assessment yields a detailed project plan, timeline chart and a list of custom components that are affected by the upgrade</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A migration backup is needed to provide an estimates for remediation of custom components</a:t>
            </a:r>
          </a:p>
          <a:p>
            <a:pPr marL="509588" lvl="1" indent="-163513" defTabSz="914400">
              <a:buClr>
                <a:schemeClr val="tx1"/>
              </a:buClr>
              <a:buFont typeface="Arial" charset="0"/>
              <a:buChar char="–"/>
            </a:pPr>
            <a:endParaRPr lang="en-US" sz="1200">
              <a:solidFill>
                <a:schemeClr val="tx1"/>
              </a:solidFill>
              <a:latin typeface="Calibri" pitchFamily="34" charset="0"/>
            </a:endParaRPr>
          </a:p>
          <a:p>
            <a:pPr marL="173038" indent="-173038" defTabSz="914400">
              <a:spcBef>
                <a:spcPct val="50000"/>
              </a:spcBef>
              <a:buClr>
                <a:schemeClr val="tx1"/>
              </a:buClr>
              <a:buFont typeface="Wingdings" pitchFamily="2" charset="2"/>
              <a:buNone/>
            </a:pPr>
            <a:r>
              <a:rPr lang="en-US" b="1">
                <a:solidFill>
                  <a:schemeClr val="tx1"/>
                </a:solidFill>
                <a:latin typeface="Calibri" pitchFamily="34" charset="0"/>
              </a:rPr>
              <a:t>Upgrade Implementation Steps</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Includes upgrade of application, database and reporting servers</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Remediation of custom components (helpers/triggers/Cognos reports)</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Perform Integration Testing</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Deploy application in client environment's</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Client validation in Test environment</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Upgrade and validate Production</a:t>
            </a:r>
          </a:p>
          <a:p>
            <a:pPr marL="173038" indent="-173038" defTabSz="914400">
              <a:spcBef>
                <a:spcPct val="50000"/>
              </a:spcBef>
              <a:buClr>
                <a:schemeClr val="tx1"/>
              </a:buClr>
              <a:buFont typeface="Wingdings" pitchFamily="2" charset="2"/>
              <a:buChar char="§"/>
            </a:pPr>
            <a:r>
              <a:rPr lang="en-US">
                <a:solidFill>
                  <a:schemeClr val="tx1"/>
                </a:solidFill>
                <a:latin typeface="Calibri" pitchFamily="34" charset="0"/>
              </a:rPr>
              <a:t>Go Live!</a:t>
            </a:r>
          </a:p>
          <a:p>
            <a:pPr marL="173038" indent="-173038" defTabSz="914400">
              <a:spcBef>
                <a:spcPct val="50000"/>
              </a:spcBef>
              <a:buClr>
                <a:schemeClr val="tx1"/>
              </a:buClr>
              <a:buFont typeface="Wingdings" pitchFamily="2" charset="2"/>
              <a:buChar char="§"/>
            </a:pPr>
            <a:endParaRPr lang="en-US">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pPr algn="ctr">
              <a:lnSpc>
                <a:spcPct val="97000"/>
              </a:lnSpc>
              <a:buClr>
                <a:srgbClr val="000600"/>
              </a:buClr>
              <a:buSzPct val="100000"/>
              <a:buFont typeface="Arial" charset="0"/>
              <a:buNone/>
            </a:pPr>
            <a:fld id="{3C39C086-5A81-443C-9AF5-CF5E7B2A6F45}" type="slidenum">
              <a:rPr lang="en-US" sz="800">
                <a:solidFill>
                  <a:schemeClr val="tx1"/>
                </a:solidFill>
                <a:cs typeface="Arial" charset="0"/>
              </a:rPr>
              <a:pPr algn="ctr">
                <a:lnSpc>
                  <a:spcPct val="97000"/>
                </a:lnSpc>
                <a:buClr>
                  <a:srgbClr val="000600"/>
                </a:buClr>
                <a:buSzPct val="100000"/>
                <a:buFont typeface="Arial" charset="0"/>
                <a:buNone/>
              </a:pPr>
              <a:t>11</a:t>
            </a:fld>
            <a:endParaRPr lang="en-US" sz="800">
              <a:solidFill>
                <a:schemeClr val="tx1"/>
              </a:solidFill>
              <a:cs typeface="Arial" charset="0"/>
            </a:endParaRPr>
          </a:p>
        </p:txBody>
      </p:sp>
      <p:sp>
        <p:nvSpPr>
          <p:cNvPr id="28674" name="Rectangle 2"/>
          <p:cNvSpPr>
            <a:spLocks noGrp="1" noChangeArrowheads="1"/>
          </p:cNvSpPr>
          <p:nvPr>
            <p:ph type="title" idx="4294967295"/>
          </p:nvPr>
        </p:nvSpPr>
        <p:spPr>
          <a:xfrm>
            <a:off x="152400" y="609600"/>
            <a:ext cx="8686800" cy="639763"/>
          </a:xfrm>
        </p:spPr>
        <p:txBody>
          <a:bodyPr/>
          <a:lstStyle/>
          <a:p>
            <a:pPr eaLnBrk="1" hangingPunct="1"/>
            <a:r>
              <a:rPr lang="en-US" sz="2000" smtClean="0"/>
              <a:t>Open Pages Education Offerings Overview</a:t>
            </a:r>
            <a:br>
              <a:rPr lang="en-US" sz="2000" smtClean="0"/>
            </a:br>
            <a:endParaRPr lang="en-US" sz="2000" smtClean="0"/>
          </a:p>
        </p:txBody>
      </p:sp>
      <p:sp>
        <p:nvSpPr>
          <p:cNvPr id="33810" name="Text Box 18">
            <a:hlinkClick r:id="rId3"/>
          </p:cNvPr>
          <p:cNvSpPr txBox="1">
            <a:spLocks noChangeArrowheads="1"/>
          </p:cNvSpPr>
          <p:nvPr/>
        </p:nvSpPr>
        <p:spPr bwMode="auto">
          <a:xfrm>
            <a:off x="403225" y="6096000"/>
            <a:ext cx="32988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en-US">
                <a:hlinkClick r:id="rId3"/>
              </a:rPr>
              <a:t>IBM OpenPages Curriculum Fact Sheet</a:t>
            </a:r>
            <a:endParaRPr lang="en-US"/>
          </a:p>
        </p:txBody>
      </p:sp>
      <p:pic>
        <p:nvPicPr>
          <p:cNvPr id="3075" name="Picture 3"/>
          <p:cNvPicPr>
            <a:picLocks noChangeAspect="1" noChangeArrowheads="1"/>
          </p:cNvPicPr>
          <p:nvPr/>
        </p:nvPicPr>
        <p:blipFill>
          <a:blip r:embed="rId4" cstate="print"/>
          <a:srcRect/>
          <a:stretch>
            <a:fillRect/>
          </a:stretch>
        </p:blipFill>
        <p:spPr bwMode="auto">
          <a:xfrm>
            <a:off x="1238250" y="1428750"/>
            <a:ext cx="66675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pPr algn="ctr">
              <a:lnSpc>
                <a:spcPct val="97000"/>
              </a:lnSpc>
              <a:buClr>
                <a:srgbClr val="000600"/>
              </a:buClr>
              <a:buSzPct val="100000"/>
              <a:buFont typeface="Arial" charset="0"/>
              <a:buNone/>
            </a:pPr>
            <a:fld id="{3B43FBAA-B277-44C0-8DCA-426EF71D8E0B}" type="slidenum">
              <a:rPr lang="en-US" sz="800">
                <a:solidFill>
                  <a:schemeClr val="tx1"/>
                </a:solidFill>
                <a:cs typeface="Arial" charset="0"/>
              </a:rPr>
              <a:pPr algn="ctr">
                <a:lnSpc>
                  <a:spcPct val="97000"/>
                </a:lnSpc>
                <a:buClr>
                  <a:srgbClr val="000600"/>
                </a:buClr>
                <a:buSzPct val="100000"/>
                <a:buFont typeface="Arial" charset="0"/>
                <a:buNone/>
              </a:pPr>
              <a:t>12</a:t>
            </a:fld>
            <a:endParaRPr lang="en-US" sz="800">
              <a:solidFill>
                <a:schemeClr val="tx1"/>
              </a:solidFill>
              <a:cs typeface="Arial" charset="0"/>
            </a:endParaRPr>
          </a:p>
        </p:txBody>
      </p:sp>
      <p:sp>
        <p:nvSpPr>
          <p:cNvPr id="34818" name="Rectangle 2"/>
          <p:cNvSpPr>
            <a:spLocks noGrp="1" noChangeArrowheads="1"/>
          </p:cNvSpPr>
          <p:nvPr>
            <p:ph type="title" idx="4294967295"/>
          </p:nvPr>
        </p:nvSpPr>
        <p:spPr>
          <a:xfrm>
            <a:off x="152400" y="609600"/>
            <a:ext cx="8686800" cy="639763"/>
          </a:xfrm>
        </p:spPr>
        <p:txBody>
          <a:bodyPr/>
          <a:lstStyle/>
          <a:p>
            <a:pPr eaLnBrk="1" hangingPunct="1"/>
            <a:r>
              <a:rPr lang="en-US" dirty="0" smtClean="0"/>
              <a:t>Beyond the Service </a:t>
            </a:r>
            <a:r>
              <a:rPr lang="en-US" dirty="0" smtClean="0">
                <a:solidFill>
                  <a:srgbClr val="FF0000"/>
                </a:solidFill>
              </a:rPr>
              <a:t>[Sellers – adjust this slide as you see fit for your particular client situation</a:t>
            </a:r>
            <a:r>
              <a:rPr lang="en-US" dirty="0" smtClean="0"/>
              <a:t>]</a:t>
            </a:r>
            <a:br>
              <a:rPr lang="en-US" dirty="0" smtClean="0"/>
            </a:br>
            <a:endParaRPr lang="en-US" sz="1400" b="1" dirty="0" smtClean="0">
              <a:solidFill>
                <a:srgbClr val="CC0000"/>
              </a:solidFill>
            </a:endParaRPr>
          </a:p>
        </p:txBody>
      </p:sp>
      <p:sp>
        <p:nvSpPr>
          <p:cNvPr id="34819" name="Rectangle 3"/>
          <p:cNvSpPr>
            <a:spLocks noChangeArrowheads="1"/>
          </p:cNvSpPr>
          <p:nvPr/>
        </p:nvSpPr>
        <p:spPr bwMode="auto">
          <a:xfrm>
            <a:off x="0" y="5410200"/>
            <a:ext cx="9144000" cy="1066800"/>
          </a:xfrm>
          <a:prstGeom prst="rect">
            <a:avLst/>
          </a:prstGeom>
          <a:solidFill>
            <a:srgbClr val="000080">
              <a:alpha val="5882"/>
            </a:srgbClr>
          </a:solidFill>
          <a:ln w="9525">
            <a:noFill/>
            <a:miter lim="800000"/>
            <a:headEnd/>
            <a:tailEnd/>
          </a:ln>
        </p:spPr>
        <p:txBody>
          <a:bodyPr/>
          <a:lstStyle/>
          <a:p>
            <a:pPr defTabSz="914400">
              <a:lnSpc>
                <a:spcPct val="97000"/>
              </a:lnSpc>
              <a:buClr>
                <a:srgbClr val="000600"/>
              </a:buClr>
              <a:buSzPct val="100000"/>
              <a:buFont typeface="Arial" charset="0"/>
              <a:buNone/>
            </a:pPr>
            <a:r>
              <a:rPr lang="en-US" b="1">
                <a:solidFill>
                  <a:schemeClr val="tx1"/>
                </a:solidFill>
              </a:rPr>
              <a:t>Email us:  </a:t>
            </a:r>
            <a:r>
              <a:rPr lang="en-US">
                <a:solidFill>
                  <a:schemeClr val="tx1"/>
                </a:solidFill>
                <a:hlinkClick r:id="rId3"/>
              </a:rPr>
              <a:t>baservices@us.ibm.com</a:t>
            </a:r>
            <a:endParaRPr lang="en-US"/>
          </a:p>
          <a:p>
            <a:pPr defTabSz="914400">
              <a:lnSpc>
                <a:spcPct val="97000"/>
              </a:lnSpc>
              <a:buClr>
                <a:srgbClr val="000600"/>
              </a:buClr>
              <a:buSzPct val="100000"/>
              <a:buFont typeface="Arial" charset="0"/>
              <a:buNone/>
            </a:pPr>
            <a:r>
              <a:rPr lang="en-US" altLang="ja-JP" b="1">
                <a:solidFill>
                  <a:schemeClr val="tx1"/>
                </a:solidFill>
              </a:rPr>
              <a:t>Visit us at IBM.com:</a:t>
            </a:r>
            <a:r>
              <a:rPr lang="en-US" altLang="ja-JP">
                <a:solidFill>
                  <a:schemeClr val="tx1"/>
                </a:solidFill>
              </a:rPr>
              <a:t>  </a:t>
            </a:r>
            <a:r>
              <a:rPr lang="en-US" altLang="ja-JP">
                <a:solidFill>
                  <a:schemeClr val="tx1"/>
                </a:solidFill>
                <a:hlinkClick r:id="rId4"/>
              </a:rPr>
              <a:t>Additional IBM Software Services for Business Analytics</a:t>
            </a:r>
            <a:endParaRPr lang="en-US" altLang="ja-JP">
              <a:solidFill>
                <a:schemeClr val="tx1"/>
              </a:solidFill>
            </a:endParaRPr>
          </a:p>
          <a:p>
            <a:pPr defTabSz="914400">
              <a:lnSpc>
                <a:spcPct val="97000"/>
              </a:lnSpc>
              <a:buClr>
                <a:srgbClr val="000600"/>
              </a:buClr>
              <a:buSzPct val="100000"/>
              <a:buFont typeface="Arial" charset="0"/>
              <a:buNone/>
            </a:pPr>
            <a:r>
              <a:rPr lang="en-US" altLang="ja-JP" b="1">
                <a:solidFill>
                  <a:schemeClr val="tx1"/>
                </a:solidFill>
              </a:rPr>
              <a:t>Follow us on Twitter:</a:t>
            </a:r>
            <a:r>
              <a:rPr lang="en-US" altLang="ja-JP">
                <a:solidFill>
                  <a:schemeClr val="tx1"/>
                </a:solidFill>
              </a:rPr>
              <a:t> </a:t>
            </a:r>
            <a:r>
              <a:rPr lang="en-US" altLang="ja-JP">
                <a:solidFill>
                  <a:schemeClr val="tx1"/>
                </a:solidFill>
                <a:hlinkClick r:id="rId5"/>
              </a:rPr>
              <a:t>@IBMBAEdu</a:t>
            </a:r>
            <a:r>
              <a:rPr lang="en-US" altLang="ja-JP">
                <a:solidFill>
                  <a:schemeClr val="tx1"/>
                </a:solidFill>
              </a:rPr>
              <a:t>        </a:t>
            </a:r>
            <a:r>
              <a:rPr lang="en-US" altLang="ja-JP">
                <a:solidFill>
                  <a:schemeClr val="tx1"/>
                </a:solidFill>
                <a:hlinkClick r:id="rId6"/>
              </a:rPr>
              <a:t>Solution Services</a:t>
            </a:r>
            <a:endParaRPr lang="en-US" altLang="ja-JP">
              <a:solidFill>
                <a:schemeClr val="tx1"/>
              </a:solidFill>
            </a:endParaRPr>
          </a:p>
          <a:p>
            <a:pPr defTabSz="914400">
              <a:lnSpc>
                <a:spcPct val="97000"/>
              </a:lnSpc>
              <a:buClr>
                <a:srgbClr val="000600"/>
              </a:buClr>
              <a:buSzPct val="100000"/>
              <a:buFont typeface="Arial" charset="0"/>
              <a:buNone/>
            </a:pPr>
            <a:r>
              <a:rPr lang="en-US" altLang="ja-JP" b="1">
                <a:solidFill>
                  <a:schemeClr val="tx1"/>
                </a:solidFill>
              </a:rPr>
              <a:t>Subscribe to our new </a:t>
            </a:r>
            <a:r>
              <a:rPr lang="en-US" altLang="ja-JP">
                <a:solidFill>
                  <a:schemeClr val="tx1"/>
                </a:solidFill>
                <a:hlinkClick r:id="rId7"/>
              </a:rPr>
              <a:t>BA Education Youtube Channel </a:t>
            </a:r>
            <a:endParaRPr lang="en-US">
              <a:solidFill>
                <a:schemeClr val="tx1"/>
              </a:solidFill>
            </a:endParaRPr>
          </a:p>
        </p:txBody>
      </p:sp>
      <p:pic>
        <p:nvPicPr>
          <p:cNvPr id="34820" name="Picture 6"/>
          <p:cNvPicPr>
            <a:picLocks noChangeAspect="1" noChangeArrowheads="1"/>
          </p:cNvPicPr>
          <p:nvPr/>
        </p:nvPicPr>
        <p:blipFill>
          <a:blip r:embed="rId8" cstate="print"/>
          <a:srcRect/>
          <a:stretch>
            <a:fillRect/>
          </a:stretch>
        </p:blipFill>
        <p:spPr bwMode="auto">
          <a:xfrm>
            <a:off x="3048000" y="5867400"/>
            <a:ext cx="228600" cy="219075"/>
          </a:xfrm>
          <a:prstGeom prst="rect">
            <a:avLst/>
          </a:prstGeom>
          <a:noFill/>
          <a:ln w="9525">
            <a:noFill/>
            <a:miter lim="800000"/>
            <a:headEnd/>
            <a:tailEnd/>
          </a:ln>
        </p:spPr>
      </p:pic>
      <p:pic>
        <p:nvPicPr>
          <p:cNvPr id="11" name="Picture 5" descr="C:\Users\IBM_ADMIN\Desktop\Work\BA\Services\Assets\SSG Bundle\Graphics\Arrow Close Together.png"/>
          <p:cNvPicPr>
            <a:picLocks noChangeAspect="1" noChangeArrowheads="1"/>
          </p:cNvPicPr>
          <p:nvPr/>
        </p:nvPicPr>
        <p:blipFill>
          <a:blip r:embed="rId9" cstate="print"/>
          <a:srcRect/>
          <a:stretch>
            <a:fillRect/>
          </a:stretch>
        </p:blipFill>
        <p:spPr bwMode="auto">
          <a:xfrm>
            <a:off x="990600" y="2133600"/>
            <a:ext cx="6858000" cy="3182938"/>
          </a:xfrm>
          <a:prstGeom prst="rect">
            <a:avLst/>
          </a:prstGeom>
          <a:noFill/>
          <a:ln w="9525">
            <a:noFill/>
            <a:miter lim="800000"/>
            <a:headEnd/>
            <a:tailEnd/>
          </a:ln>
        </p:spPr>
      </p:pic>
      <p:sp>
        <p:nvSpPr>
          <p:cNvPr id="12" name="Text Box 11"/>
          <p:cNvSpPr txBox="1">
            <a:spLocks noChangeArrowheads="1"/>
          </p:cNvSpPr>
          <p:nvPr/>
        </p:nvSpPr>
        <p:spPr bwMode="auto">
          <a:xfrm>
            <a:off x="2971800" y="1828800"/>
            <a:ext cx="3282950" cy="366713"/>
          </a:xfrm>
          <a:prstGeom prst="rect">
            <a:avLst/>
          </a:prstGeom>
          <a:noFill/>
          <a:ln w="9525">
            <a:noFill/>
            <a:miter lim="800000"/>
            <a:headEnd/>
            <a:tailEnd/>
          </a:ln>
        </p:spPr>
        <p:txBody>
          <a:bodyPr wrap="none">
            <a:spAutoFit/>
          </a:bodyPr>
          <a:lstStyle/>
          <a:p>
            <a:r>
              <a:rPr lang="en-US" b="1" i="1" dirty="0">
                <a:solidFill>
                  <a:srgbClr val="812009"/>
                </a:solidFill>
              </a:rPr>
              <a:t>Customer Success Lifecycle</a:t>
            </a:r>
          </a:p>
        </p:txBody>
      </p:sp>
      <p:sp>
        <p:nvSpPr>
          <p:cNvPr id="13" name="Text Box 9"/>
          <p:cNvSpPr txBox="1">
            <a:spLocks noChangeArrowheads="1"/>
          </p:cNvSpPr>
          <p:nvPr/>
        </p:nvSpPr>
        <p:spPr bwMode="auto">
          <a:xfrm>
            <a:off x="228600" y="1295400"/>
            <a:ext cx="8610600" cy="523220"/>
          </a:xfrm>
          <a:prstGeom prst="rect">
            <a:avLst/>
          </a:prstGeom>
          <a:solidFill>
            <a:srgbClr val="0070C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marL="225425" indent="-225425" algn="ctr">
              <a:defRPr/>
            </a:pPr>
            <a:r>
              <a:rPr lang="en-US" sz="1400" b="1" dirty="0">
                <a:solidFill>
                  <a:schemeClr val="bg1"/>
                </a:solidFill>
              </a:rPr>
              <a:t>Software Services - Cloud &amp; SaaS Services - Education Services  - Client Success Management - Customer 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q"/>
          <p:cNvPicPr>
            <a:picLocks noChangeAspect="1" noChangeArrowheads="1"/>
          </p:cNvPicPr>
          <p:nvPr/>
        </p:nvPicPr>
        <p:blipFill>
          <a:blip r:embed="rId3" cstate="print"/>
          <a:srcRect/>
          <a:stretch>
            <a:fillRect/>
          </a:stretch>
        </p:blipFill>
        <p:spPr bwMode="auto">
          <a:xfrm>
            <a:off x="0" y="661988"/>
            <a:ext cx="9144000" cy="5857875"/>
          </a:xfrm>
          <a:prstGeom prst="rect">
            <a:avLst/>
          </a:prstGeom>
          <a:noFill/>
          <a:ln w="9525">
            <a:noFill/>
            <a:miter lim="800000"/>
            <a:headEnd/>
            <a:tailEnd/>
          </a:ln>
        </p:spPr>
      </p:pic>
      <p:sp>
        <p:nvSpPr>
          <p:cNvPr id="36866" name="Rectangle 3"/>
          <p:cNvSpPr>
            <a:spLocks noChangeArrowheads="1"/>
          </p:cNvSpPr>
          <p:nvPr/>
        </p:nvSpPr>
        <p:spPr bwMode="auto">
          <a:xfrm>
            <a:off x="0" y="584200"/>
            <a:ext cx="9144000" cy="863600"/>
          </a:xfrm>
          <a:prstGeom prst="rect">
            <a:avLst/>
          </a:prstGeom>
          <a:solidFill>
            <a:schemeClr val="bg1"/>
          </a:solidFill>
          <a:ln w="9525" algn="ctr">
            <a:noFill/>
            <a:miter lim="800000"/>
            <a:headEnd/>
            <a:tailEnd/>
          </a:ln>
        </p:spPr>
        <p:txBody>
          <a:bodyPr wrap="none" anchor="ctr"/>
          <a:lstStyle/>
          <a:p>
            <a:pPr algn="ctr">
              <a:lnSpc>
                <a:spcPct val="97000"/>
              </a:lnSpc>
              <a:buClr>
                <a:srgbClr val="000600"/>
              </a:buClr>
              <a:buSzPct val="100000"/>
              <a:buFont typeface="Arial" charset="0"/>
              <a:buNone/>
            </a:pPr>
            <a:endParaRPr lang="en-US"/>
          </a:p>
        </p:txBody>
      </p:sp>
      <p:sp>
        <p:nvSpPr>
          <p:cNvPr id="36867" name="Rectangle 4"/>
          <p:cNvSpPr>
            <a:spLocks noGrp="1" noChangeArrowheads="1"/>
          </p:cNvSpPr>
          <p:nvPr>
            <p:ph type="title"/>
          </p:nvPr>
        </p:nvSpPr>
        <p:spPr>
          <a:xfrm>
            <a:off x="239713" y="593725"/>
            <a:ext cx="8686800" cy="639763"/>
          </a:xfrm>
        </p:spPr>
        <p:txBody>
          <a:bodyPr/>
          <a:lstStyle/>
          <a:p>
            <a:pPr eaLnBrk="1" hangingPunct="1"/>
            <a:r>
              <a:rPr lang="en-US" sz="4000" b="1" smtClean="0"/>
              <a:t>Questions?</a:t>
            </a:r>
          </a:p>
        </p:txBody>
      </p:sp>
      <p:grpSp>
        <p:nvGrpSpPr>
          <p:cNvPr id="36868" name="Group 5"/>
          <p:cNvGrpSpPr>
            <a:grpSpLocks/>
          </p:cNvGrpSpPr>
          <p:nvPr/>
        </p:nvGrpSpPr>
        <p:grpSpPr bwMode="auto">
          <a:xfrm>
            <a:off x="387350" y="3173413"/>
            <a:ext cx="1600200" cy="1639887"/>
            <a:chOff x="528" y="1999"/>
            <a:chExt cx="1008" cy="1033"/>
          </a:xfrm>
        </p:grpSpPr>
        <p:sp>
          <p:nvSpPr>
            <p:cNvPr id="36875" name="Text Box 6"/>
            <p:cNvSpPr txBox="1">
              <a:spLocks noChangeArrowheads="1"/>
            </p:cNvSpPr>
            <p:nvPr/>
          </p:nvSpPr>
          <p:spPr bwMode="auto">
            <a:xfrm>
              <a:off x="686" y="1999"/>
              <a:ext cx="664" cy="980"/>
            </a:xfrm>
            <a:prstGeom prst="rect">
              <a:avLst/>
            </a:prstGeom>
            <a:noFill/>
            <a:ln w="9525" algn="ctr">
              <a:noFill/>
              <a:miter lim="800000"/>
              <a:headEnd/>
              <a:tailEnd/>
            </a:ln>
            <a:effectLst>
              <a:prstShdw prst="shdw17" dist="17961" dir="2700000">
                <a:srgbClr val="737373"/>
              </a:prstShdw>
            </a:effectLst>
          </p:spPr>
          <p:txBody>
            <a:bodyPr>
              <a:spAutoFit/>
            </a:bodyPr>
            <a:lstStyle/>
            <a:p>
              <a:pPr algn="ctr">
                <a:spcBef>
                  <a:spcPct val="50000"/>
                </a:spcBef>
              </a:pPr>
              <a:r>
                <a:rPr lang="en-US" sz="9600">
                  <a:solidFill>
                    <a:schemeClr val="bg1"/>
                  </a:solidFill>
                  <a:ea typeface="MS PGothic" pitchFamily="34" charset="-128"/>
                  <a:cs typeface="Arial" charset="0"/>
                </a:rPr>
                <a:t>?</a:t>
              </a:r>
            </a:p>
          </p:txBody>
        </p:sp>
        <p:sp>
          <p:nvSpPr>
            <p:cNvPr id="36876" name="Oval 7"/>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p:spPr>
          <p:txBody>
            <a:bodyPr wrap="none" anchor="ctr"/>
            <a:lstStyle/>
            <a:p>
              <a:pPr algn="ctr">
                <a:lnSpc>
                  <a:spcPct val="97000"/>
                </a:lnSpc>
                <a:buClr>
                  <a:srgbClr val="000600"/>
                </a:buClr>
                <a:buSzPct val="100000"/>
                <a:buFont typeface="Arial" charset="0"/>
                <a:buNone/>
              </a:pPr>
              <a:endParaRPr lang="en-US"/>
            </a:p>
          </p:txBody>
        </p:sp>
      </p:grpSp>
      <p:grpSp>
        <p:nvGrpSpPr>
          <p:cNvPr id="36869" name="Group 8"/>
          <p:cNvGrpSpPr>
            <a:grpSpLocks/>
          </p:cNvGrpSpPr>
          <p:nvPr/>
        </p:nvGrpSpPr>
        <p:grpSpPr bwMode="auto">
          <a:xfrm>
            <a:off x="2012950" y="4087813"/>
            <a:ext cx="1600200" cy="1639887"/>
            <a:chOff x="528" y="1999"/>
            <a:chExt cx="1008" cy="1033"/>
          </a:xfrm>
        </p:grpSpPr>
        <p:sp>
          <p:nvSpPr>
            <p:cNvPr id="36873" name="Text Box 9"/>
            <p:cNvSpPr txBox="1">
              <a:spLocks noChangeArrowheads="1"/>
            </p:cNvSpPr>
            <p:nvPr/>
          </p:nvSpPr>
          <p:spPr bwMode="auto">
            <a:xfrm>
              <a:off x="686" y="1999"/>
              <a:ext cx="664" cy="980"/>
            </a:xfrm>
            <a:prstGeom prst="rect">
              <a:avLst/>
            </a:prstGeom>
            <a:noFill/>
            <a:ln w="9525" algn="ctr">
              <a:noFill/>
              <a:miter lim="800000"/>
              <a:headEnd/>
              <a:tailEnd/>
            </a:ln>
            <a:effectLst>
              <a:prstShdw prst="shdw17" dist="17961" dir="2700000">
                <a:srgbClr val="737373"/>
              </a:prstShdw>
            </a:effectLst>
          </p:spPr>
          <p:txBody>
            <a:bodyPr>
              <a:spAutoFit/>
            </a:bodyPr>
            <a:lstStyle/>
            <a:p>
              <a:pPr algn="ctr">
                <a:spcBef>
                  <a:spcPct val="50000"/>
                </a:spcBef>
              </a:pPr>
              <a:r>
                <a:rPr lang="en-US" sz="9600">
                  <a:solidFill>
                    <a:schemeClr val="bg1"/>
                  </a:solidFill>
                  <a:ea typeface="MS PGothic" pitchFamily="34" charset="-128"/>
                  <a:cs typeface="Arial" charset="0"/>
                </a:rPr>
                <a:t>?</a:t>
              </a:r>
            </a:p>
          </p:txBody>
        </p:sp>
        <p:sp>
          <p:nvSpPr>
            <p:cNvPr id="36874" name="Oval 10"/>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p:spPr>
          <p:txBody>
            <a:bodyPr wrap="none" anchor="ctr"/>
            <a:lstStyle/>
            <a:p>
              <a:pPr algn="ctr">
                <a:lnSpc>
                  <a:spcPct val="97000"/>
                </a:lnSpc>
                <a:buClr>
                  <a:srgbClr val="000600"/>
                </a:buClr>
                <a:buSzPct val="100000"/>
                <a:buFont typeface="Arial" charset="0"/>
                <a:buNone/>
              </a:pPr>
              <a:endParaRPr lang="en-US"/>
            </a:p>
          </p:txBody>
        </p:sp>
      </p:grpSp>
      <p:grpSp>
        <p:nvGrpSpPr>
          <p:cNvPr id="36870" name="Group 11"/>
          <p:cNvGrpSpPr>
            <a:grpSpLocks/>
          </p:cNvGrpSpPr>
          <p:nvPr/>
        </p:nvGrpSpPr>
        <p:grpSpPr bwMode="auto">
          <a:xfrm>
            <a:off x="2114550" y="2259013"/>
            <a:ext cx="1600200" cy="1639887"/>
            <a:chOff x="528" y="1999"/>
            <a:chExt cx="1008" cy="1033"/>
          </a:xfrm>
        </p:grpSpPr>
        <p:sp>
          <p:nvSpPr>
            <p:cNvPr id="36871" name="Text Box 12"/>
            <p:cNvSpPr txBox="1">
              <a:spLocks noChangeArrowheads="1"/>
            </p:cNvSpPr>
            <p:nvPr/>
          </p:nvSpPr>
          <p:spPr bwMode="auto">
            <a:xfrm>
              <a:off x="686" y="1999"/>
              <a:ext cx="664" cy="980"/>
            </a:xfrm>
            <a:prstGeom prst="rect">
              <a:avLst/>
            </a:prstGeom>
            <a:noFill/>
            <a:ln w="9525" algn="ctr">
              <a:noFill/>
              <a:miter lim="800000"/>
              <a:headEnd/>
              <a:tailEnd/>
            </a:ln>
            <a:effectLst>
              <a:prstShdw prst="shdw17" dist="17961" dir="2700000">
                <a:srgbClr val="737373"/>
              </a:prstShdw>
            </a:effectLst>
          </p:spPr>
          <p:txBody>
            <a:bodyPr>
              <a:spAutoFit/>
            </a:bodyPr>
            <a:lstStyle/>
            <a:p>
              <a:pPr algn="ctr">
                <a:spcBef>
                  <a:spcPct val="50000"/>
                </a:spcBef>
              </a:pPr>
              <a:r>
                <a:rPr lang="en-US" sz="9600">
                  <a:solidFill>
                    <a:schemeClr val="bg1"/>
                  </a:solidFill>
                  <a:ea typeface="MS PGothic" pitchFamily="34" charset="-128"/>
                  <a:cs typeface="Arial" charset="0"/>
                </a:rPr>
                <a:t>?</a:t>
              </a:r>
            </a:p>
          </p:txBody>
        </p:sp>
        <p:sp>
          <p:nvSpPr>
            <p:cNvPr id="36872" name="Oval 13"/>
            <p:cNvSpPr>
              <a:spLocks noChangeArrowheads="1"/>
            </p:cNvSpPr>
            <p:nvPr/>
          </p:nvSpPr>
          <p:spPr bwMode="auto">
            <a:xfrm>
              <a:off x="528" y="2024"/>
              <a:ext cx="1008" cy="1008"/>
            </a:xfrm>
            <a:prstGeom prst="ellipse">
              <a:avLst/>
            </a:prstGeom>
            <a:noFill/>
            <a:ln w="57150" cap="rnd" algn="ctr">
              <a:solidFill>
                <a:schemeClr val="bg1"/>
              </a:solidFill>
              <a:prstDash val="sysDot"/>
              <a:round/>
              <a:headEnd/>
              <a:tailEnd/>
            </a:ln>
          </p:spPr>
          <p:txBody>
            <a:bodyPr wrap="none" anchor="ctr"/>
            <a:lstStyle/>
            <a:p>
              <a:pPr algn="ctr">
                <a:lnSpc>
                  <a:spcPct val="97000"/>
                </a:lnSpc>
                <a:buClr>
                  <a:srgbClr val="000600"/>
                </a:buClr>
                <a:buSzPct val="100000"/>
                <a:buFont typeface="Arial" charset="0"/>
                <a:buNone/>
              </a:pPr>
              <a:endParaRPr 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pPr algn="ctr">
              <a:lnSpc>
                <a:spcPct val="97000"/>
              </a:lnSpc>
              <a:buClr>
                <a:srgbClr val="000600"/>
              </a:buClr>
              <a:buSzPct val="100000"/>
              <a:buFont typeface="Arial" charset="0"/>
              <a:buNone/>
            </a:pPr>
            <a:fld id="{413E4F8D-40CB-4729-B739-6B06FAA362E6}" type="slidenum">
              <a:rPr lang="en-US" sz="800">
                <a:solidFill>
                  <a:schemeClr val="tx1"/>
                </a:solidFill>
                <a:cs typeface="Arial" charset="0"/>
              </a:rPr>
              <a:pPr algn="ctr">
                <a:lnSpc>
                  <a:spcPct val="97000"/>
                </a:lnSpc>
                <a:buClr>
                  <a:srgbClr val="000600"/>
                </a:buClr>
                <a:buSzPct val="100000"/>
                <a:buFont typeface="Arial" charset="0"/>
                <a:buNone/>
              </a:pPr>
              <a:t>14</a:t>
            </a:fld>
            <a:endParaRPr lang="en-US" sz="800">
              <a:solidFill>
                <a:schemeClr val="tx1"/>
              </a:solidFill>
              <a:cs typeface="Arial" charset="0"/>
            </a:endParaRPr>
          </a:p>
        </p:txBody>
      </p:sp>
      <p:sp>
        <p:nvSpPr>
          <p:cNvPr id="30722" name="Rectangle 2"/>
          <p:cNvSpPr>
            <a:spLocks noGrp="1" noChangeArrowheads="1"/>
          </p:cNvSpPr>
          <p:nvPr>
            <p:ph type="title" idx="4294967295"/>
          </p:nvPr>
        </p:nvSpPr>
        <p:spPr>
          <a:xfrm>
            <a:off x="152400" y="609600"/>
            <a:ext cx="8686800" cy="639763"/>
          </a:xfrm>
        </p:spPr>
        <p:txBody>
          <a:bodyPr/>
          <a:lstStyle/>
          <a:p>
            <a:pPr eaLnBrk="1" hangingPunct="1"/>
            <a:r>
              <a:rPr lang="en-US" sz="2000" dirty="0" smtClean="0"/>
              <a:t>Open Pages Education Offerings Overview</a:t>
            </a:r>
            <a:br>
              <a:rPr lang="en-US" sz="2000" dirty="0" smtClean="0"/>
            </a:br>
            <a:endParaRPr lang="en-US" sz="2000" dirty="0" smtClean="0"/>
          </a:p>
        </p:txBody>
      </p:sp>
      <p:sp>
        <p:nvSpPr>
          <p:cNvPr id="35850" name="Text Box 10"/>
          <p:cNvSpPr txBox="1">
            <a:spLocks noChangeArrowheads="1"/>
          </p:cNvSpPr>
          <p:nvPr/>
        </p:nvSpPr>
        <p:spPr bwMode="auto">
          <a:xfrm>
            <a:off x="533400" y="6019800"/>
            <a:ext cx="26781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en-US">
                <a:hlinkClick r:id="rId3"/>
              </a:rPr>
              <a:t>IBM OpenPages Training Paths</a:t>
            </a:r>
            <a:endParaRPr lang="en-US"/>
          </a:p>
        </p:txBody>
      </p:sp>
      <p:pic>
        <p:nvPicPr>
          <p:cNvPr id="1026" name="Picture 2"/>
          <p:cNvPicPr>
            <a:picLocks noChangeAspect="1" noChangeArrowheads="1"/>
          </p:cNvPicPr>
          <p:nvPr/>
        </p:nvPicPr>
        <p:blipFill>
          <a:blip r:embed="rId4" cstate="print"/>
          <a:srcRect/>
          <a:stretch>
            <a:fillRect/>
          </a:stretch>
        </p:blipFill>
        <p:spPr bwMode="auto">
          <a:xfrm>
            <a:off x="152399" y="1537648"/>
            <a:ext cx="4446813" cy="263970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646629" y="1524000"/>
            <a:ext cx="442117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pPr algn="ctr">
              <a:lnSpc>
                <a:spcPct val="97000"/>
              </a:lnSpc>
              <a:buClr>
                <a:srgbClr val="000600"/>
              </a:buClr>
              <a:buSzPct val="100000"/>
              <a:buFont typeface="Arial" charset="0"/>
              <a:buNone/>
            </a:pPr>
            <a:fld id="{D9502798-8C97-4498-942E-A676CECE7E84}" type="slidenum">
              <a:rPr lang="en-US" sz="800">
                <a:solidFill>
                  <a:schemeClr val="tx1"/>
                </a:solidFill>
                <a:cs typeface="Arial" charset="0"/>
              </a:rPr>
              <a:pPr algn="ctr">
                <a:lnSpc>
                  <a:spcPct val="97000"/>
                </a:lnSpc>
                <a:buClr>
                  <a:srgbClr val="000600"/>
                </a:buClr>
                <a:buSzPct val="100000"/>
                <a:buFont typeface="Arial" charset="0"/>
                <a:buNone/>
              </a:pPr>
              <a:t>15</a:t>
            </a:fld>
            <a:endParaRPr lang="en-US" sz="800">
              <a:solidFill>
                <a:schemeClr val="tx1"/>
              </a:solidFill>
              <a:cs typeface="Arial" charset="0"/>
            </a:endParaRPr>
          </a:p>
        </p:txBody>
      </p:sp>
      <p:sp>
        <p:nvSpPr>
          <p:cNvPr id="32770" name="Rectangle 2"/>
          <p:cNvSpPr>
            <a:spLocks noGrp="1" noChangeArrowheads="1"/>
          </p:cNvSpPr>
          <p:nvPr>
            <p:ph type="title" idx="4294967295"/>
          </p:nvPr>
        </p:nvSpPr>
        <p:spPr>
          <a:xfrm>
            <a:off x="152400" y="609600"/>
            <a:ext cx="8686800" cy="639763"/>
          </a:xfrm>
        </p:spPr>
        <p:txBody>
          <a:bodyPr/>
          <a:lstStyle/>
          <a:p>
            <a:pPr eaLnBrk="1" hangingPunct="1"/>
            <a:r>
              <a:rPr lang="en-US" sz="2000" dirty="0" smtClean="0"/>
              <a:t>Open Pages Education Offerings Overview</a:t>
            </a:r>
          </a:p>
        </p:txBody>
      </p:sp>
      <p:sp>
        <p:nvSpPr>
          <p:cNvPr id="38918" name="Text Box 6"/>
          <p:cNvSpPr txBox="1">
            <a:spLocks noChangeArrowheads="1"/>
          </p:cNvSpPr>
          <p:nvPr/>
        </p:nvSpPr>
        <p:spPr bwMode="auto">
          <a:xfrm>
            <a:off x="533400" y="6019800"/>
            <a:ext cx="2678113" cy="7302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hlinkClick r:id="rId3"/>
              </a:rPr>
              <a:t>IBM OpenPages Training Paths</a:t>
            </a:r>
            <a:endParaRPr lang="en-US"/>
          </a:p>
          <a:p>
            <a:pPr>
              <a:defRPr/>
            </a:pPr>
            <a:endParaRPr lang="en-US"/>
          </a:p>
          <a:p>
            <a:pPr>
              <a:defRPr/>
            </a:pPr>
            <a:r>
              <a:rPr lang="en-US">
                <a:hlinkClick r:id="rId4"/>
              </a:rPr>
              <a:t>IBM Cognos BI Training</a:t>
            </a:r>
            <a:endParaRPr lang="en-US"/>
          </a:p>
        </p:txBody>
      </p:sp>
      <p:pic>
        <p:nvPicPr>
          <p:cNvPr id="2050" name="Picture 2"/>
          <p:cNvPicPr>
            <a:picLocks noChangeAspect="1" noChangeArrowheads="1"/>
          </p:cNvPicPr>
          <p:nvPr/>
        </p:nvPicPr>
        <p:blipFill>
          <a:blip r:embed="rId5" cstate="print"/>
          <a:srcRect/>
          <a:stretch>
            <a:fillRect/>
          </a:stretch>
        </p:blipFill>
        <p:spPr bwMode="auto">
          <a:xfrm>
            <a:off x="304800" y="1371600"/>
            <a:ext cx="4352925" cy="42672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5029200" y="1330656"/>
            <a:ext cx="37623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Instructions</a:t>
            </a:r>
          </a:p>
        </p:txBody>
      </p:sp>
      <p:sp>
        <p:nvSpPr>
          <p:cNvPr id="16386" name="Rectangle 3"/>
          <p:cNvSpPr>
            <a:spLocks noGrp="1" noChangeArrowheads="1"/>
          </p:cNvSpPr>
          <p:nvPr>
            <p:ph type="body" idx="1"/>
          </p:nvPr>
        </p:nvSpPr>
        <p:spPr/>
        <p:txBody>
          <a:bodyPr/>
          <a:lstStyle/>
          <a:p>
            <a:pPr eaLnBrk="1" hangingPunct="1"/>
            <a:r>
              <a:rPr lang="en-US" smtClean="0"/>
              <a:t>These slides are intended for IBM OpenPages V7</a:t>
            </a:r>
            <a:r>
              <a:rPr lang="en-US" smtClean="0">
                <a:solidFill>
                  <a:srgbClr val="C0504D"/>
                </a:solidFill>
              </a:rPr>
              <a:t> </a:t>
            </a:r>
            <a:r>
              <a:rPr lang="en-US" smtClean="0"/>
              <a:t>Upgrade Services only</a:t>
            </a:r>
          </a:p>
          <a:p>
            <a:pPr eaLnBrk="1" hangingPunct="1"/>
            <a:r>
              <a:rPr lang="en-US" smtClean="0"/>
              <a:t>Use this presentation with customers prior to a formal proposal or contract</a:t>
            </a:r>
          </a:p>
          <a:p>
            <a:pPr eaLnBrk="1" hangingPunct="1"/>
            <a:r>
              <a:rPr lang="en-US" b="1" smtClean="0">
                <a:solidFill>
                  <a:srgbClr val="C0504D"/>
                </a:solidFill>
              </a:rPr>
              <a:t>Adjust presentation material as needed to help the client understand what upgrade options are appropriate for their organization</a:t>
            </a:r>
          </a:p>
          <a:p>
            <a:pPr eaLnBrk="1" hangingPunct="1"/>
            <a:r>
              <a:rPr lang="en-US" smtClean="0"/>
              <a:t>This presentation is designed for an</a:t>
            </a:r>
            <a:r>
              <a:rPr lang="en-US" smtClean="0">
                <a:solidFill>
                  <a:srgbClr val="C0504D"/>
                </a:solidFill>
              </a:rPr>
              <a:t> </a:t>
            </a:r>
            <a:r>
              <a:rPr lang="en-US" smtClean="0"/>
              <a:t>1 hour customer meeting</a:t>
            </a:r>
          </a:p>
          <a:p>
            <a:pPr eaLnBrk="1" hangingPunct="1"/>
            <a:r>
              <a:rPr lang="en-US" smtClean="0"/>
              <a:t>Ensure you download the </a:t>
            </a:r>
            <a:r>
              <a:rPr lang="en-US" u="sng" smtClean="0"/>
              <a:t>latest</a:t>
            </a:r>
            <a:r>
              <a:rPr lang="en-US" smtClean="0"/>
              <a:t> version of this presentation – improvements may be made on a regular basis</a:t>
            </a:r>
          </a:p>
          <a:p>
            <a:pPr eaLnBrk="1" hangingPunct="1"/>
            <a:r>
              <a:rPr lang="en-US" smtClean="0"/>
              <a:t>Locate additional BA Lab Services, Guardian Services or Education services slides from the </a:t>
            </a:r>
            <a:r>
              <a:rPr lang="en-US" smtClean="0">
                <a:hlinkClick r:id="rId2"/>
              </a:rPr>
              <a:t>Sales Presentation Builders</a:t>
            </a:r>
            <a:r>
              <a:rPr lang="en-US" smtClean="0"/>
              <a:t> master deck on the BA Lab Services Portal</a:t>
            </a:r>
          </a:p>
          <a:p>
            <a:pPr eaLnBrk="1" hangingPunct="1"/>
            <a:r>
              <a:rPr lang="en-US" smtClean="0"/>
              <a:t>Locate any additional </a:t>
            </a:r>
            <a:r>
              <a:rPr lang="en-US" u="sng" smtClean="0"/>
              <a:t>product related slides</a:t>
            </a:r>
            <a:r>
              <a:rPr lang="en-US" smtClean="0"/>
              <a:t> on </a:t>
            </a:r>
            <a:r>
              <a:rPr lang="en-CA" u="sng" smtClean="0">
                <a:hlinkClick r:id="rId3"/>
              </a:rPr>
              <a:t>Software Sellers Workplace | Products</a:t>
            </a:r>
            <a:r>
              <a:rPr lang="en-US" smtClean="0"/>
              <a:t> </a:t>
            </a:r>
          </a:p>
          <a:p>
            <a:pPr eaLnBrk="1" hangingPunct="1">
              <a:buFont typeface="Wingdings" pitchFamily="2" charset="2"/>
              <a:buNone/>
            </a:pPr>
            <a:r>
              <a:rPr lang="en-US" b="1" smtClean="0"/>
              <a:t>Questions?</a:t>
            </a:r>
            <a:r>
              <a:rPr lang="en-US" smtClean="0"/>
              <a:t>  Contact Don Schafheitlin/Toronto/IBM, Americas Services Executive</a:t>
            </a:r>
          </a:p>
          <a:p>
            <a:pPr eaLnBrk="1" hangingPunct="1">
              <a:buFont typeface="Wingdings" pitchFamily="2" charset="2"/>
              <a:buNone/>
            </a:pPr>
            <a:endParaRPr lang="en-US" b="1" smtClean="0">
              <a:solidFill>
                <a:srgbClr val="C0504D"/>
              </a:solidFill>
            </a:endParaRPr>
          </a:p>
          <a:p>
            <a:pPr eaLnBrk="1" hangingPunct="1">
              <a:buFont typeface="Wingdings" pitchFamily="2" charset="2"/>
              <a:buNone/>
            </a:pPr>
            <a:r>
              <a:rPr lang="en-US" b="1" smtClean="0">
                <a:solidFill>
                  <a:srgbClr val="C0504D"/>
                </a:solidFill>
              </a:rPr>
              <a:t>******This slide for internal use only – remove from your final customer presentation*****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6"/>
          <p:cNvSpPr>
            <a:spLocks noGrp="1"/>
          </p:cNvSpPr>
          <p:nvPr>
            <p:ph idx="4294967295"/>
          </p:nvPr>
        </p:nvSpPr>
        <p:spPr>
          <a:xfrm>
            <a:off x="3810000" y="2057400"/>
            <a:ext cx="4953000" cy="4038600"/>
          </a:xfrm>
        </p:spPr>
        <p:txBody>
          <a:bodyPr/>
          <a:lstStyle/>
          <a:p>
            <a:pPr marL="457200" indent="-457200" eaLnBrk="1" hangingPunct="1">
              <a:lnSpc>
                <a:spcPct val="90000"/>
              </a:lnSpc>
              <a:buClr>
                <a:schemeClr val="accent1"/>
              </a:buClr>
              <a:buSzPct val="150000"/>
              <a:buFont typeface="Wingdings" pitchFamily="2" charset="2"/>
              <a:buChar char="ü"/>
            </a:pPr>
            <a:r>
              <a:rPr lang="en-GB" sz="1800" smtClean="0"/>
              <a:t>Most complete and powerful set of</a:t>
            </a:r>
            <a:r>
              <a:rPr lang="en-GB" sz="1800" b="1" smtClean="0"/>
              <a:t> </a:t>
            </a:r>
            <a:r>
              <a:rPr lang="en-US" sz="1800" smtClean="0"/>
              <a:t>services to maximizing your investment in IBM Software </a:t>
            </a:r>
          </a:p>
          <a:p>
            <a:pPr marL="457200" indent="-457200" eaLnBrk="1" hangingPunct="1">
              <a:lnSpc>
                <a:spcPct val="90000"/>
              </a:lnSpc>
              <a:buClr>
                <a:schemeClr val="accent1"/>
              </a:buClr>
              <a:buSzPct val="150000"/>
              <a:buFont typeface="Wingdings" pitchFamily="2" charset="2"/>
              <a:buChar char="ü"/>
            </a:pPr>
            <a:r>
              <a:rPr lang="en-US" sz="1800" smtClean="0"/>
              <a:t>Expert assistance helps you assess, plan and execute your upgrade to IBM OpenPages V7</a:t>
            </a:r>
          </a:p>
          <a:p>
            <a:pPr marL="457200" indent="-457200" eaLnBrk="1" hangingPunct="1">
              <a:lnSpc>
                <a:spcPct val="90000"/>
              </a:lnSpc>
              <a:buClr>
                <a:schemeClr val="accent1"/>
              </a:buClr>
              <a:buSzPct val="150000"/>
              <a:buFont typeface="Wingdings" pitchFamily="2" charset="2"/>
              <a:buChar char="ü"/>
            </a:pPr>
            <a:r>
              <a:rPr lang="en-US" sz="1800" smtClean="0"/>
              <a:t>Flexible delivery options to help you achieve your goals</a:t>
            </a:r>
          </a:p>
          <a:p>
            <a:pPr marL="457200" indent="-457200" eaLnBrk="1" hangingPunct="1">
              <a:lnSpc>
                <a:spcPct val="90000"/>
              </a:lnSpc>
              <a:buClr>
                <a:schemeClr val="accent1"/>
              </a:buClr>
              <a:buSzPct val="150000"/>
              <a:buFont typeface="Wingdings" pitchFamily="2" charset="2"/>
              <a:buChar char="ü"/>
            </a:pPr>
            <a:r>
              <a:rPr lang="en-US" sz="1800" smtClean="0"/>
              <a:t>Proven practices designed to accelerate your upgrade strategy</a:t>
            </a:r>
          </a:p>
          <a:p>
            <a:pPr marL="457200" indent="-457200" eaLnBrk="1" hangingPunct="1">
              <a:lnSpc>
                <a:spcPct val="90000"/>
              </a:lnSpc>
              <a:buClr>
                <a:schemeClr val="accent1"/>
              </a:buClr>
              <a:buSzPct val="150000"/>
              <a:buFont typeface="Wingdings" pitchFamily="2" charset="2"/>
              <a:buChar char="ü"/>
            </a:pPr>
            <a:r>
              <a:rPr lang="en-US" sz="1800" smtClean="0"/>
              <a:t>S</a:t>
            </a:r>
            <a:r>
              <a:rPr lang="en-GB" sz="1800" smtClean="0"/>
              <a:t>harpen your team’s skills with our Education Service options</a:t>
            </a:r>
            <a:endParaRPr lang="en-US" sz="1800" smtClean="0"/>
          </a:p>
        </p:txBody>
      </p:sp>
      <p:grpSp>
        <p:nvGrpSpPr>
          <p:cNvPr id="17410" name="Group 5"/>
          <p:cNvGrpSpPr>
            <a:grpSpLocks/>
          </p:cNvGrpSpPr>
          <p:nvPr/>
        </p:nvGrpSpPr>
        <p:grpSpPr bwMode="auto">
          <a:xfrm>
            <a:off x="609600" y="1752600"/>
            <a:ext cx="3048000" cy="4114800"/>
            <a:chOff x="3744" y="960"/>
            <a:chExt cx="1920" cy="2592"/>
          </a:xfrm>
        </p:grpSpPr>
        <p:pic>
          <p:nvPicPr>
            <p:cNvPr id="17412" name="Picture 6"/>
            <p:cNvPicPr>
              <a:picLocks noChangeAspect="1" noChangeArrowheads="1"/>
            </p:cNvPicPr>
            <p:nvPr/>
          </p:nvPicPr>
          <p:blipFill>
            <a:blip r:embed="rId3" cstate="print"/>
            <a:srcRect l="36571"/>
            <a:stretch>
              <a:fillRect/>
            </a:stretch>
          </p:blipFill>
          <p:spPr bwMode="auto">
            <a:xfrm>
              <a:off x="3840" y="1056"/>
              <a:ext cx="1739" cy="2400"/>
            </a:xfrm>
            <a:prstGeom prst="rect">
              <a:avLst/>
            </a:prstGeom>
            <a:noFill/>
            <a:ln w="9525" algn="ctr">
              <a:noFill/>
              <a:miter lim="800000"/>
              <a:headEnd/>
              <a:tailEnd/>
            </a:ln>
          </p:spPr>
        </p:pic>
        <p:sp>
          <p:nvSpPr>
            <p:cNvPr id="17413" name="Rectangle 7"/>
            <p:cNvSpPr>
              <a:spLocks noChangeArrowheads="1"/>
            </p:cNvSpPr>
            <p:nvPr/>
          </p:nvSpPr>
          <p:spPr bwMode="auto">
            <a:xfrm rot="10800000" flipH="1" flipV="1">
              <a:off x="3840" y="1008"/>
              <a:ext cx="1776" cy="480"/>
            </a:xfrm>
            <a:prstGeom prst="rect">
              <a:avLst/>
            </a:prstGeom>
            <a:gradFill rotWithShape="1">
              <a:gsLst>
                <a:gs pos="0">
                  <a:schemeClr val="bg1"/>
                </a:gs>
                <a:gs pos="100000">
                  <a:schemeClr val="bg1">
                    <a:alpha val="0"/>
                  </a:schemeClr>
                </a:gs>
              </a:gsLst>
              <a:lin ang="5400000" scaled="1"/>
            </a:gradFill>
            <a:ln w="9525" algn="ctr">
              <a:noFill/>
              <a:miter lim="800000"/>
              <a:headEnd/>
              <a:tailEnd/>
            </a:ln>
          </p:spPr>
          <p:txBody>
            <a:bodyPr wrap="none" anchor="ctr"/>
            <a:lstStyle/>
            <a:p>
              <a:pPr algn="ctr">
                <a:lnSpc>
                  <a:spcPct val="90000"/>
                </a:lnSpc>
              </a:pPr>
              <a:endParaRPr lang="en-GB" sz="2200">
                <a:solidFill>
                  <a:schemeClr val="hlink"/>
                </a:solidFill>
                <a:ea typeface="MS PGothic" pitchFamily="34" charset="-128"/>
              </a:endParaRPr>
            </a:p>
            <a:p>
              <a:pPr algn="ctr">
                <a:lnSpc>
                  <a:spcPct val="90000"/>
                </a:lnSpc>
              </a:pPr>
              <a:endParaRPr lang="en-GB" sz="2200">
                <a:solidFill>
                  <a:schemeClr val="hlink"/>
                </a:solidFill>
                <a:ea typeface="MS PGothic" pitchFamily="34" charset="-128"/>
              </a:endParaRPr>
            </a:p>
          </p:txBody>
        </p:sp>
        <p:sp>
          <p:nvSpPr>
            <p:cNvPr id="17414" name="Rectangle 8"/>
            <p:cNvSpPr>
              <a:spLocks noChangeArrowheads="1"/>
            </p:cNvSpPr>
            <p:nvPr/>
          </p:nvSpPr>
          <p:spPr bwMode="auto">
            <a:xfrm rot="5400000" flipH="1" flipV="1">
              <a:off x="2760" y="1944"/>
              <a:ext cx="2544" cy="576"/>
            </a:xfrm>
            <a:prstGeom prst="rect">
              <a:avLst/>
            </a:prstGeom>
            <a:gradFill rotWithShape="1">
              <a:gsLst>
                <a:gs pos="0">
                  <a:schemeClr val="bg1"/>
                </a:gs>
                <a:gs pos="100000">
                  <a:schemeClr val="bg1">
                    <a:alpha val="0"/>
                  </a:schemeClr>
                </a:gs>
              </a:gsLst>
              <a:lin ang="5400000" scaled="1"/>
            </a:gradFill>
            <a:ln w="9525" algn="ctr">
              <a:noFill/>
              <a:miter lim="800000"/>
              <a:headEnd/>
              <a:tailEnd/>
            </a:ln>
          </p:spPr>
          <p:txBody>
            <a:bodyPr wrap="none" anchor="ctr"/>
            <a:lstStyle/>
            <a:p>
              <a:pPr algn="ctr">
                <a:lnSpc>
                  <a:spcPct val="97000"/>
                </a:lnSpc>
                <a:buClr>
                  <a:srgbClr val="000600"/>
                </a:buClr>
                <a:buSzPct val="100000"/>
                <a:buFont typeface="Arial" charset="0"/>
                <a:buNone/>
              </a:pPr>
              <a:endParaRPr lang="en-US"/>
            </a:p>
          </p:txBody>
        </p:sp>
        <p:sp>
          <p:nvSpPr>
            <p:cNvPr id="17415" name="Rectangle 9"/>
            <p:cNvSpPr>
              <a:spLocks noChangeArrowheads="1"/>
            </p:cNvSpPr>
            <p:nvPr/>
          </p:nvSpPr>
          <p:spPr bwMode="auto">
            <a:xfrm rot="10800000" flipH="1">
              <a:off x="3822" y="3024"/>
              <a:ext cx="1776" cy="480"/>
            </a:xfrm>
            <a:prstGeom prst="rect">
              <a:avLst/>
            </a:prstGeom>
            <a:gradFill rotWithShape="1">
              <a:gsLst>
                <a:gs pos="0">
                  <a:schemeClr val="bg1"/>
                </a:gs>
                <a:gs pos="100000">
                  <a:schemeClr val="bg1">
                    <a:alpha val="0"/>
                  </a:schemeClr>
                </a:gs>
              </a:gsLst>
              <a:lin ang="5400000" scaled="1"/>
            </a:gradFill>
            <a:ln w="9525" algn="ctr">
              <a:noFill/>
              <a:miter lim="800000"/>
              <a:headEnd/>
              <a:tailEnd/>
            </a:ln>
          </p:spPr>
          <p:txBody>
            <a:bodyPr wrap="none" anchor="ctr"/>
            <a:lstStyle/>
            <a:p>
              <a:pPr algn="ctr">
                <a:lnSpc>
                  <a:spcPct val="90000"/>
                </a:lnSpc>
              </a:pPr>
              <a:endParaRPr lang="en-GB" sz="2200">
                <a:solidFill>
                  <a:schemeClr val="hlink"/>
                </a:solidFill>
                <a:ea typeface="MS PGothic" pitchFamily="34" charset="-128"/>
              </a:endParaRPr>
            </a:p>
            <a:p>
              <a:pPr algn="ctr">
                <a:lnSpc>
                  <a:spcPct val="90000"/>
                </a:lnSpc>
              </a:pPr>
              <a:endParaRPr lang="en-GB" sz="2200">
                <a:solidFill>
                  <a:schemeClr val="hlink"/>
                </a:solidFill>
                <a:ea typeface="MS PGothic" pitchFamily="34" charset="-128"/>
              </a:endParaRPr>
            </a:p>
          </p:txBody>
        </p:sp>
        <p:sp>
          <p:nvSpPr>
            <p:cNvPr id="17416" name="Rectangle 10"/>
            <p:cNvSpPr>
              <a:spLocks noChangeArrowheads="1"/>
            </p:cNvSpPr>
            <p:nvPr/>
          </p:nvSpPr>
          <p:spPr bwMode="auto">
            <a:xfrm rot="16200000" flipV="1">
              <a:off x="4104" y="1992"/>
              <a:ext cx="2544" cy="576"/>
            </a:xfrm>
            <a:prstGeom prst="rect">
              <a:avLst/>
            </a:prstGeom>
            <a:gradFill rotWithShape="1">
              <a:gsLst>
                <a:gs pos="0">
                  <a:schemeClr val="bg1"/>
                </a:gs>
                <a:gs pos="100000">
                  <a:schemeClr val="bg1">
                    <a:alpha val="0"/>
                  </a:schemeClr>
                </a:gs>
              </a:gsLst>
              <a:lin ang="5400000" scaled="1"/>
            </a:gradFill>
            <a:ln w="9525" algn="ctr">
              <a:noFill/>
              <a:miter lim="800000"/>
              <a:headEnd/>
              <a:tailEnd/>
            </a:ln>
          </p:spPr>
          <p:txBody>
            <a:bodyPr wrap="none" anchor="ctr"/>
            <a:lstStyle/>
            <a:p>
              <a:pPr algn="ctr">
                <a:lnSpc>
                  <a:spcPct val="97000"/>
                </a:lnSpc>
                <a:buClr>
                  <a:srgbClr val="000600"/>
                </a:buClr>
                <a:buSzPct val="100000"/>
                <a:buFont typeface="Arial" charset="0"/>
                <a:buNone/>
              </a:pPr>
              <a:endParaRPr lang="en-US"/>
            </a:p>
          </p:txBody>
        </p:sp>
      </p:grpSp>
      <p:sp>
        <p:nvSpPr>
          <p:cNvPr id="17411" name="Rectangle 11"/>
          <p:cNvSpPr>
            <a:spLocks noChangeArrowheads="1"/>
          </p:cNvSpPr>
          <p:nvPr/>
        </p:nvSpPr>
        <p:spPr bwMode="auto">
          <a:xfrm>
            <a:off x="533400" y="838200"/>
            <a:ext cx="8229600" cy="625475"/>
          </a:xfrm>
          <a:prstGeom prst="rect">
            <a:avLst/>
          </a:prstGeom>
          <a:gradFill rotWithShape="1">
            <a:gsLst>
              <a:gs pos="0">
                <a:schemeClr val="accent2"/>
              </a:gs>
              <a:gs pos="100000">
                <a:schemeClr val="hlink"/>
              </a:gs>
            </a:gsLst>
            <a:path path="rect">
              <a:fillToRect r="100000" b="100000"/>
            </a:path>
          </a:gradFill>
          <a:ln w="57150" algn="ctr">
            <a:noFill/>
            <a:miter lim="800000"/>
            <a:headEnd/>
            <a:tailEnd/>
          </a:ln>
        </p:spPr>
        <p:txBody>
          <a:bodyPr>
            <a:spAutoFit/>
          </a:bodyPr>
          <a:lstStyle/>
          <a:p>
            <a:pPr algn="ctr">
              <a:lnSpc>
                <a:spcPct val="97000"/>
              </a:lnSpc>
              <a:buClr>
                <a:srgbClr val="000600"/>
              </a:buClr>
              <a:buSzPct val="100000"/>
              <a:buFont typeface="Arial" charset="0"/>
              <a:buNone/>
            </a:pPr>
            <a:r>
              <a:rPr lang="en-US" sz="1800" b="1">
                <a:solidFill>
                  <a:schemeClr val="bg1"/>
                </a:solidFill>
              </a:rPr>
              <a:t>Upgrade to IBM OpenPages V7</a:t>
            </a:r>
          </a:p>
          <a:p>
            <a:pPr algn="ctr">
              <a:lnSpc>
                <a:spcPct val="97000"/>
              </a:lnSpc>
              <a:buClr>
                <a:srgbClr val="000600"/>
              </a:buClr>
              <a:buSzPct val="100000"/>
              <a:buFont typeface="Arial" charset="0"/>
              <a:buNone/>
            </a:pPr>
            <a:r>
              <a:rPr lang="en-US" sz="1800" b="1">
                <a:solidFill>
                  <a:schemeClr val="bg1"/>
                </a:solidFill>
              </a:rPr>
              <a:t> Enhance user experience and support risk-based decision making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28600" y="1368425"/>
            <a:ext cx="8534400" cy="2984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lnSpc>
                <a:spcPct val="97000"/>
              </a:lnSpc>
              <a:buClr>
                <a:srgbClr val="000600"/>
              </a:buClr>
              <a:buSzPct val="100000"/>
              <a:buFont typeface="Arial" charset="0"/>
              <a:buNone/>
              <a:defRPr/>
            </a:pPr>
            <a:r>
              <a:rPr lang="en-US"/>
              <a:t>                                                                                                                                                                                        </a:t>
            </a:r>
          </a:p>
        </p:txBody>
      </p:sp>
      <p:sp>
        <p:nvSpPr>
          <p:cNvPr id="19460" name="Rectangle 2"/>
          <p:cNvSpPr>
            <a:spLocks noGrp="1" noChangeArrowheads="1"/>
          </p:cNvSpPr>
          <p:nvPr>
            <p:ph type="title"/>
          </p:nvPr>
        </p:nvSpPr>
        <p:spPr/>
        <p:txBody>
          <a:bodyPr/>
          <a:lstStyle/>
          <a:p>
            <a:pPr eaLnBrk="1" hangingPunct="1"/>
            <a:r>
              <a:rPr lang="en-US" smtClean="0"/>
              <a:t>Agenda</a:t>
            </a:r>
          </a:p>
        </p:txBody>
      </p:sp>
      <p:sp>
        <p:nvSpPr>
          <p:cNvPr id="19461" name="Rectangle 7"/>
          <p:cNvSpPr>
            <a:spLocks noGrp="1" noChangeArrowheads="1"/>
          </p:cNvSpPr>
          <p:nvPr>
            <p:ph type="body" idx="1"/>
          </p:nvPr>
        </p:nvSpPr>
        <p:spPr/>
        <p:txBody>
          <a:bodyPr/>
          <a:lstStyle/>
          <a:p>
            <a:pPr eaLnBrk="1" hangingPunct="1">
              <a:lnSpc>
                <a:spcPct val="80000"/>
              </a:lnSpc>
              <a:buClr>
                <a:schemeClr val="accent1"/>
              </a:buClr>
              <a:buFont typeface="Wingdings" pitchFamily="2" charset="2"/>
              <a:buChar char="ü"/>
            </a:pPr>
            <a:r>
              <a:rPr lang="en-US" sz="1800" dirty="0" smtClean="0"/>
              <a:t>Considerations for Upgrading to IBM </a:t>
            </a:r>
            <a:r>
              <a:rPr lang="en-US" sz="1800" dirty="0" err="1" smtClean="0"/>
              <a:t>OpenPages</a:t>
            </a:r>
            <a:r>
              <a:rPr lang="en-US" sz="1800" dirty="0" smtClean="0"/>
              <a:t> V7</a:t>
            </a:r>
          </a:p>
          <a:p>
            <a:pPr eaLnBrk="1" hangingPunct="1">
              <a:lnSpc>
                <a:spcPct val="80000"/>
              </a:lnSpc>
              <a:buClr>
                <a:schemeClr val="accent1"/>
              </a:buClr>
            </a:pPr>
            <a:endParaRPr lang="en-US" sz="1800" dirty="0" smtClean="0"/>
          </a:p>
          <a:p>
            <a:pPr eaLnBrk="1" hangingPunct="1">
              <a:lnSpc>
                <a:spcPct val="80000"/>
              </a:lnSpc>
              <a:buClr>
                <a:schemeClr val="accent1"/>
              </a:buClr>
            </a:pPr>
            <a:r>
              <a:rPr lang="en-US" sz="1800" dirty="0" smtClean="0"/>
              <a:t>Overview of IBM </a:t>
            </a:r>
            <a:r>
              <a:rPr lang="en-US" sz="1800" dirty="0" err="1" smtClean="0"/>
              <a:t>OpenPages</a:t>
            </a:r>
            <a:r>
              <a:rPr lang="en-US" sz="1800" dirty="0" smtClean="0"/>
              <a:t> V7 Services</a:t>
            </a:r>
          </a:p>
          <a:p>
            <a:pPr lvl="1" eaLnBrk="1" hangingPunct="1">
              <a:lnSpc>
                <a:spcPct val="80000"/>
              </a:lnSpc>
              <a:buClr>
                <a:schemeClr val="accent1"/>
              </a:buClr>
            </a:pPr>
            <a:endParaRPr lang="en-US" sz="1800" dirty="0" smtClean="0"/>
          </a:p>
          <a:p>
            <a:pPr lvl="1" eaLnBrk="1" hangingPunct="1">
              <a:lnSpc>
                <a:spcPct val="80000"/>
              </a:lnSpc>
              <a:buClr>
                <a:schemeClr val="accent1"/>
              </a:buClr>
            </a:pPr>
            <a:r>
              <a:rPr lang="en-US" sz="1800" dirty="0" smtClean="0"/>
              <a:t>Upgrade Assessment Service</a:t>
            </a:r>
          </a:p>
          <a:p>
            <a:pPr lvl="1" eaLnBrk="1" hangingPunct="1">
              <a:lnSpc>
                <a:spcPct val="80000"/>
              </a:lnSpc>
              <a:buClr>
                <a:schemeClr val="accent1"/>
              </a:buClr>
            </a:pPr>
            <a:endParaRPr lang="en-US" sz="1800" dirty="0" smtClean="0"/>
          </a:p>
          <a:p>
            <a:pPr lvl="1" eaLnBrk="1" hangingPunct="1">
              <a:lnSpc>
                <a:spcPct val="80000"/>
              </a:lnSpc>
              <a:buClr>
                <a:schemeClr val="accent1"/>
              </a:buClr>
            </a:pPr>
            <a:r>
              <a:rPr lang="en-US" sz="1800" dirty="0" smtClean="0"/>
              <a:t>Upgrade Implementation Service  </a:t>
            </a:r>
          </a:p>
          <a:p>
            <a:pPr lvl="1" eaLnBrk="1" hangingPunct="1">
              <a:lnSpc>
                <a:spcPct val="80000"/>
              </a:lnSpc>
              <a:buClr>
                <a:schemeClr val="accent1"/>
              </a:buClr>
            </a:pPr>
            <a:endParaRPr lang="en-US" sz="1800" dirty="0" smtClean="0"/>
          </a:p>
          <a:p>
            <a:pPr lvl="1" eaLnBrk="1" hangingPunct="1">
              <a:lnSpc>
                <a:spcPct val="80000"/>
              </a:lnSpc>
              <a:buClr>
                <a:schemeClr val="accent1"/>
              </a:buClr>
            </a:pPr>
            <a:r>
              <a:rPr lang="en-US" sz="1800" dirty="0" smtClean="0">
                <a:solidFill>
                  <a:schemeClr val="accent4"/>
                </a:solidFill>
              </a:rPr>
              <a:t>Education Service Options </a:t>
            </a:r>
          </a:p>
          <a:p>
            <a:pPr lvl="2" eaLnBrk="1" hangingPunct="1">
              <a:lnSpc>
                <a:spcPct val="80000"/>
              </a:lnSpc>
              <a:buClr>
                <a:schemeClr val="accent1"/>
              </a:buClr>
            </a:pPr>
            <a:endParaRPr lang="en-US" sz="1800" dirty="0" smtClean="0">
              <a:solidFill>
                <a:srgbClr val="FF0000"/>
              </a:solidFill>
            </a:endParaRPr>
          </a:p>
          <a:p>
            <a:pPr eaLnBrk="1" hangingPunct="1">
              <a:lnSpc>
                <a:spcPct val="80000"/>
              </a:lnSpc>
              <a:buClr>
                <a:schemeClr val="accent1"/>
              </a:buClr>
            </a:pPr>
            <a:r>
              <a:rPr lang="en-US" sz="1800" dirty="0" smtClean="0"/>
              <a:t>Next Steps</a:t>
            </a:r>
          </a:p>
          <a:p>
            <a:pPr eaLnBrk="1" hangingPunct="1">
              <a:lnSpc>
                <a:spcPct val="80000"/>
              </a:lnSpc>
              <a:buClr>
                <a:schemeClr val="accent1"/>
              </a:buClr>
            </a:pPr>
            <a:endParaRPr lang="en-US" sz="1800" dirty="0" smtClean="0"/>
          </a:p>
        </p:txBody>
      </p:sp>
      <p:pic>
        <p:nvPicPr>
          <p:cNvPr id="19462" name="Picture 7"/>
          <p:cNvPicPr>
            <a:picLocks noChangeAspect="1" noChangeArrowheads="1"/>
          </p:cNvPicPr>
          <p:nvPr/>
        </p:nvPicPr>
        <p:blipFill>
          <a:blip r:embed="rId2" cstate="print"/>
          <a:srcRect/>
          <a:stretch>
            <a:fillRect/>
          </a:stretch>
        </p:blipFill>
        <p:spPr bwMode="auto">
          <a:xfrm>
            <a:off x="5099050" y="3886200"/>
            <a:ext cx="404495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eaLnBrk="1" hangingPunct="1"/>
            <a:r>
              <a:rPr lang="en-US" smtClean="0"/>
              <a:t>Business Drivers for Upgrade </a:t>
            </a:r>
            <a:r>
              <a:rPr lang="en-US" sz="2500" smtClean="0"/>
              <a:t/>
            </a:r>
            <a:br>
              <a:rPr lang="en-US" sz="2500" smtClean="0"/>
            </a:br>
            <a:endParaRPr lang="en-GB" altLang="en-GB" sz="2500" smtClean="0"/>
          </a:p>
        </p:txBody>
      </p:sp>
      <p:graphicFrame>
        <p:nvGraphicFramePr>
          <p:cNvPr id="22543" name="Group 15"/>
          <p:cNvGraphicFramePr>
            <a:graphicFrameLocks noGrp="1"/>
          </p:cNvGraphicFramePr>
          <p:nvPr/>
        </p:nvGraphicFramePr>
        <p:xfrm>
          <a:off x="2378075" y="1044575"/>
          <a:ext cx="6553200" cy="2559949"/>
        </p:xfrm>
        <a:graphic>
          <a:graphicData uri="http://schemas.openxmlformats.org/drawingml/2006/table">
            <a:tbl>
              <a:tblPr/>
              <a:tblGrid>
                <a:gridCol w="6553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Arial Unicode MS"/>
                          <a:cs typeface="Arial" charset="0"/>
                        </a:rPr>
                        <a:t>User Experience</a:t>
                      </a:r>
                    </a:p>
                  </a:txBody>
                  <a:tcPr marT="45693" marB="45693" horzOverflow="overflow">
                    <a:lnL>
                      <a:noFill/>
                    </a:lnL>
                    <a:lnR>
                      <a:noFill/>
                    </a:lnR>
                    <a:lnT>
                      <a:noFill/>
                    </a:lnT>
                    <a:lnB w="3175" cap="flat" cmpd="sng" algn="ctr">
                      <a:solidFill>
                        <a:srgbClr val="A6A6A6"/>
                      </a:solidFill>
                      <a:prstDash val="solid"/>
                      <a:round/>
                      <a:headEnd type="none" w="med" len="med"/>
                      <a:tailEnd type="none" w="med" len="med"/>
                    </a:lnB>
                    <a:lnTlToBr>
                      <a:noFill/>
                    </a:lnTlToBr>
                    <a:lnBlToTr>
                      <a:noFill/>
                    </a:lnBlToTr>
                    <a:noFill/>
                  </a:tcPr>
                </a:tc>
              </a:tr>
              <a:tr h="1066800">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UI modernization: Modern styling and improved usability</a:t>
                      </a:r>
                      <a:endParaRPr kumimoji="0" lang="en-US" sz="1400" b="0" i="0" u="none" strike="noStrike" cap="none" normalizeH="0" baseline="0" smtClean="0">
                        <a:ln>
                          <a:noFill/>
                        </a:ln>
                        <a:solidFill>
                          <a:schemeClr val="tx1"/>
                        </a:solidFill>
                        <a:effectLst/>
                        <a:latin typeface="Calibri" pitchFamily="34" charset="0"/>
                        <a:ea typeface="Arial Unicode MS"/>
                        <a:cs typeface="Arial" charset="0"/>
                      </a:endParaRP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Task Base UI: Select appropriate view for the data; customize, analyze and make bulk updates in place</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Visualization: Interactive visualization capabilities integrated into the GRC platform with the ability to analyze and directly interact with the data</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Create rich visualizations that provide insight into risk data</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Easily navigate complex relationships and hierarchical data</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Understand risk and control data in context of business entity and/or business processes</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0" i="0" u="none" strike="noStrike" cap="none" normalizeH="0" baseline="0" smtClean="0">
                        <a:ln>
                          <a:noFill/>
                        </a:ln>
                        <a:solidFill>
                          <a:schemeClr val="tx1"/>
                        </a:solidFill>
                        <a:effectLst/>
                        <a:latin typeface="Calibri" pitchFamily="34" charset="0"/>
                        <a:ea typeface="Arial Unicode MS"/>
                        <a:cs typeface="Arial Unicode MS"/>
                      </a:endParaRPr>
                    </a:p>
                  </a:txBody>
                  <a:tcPr marT="45693" marB="45693" horzOverflow="overflow">
                    <a:lnL>
                      <a:noFill/>
                    </a:lnL>
                    <a:lnR>
                      <a:noFill/>
                    </a:lnR>
                    <a:lnT w="3175" cap="flat" cmpd="sng" algn="ctr">
                      <a:solidFill>
                        <a:srgbClr val="A6A6A6"/>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2542" name="Group 14"/>
          <p:cNvGraphicFramePr>
            <a:graphicFrameLocks noGrp="1"/>
          </p:cNvGraphicFramePr>
          <p:nvPr/>
        </p:nvGraphicFramePr>
        <p:xfrm>
          <a:off x="2362200" y="3505200"/>
          <a:ext cx="6553200" cy="1889792"/>
        </p:xfrm>
        <a:graphic>
          <a:graphicData uri="http://schemas.openxmlformats.org/drawingml/2006/table">
            <a:tbl>
              <a:tblPr/>
              <a:tblGrid>
                <a:gridCol w="6553200"/>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Calibri" pitchFamily="34" charset="0"/>
                        <a:ea typeface="Arial Unicode MS"/>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Arial Unicode MS"/>
                          <a:cs typeface="Arial" charset="0"/>
                        </a:rPr>
                        <a:t>Serviceability</a:t>
                      </a:r>
                    </a:p>
                  </a:txBody>
                  <a:tcPr marT="45728" marB="45728" horzOverflow="overflow">
                    <a:lnL>
                      <a:noFill/>
                    </a:lnL>
                    <a:lnR>
                      <a:noFill/>
                    </a:lnR>
                    <a:lnT>
                      <a:noFill/>
                    </a:lnT>
                    <a:lnB w="3175" cap="flat" cmpd="sng" algn="ctr">
                      <a:solidFill>
                        <a:srgbClr val="A6A6A6"/>
                      </a:solidFill>
                      <a:prstDash val="solid"/>
                      <a:round/>
                      <a:headEnd type="none" w="med" len="med"/>
                      <a:tailEnd type="none" w="med" len="med"/>
                    </a:lnB>
                    <a:lnTlToBr>
                      <a:noFill/>
                    </a:lnTlToBr>
                    <a:lnBlToTr>
                      <a:noFill/>
                    </a:lnBlToTr>
                    <a:noFill/>
                  </a:tcPr>
                </a:tc>
              </a:tr>
              <a:tr h="1311275">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Rule-based Security: Ability to setup granular control over access rights to data</a:t>
                      </a:r>
                      <a:endParaRPr kumimoji="0" lang="en-US" sz="1400" b="0" i="0" u="none" strike="noStrike" cap="none" normalizeH="0" baseline="0" smtClean="0">
                        <a:ln>
                          <a:noFill/>
                        </a:ln>
                        <a:solidFill>
                          <a:schemeClr val="tx1"/>
                        </a:solidFill>
                        <a:effectLst/>
                        <a:latin typeface="Calibri" pitchFamily="34" charset="0"/>
                        <a:ea typeface="Arial Unicode MS"/>
                        <a:cs typeface="Arial" charset="0"/>
                      </a:endParaRP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Improved API for application extensions and integration</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Provide significant functional coverage and new features</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Include better documentation, samples and leverage industry standards</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Achieve more granular control over access rights to data</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smtClean="0">
                          <a:ln>
                            <a:noFill/>
                          </a:ln>
                          <a:solidFill>
                            <a:schemeClr val="tx1"/>
                          </a:solidFill>
                          <a:effectLst/>
                          <a:latin typeface="Calibri" pitchFamily="34" charset="0"/>
                          <a:ea typeface="Arial Unicode MS"/>
                          <a:cs typeface="Arial Unicode MS"/>
                        </a:rPr>
                        <a:t>Enforce segregation of duties across an organization</a:t>
                      </a:r>
                    </a:p>
                  </a:txBody>
                  <a:tcPr marT="45728" marB="45728" horzOverflow="overflow">
                    <a:lnL>
                      <a:noFill/>
                    </a:lnL>
                    <a:lnR>
                      <a:noFill/>
                    </a:lnR>
                    <a:lnT w="3175" cap="flat" cmpd="sng" algn="ctr">
                      <a:solidFill>
                        <a:srgbClr val="A6A6A6"/>
                      </a:solidFill>
                      <a:prstDash val="solid"/>
                      <a:round/>
                      <a:headEnd type="none" w="med" len="med"/>
                      <a:tailEnd type="none" w="med" len="med"/>
                    </a:lnT>
                    <a:lnB>
                      <a:noFill/>
                    </a:lnB>
                    <a:lnTlToBr>
                      <a:noFill/>
                    </a:lnTlToBr>
                    <a:lnBlToTr>
                      <a:noFill/>
                    </a:lnBlToTr>
                    <a:noFill/>
                  </a:tcPr>
                </a:tc>
              </a:tr>
            </a:tbl>
          </a:graphicData>
        </a:graphic>
      </p:graphicFrame>
      <p:pic>
        <p:nvPicPr>
          <p:cNvPr id="20490" name="Picture 14"/>
          <p:cNvPicPr>
            <a:picLocks noChangeAspect="1" noChangeArrowheads="1"/>
          </p:cNvPicPr>
          <p:nvPr/>
        </p:nvPicPr>
        <p:blipFill>
          <a:blip r:embed="rId3" cstate="print"/>
          <a:srcRect/>
          <a:stretch>
            <a:fillRect/>
          </a:stretch>
        </p:blipFill>
        <p:spPr bwMode="auto">
          <a:xfrm>
            <a:off x="152400" y="1447800"/>
            <a:ext cx="2133600" cy="1685925"/>
          </a:xfrm>
          <a:prstGeom prst="rect">
            <a:avLst/>
          </a:prstGeom>
          <a:noFill/>
          <a:ln w="9525">
            <a:solidFill>
              <a:schemeClr val="tx1"/>
            </a:solidFill>
            <a:miter lim="800000"/>
            <a:headEnd/>
            <a:tailEnd/>
          </a:ln>
        </p:spPr>
      </p:pic>
      <p:pic>
        <p:nvPicPr>
          <p:cNvPr id="20491" name="Picture 2"/>
          <p:cNvPicPr>
            <a:picLocks noChangeAspect="1" noChangeArrowheads="1"/>
          </p:cNvPicPr>
          <p:nvPr/>
        </p:nvPicPr>
        <p:blipFill>
          <a:blip r:embed="rId4" cstate="print"/>
          <a:srcRect/>
          <a:stretch>
            <a:fillRect/>
          </a:stretch>
        </p:blipFill>
        <p:spPr bwMode="auto">
          <a:xfrm>
            <a:off x="152400" y="3962400"/>
            <a:ext cx="2133600" cy="1600200"/>
          </a:xfrm>
          <a:prstGeom prst="rect">
            <a:avLst/>
          </a:prstGeom>
          <a:noFill/>
          <a:ln w="9525">
            <a:solidFill>
              <a:schemeClr val="tx1"/>
            </a:solidFill>
            <a:miter lim="800000"/>
            <a:headEnd/>
            <a:tailEnd/>
          </a:ln>
        </p:spPr>
      </p:pic>
      <p:pic>
        <p:nvPicPr>
          <p:cNvPr id="20492" name="Picture 3"/>
          <p:cNvPicPr>
            <a:picLocks noChangeAspect="1" noChangeArrowheads="1"/>
          </p:cNvPicPr>
          <p:nvPr/>
        </p:nvPicPr>
        <p:blipFill>
          <a:blip r:embed="rId5" cstate="print"/>
          <a:srcRect/>
          <a:stretch>
            <a:fillRect/>
          </a:stretch>
        </p:blipFill>
        <p:spPr bwMode="auto">
          <a:xfrm>
            <a:off x="762000" y="3886200"/>
            <a:ext cx="1600200" cy="6858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idx="4294967295"/>
          </p:nvPr>
        </p:nvSpPr>
        <p:spPr>
          <a:xfrm>
            <a:off x="228600" y="685800"/>
            <a:ext cx="8686800" cy="457200"/>
          </a:xfrm>
        </p:spPr>
        <p:txBody>
          <a:bodyPr/>
          <a:lstStyle/>
          <a:p>
            <a:pPr eaLnBrk="1" hangingPunct="1"/>
            <a:r>
              <a:rPr lang="en-US" smtClean="0"/>
              <a:t>IT Drivers for Upgrade – Software Specifications</a:t>
            </a:r>
            <a:r>
              <a:rPr lang="en-US" i="1" smtClean="0"/>
              <a:t> </a:t>
            </a:r>
            <a:endParaRPr lang="en-US" smtClean="0"/>
          </a:p>
        </p:txBody>
      </p:sp>
      <p:graphicFrame>
        <p:nvGraphicFramePr>
          <p:cNvPr id="22576" name="Group 48"/>
          <p:cNvGraphicFramePr>
            <a:graphicFrameLocks noGrp="1"/>
          </p:cNvGraphicFramePr>
          <p:nvPr/>
        </p:nvGraphicFramePr>
        <p:xfrm>
          <a:off x="228600" y="1066800"/>
          <a:ext cx="8285163" cy="5681640"/>
        </p:xfrm>
        <a:graphic>
          <a:graphicData uri="http://schemas.openxmlformats.org/drawingml/2006/table">
            <a:tbl>
              <a:tblPr/>
              <a:tblGrid>
                <a:gridCol w="1290638"/>
                <a:gridCol w="1930400"/>
                <a:gridCol w="2517775"/>
                <a:gridCol w="2546350"/>
              </a:tblGrid>
              <a:tr h="242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endParaRPr kumimoji="0" lang="en-US" sz="14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5.X</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6.X</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7.0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r>
              <a:tr h="688975">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Operating System</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Windows Server 2003 SP2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Microsoft® Windows Server™ 2008 R2 / </a:t>
                      </a: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IBM AIX® 6.1 (64-bit) </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AIX 6.1; AIX 7.1</a:t>
                      </a:r>
                      <a:b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RHEL 6.1 / 6.2 / 6.3 on x64 Intel</a:t>
                      </a:r>
                      <a:b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Windows 2008 R2; Windows Server     2012</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Database Server</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BEA WebLogic version</a:t>
                      </a:r>
                    </a:p>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9.1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Oracle® Database Client 11g R2 </a:t>
                      </a:r>
                    </a:p>
                    <a:p>
                      <a:pPr marL="342900" marR="0" lvl="0" indent="-34290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(11.2.0.1) </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DB2 ESE 10.5 </a:t>
                      </a:r>
                      <a:b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Oracle 11g R2</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Application Server</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BEA WebLogic 9.1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AIX</a:t>
                      </a:r>
                      <a:b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IBM WebSphere® Application     Server (WAS) 7.0.0.13</a:t>
                      </a:r>
                      <a:b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endPar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Windows</a:t>
                      </a:r>
                      <a:b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t>
                      </a: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Oracle WebLogic Server 10.3.2 </a:t>
                      </a:r>
                    </a:p>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WAS ND 8.0 / 8.5 / 8.5.5 [supported only in 6.2.1]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AIX</a:t>
                      </a:r>
                      <a:b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WAS ND 8.0 / 8.5 / 8.5.5 </a:t>
                      </a:r>
                    </a:p>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r>
                      <a:b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Windows</a:t>
                      </a:r>
                      <a:br>
                        <a:rPr kumimoji="0" lang="pt-BR"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Weblogic AppServer 10.3.2 (Drop Announcement)*</a:t>
                      </a:r>
                    </a:p>
                    <a:p>
                      <a:pPr marL="0" marR="0" lvl="0" indent="0" algn="l" defTabSz="914400" rtl="0" eaLnBrk="1" fontAlgn="base" latinLnBrk="0" hangingPunct="1">
                        <a:lnSpc>
                          <a:spcPct val="90000"/>
                        </a:lnSpc>
                        <a:spcBef>
                          <a:spcPct val="50000"/>
                        </a:spcBef>
                        <a:spcAft>
                          <a:spcPct val="0"/>
                        </a:spcAft>
                        <a:buClrTx/>
                        <a:buSzTx/>
                        <a:buFontTx/>
                        <a:buNone/>
                        <a:tabLst/>
                      </a:pPr>
                      <a:r>
                        <a:rPr kumimoji="0" lang="pt-BR"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WAS ND 8.0 / 8.5 / 8.5.5 </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Reporting Server</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Cognos ReportNet 1.1 MR4</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IBM Cognos 8 Business Intelligence Server</a:t>
                      </a:r>
                      <a:b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AIX</a:t>
                      </a:r>
                      <a:b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t>
                      </a: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Apache HTTP Server™ 2.2.14 or greater</a:t>
                      </a:r>
                      <a: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t>
                      </a:r>
                      <a:b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Windows</a:t>
                      </a:r>
                      <a:b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br>
                      <a:r>
                        <a:rPr kumimoji="0" lang="en-US" sz="12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 </a:t>
                      </a: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Microsoft Internet Information Services (IIS) 7.0  </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Cognos BI 10.2.1 (Bundled/Entitlement for OpenPages use)</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Java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JDK1.5</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JDK 1.6 or greater, 64-bit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JDK 1.6 or greater, 64-bit</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200" b="1"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Browser Version supported</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Internet Explorer 6</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Internet Explorer 7 OR 8 in</a:t>
                      </a:r>
                    </a:p>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Compatibility view</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Internet Explorer 8, 9 in native mode</a:t>
                      </a:r>
                    </a:p>
                    <a:p>
                      <a:pPr marL="342900" marR="0" lvl="0" indent="-342900" algn="l" defTabSz="914400" rtl="0" eaLnBrk="0" fontAlgn="base" latinLnBrk="0" hangingPunct="0">
                        <a:lnSpc>
                          <a:spcPct val="100000"/>
                        </a:lnSpc>
                        <a:spcBef>
                          <a:spcPct val="50000"/>
                        </a:spcBef>
                        <a:spcAft>
                          <a:spcPct val="0"/>
                        </a:spcAft>
                        <a:buClr>
                          <a:schemeClr val="tx1"/>
                        </a:buClr>
                        <a:buSzTx/>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OR 10 in Compatibility view</a:t>
                      </a:r>
                    </a:p>
                    <a:p>
                      <a:pPr marL="342900" marR="0" lvl="0" indent="-342900" algn="l" defTabSz="914400" rtl="0" eaLnBrk="1" fontAlgn="base" latinLnBrk="0" hangingPunct="1">
                        <a:lnSpc>
                          <a:spcPct val="90000"/>
                        </a:lnSpc>
                        <a:spcBef>
                          <a:spcPct val="50000"/>
                        </a:spcBef>
                        <a:spcAft>
                          <a:spcPct val="0"/>
                        </a:spcAft>
                        <a:buClrTx/>
                        <a:buSzTx/>
                        <a:buFontTx/>
                        <a:buChar char="-"/>
                        <a:tabLst/>
                      </a:pPr>
                      <a:endPar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idx="4294967295"/>
          </p:nvPr>
        </p:nvSpPr>
        <p:spPr>
          <a:xfrm>
            <a:off x="76200" y="609600"/>
            <a:ext cx="8686800" cy="639763"/>
          </a:xfrm>
        </p:spPr>
        <p:txBody>
          <a:bodyPr/>
          <a:lstStyle/>
          <a:p>
            <a:pPr eaLnBrk="1" hangingPunct="1"/>
            <a:r>
              <a:rPr lang="en-US" smtClean="0"/>
              <a:t>Upgrade Services At-a-Glance</a:t>
            </a:r>
          </a:p>
        </p:txBody>
      </p:sp>
      <p:graphicFrame>
        <p:nvGraphicFramePr>
          <p:cNvPr id="23592" name="Group 40"/>
          <p:cNvGraphicFramePr>
            <a:graphicFrameLocks noGrp="1"/>
          </p:cNvGraphicFramePr>
          <p:nvPr/>
        </p:nvGraphicFramePr>
        <p:xfrm>
          <a:off x="304800" y="1371600"/>
          <a:ext cx="8534400" cy="4989703"/>
        </p:xfrm>
        <a:graphic>
          <a:graphicData uri="http://schemas.openxmlformats.org/drawingml/2006/table">
            <a:tbl>
              <a:tblPr/>
              <a:tblGrid>
                <a:gridCol w="1600200"/>
                <a:gridCol w="3505200"/>
                <a:gridCol w="3429000"/>
              </a:tblGrid>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ea typeface="Arial Unicode MS" pitchFamily="34" charset="-128"/>
                          <a:cs typeface="Arial Unicode MS" pitchFamily="34" charset="-128"/>
                        </a:rPr>
                        <a:t>Service</a:t>
                      </a:r>
                    </a:p>
                  </a:txBody>
                  <a:tcPr marL="18288" marR="18288" marT="18288" marB="18288" anchor="b" horzOverflow="overflow">
                    <a:lnL>
                      <a:noFill/>
                    </a:lnL>
                    <a:lnR>
                      <a:noFill/>
                    </a:lnR>
                    <a:lnT>
                      <a:noFill/>
                    </a:lnT>
                    <a:lnB w="3175"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Description</a:t>
                      </a:r>
                    </a:p>
                  </a:txBody>
                  <a:tcPr marL="18288" marR="18288" marT="18288" marB="18288" anchor="b" horzOverflow="overflow">
                    <a:lnL>
                      <a:noFill/>
                    </a:lnL>
                    <a:lnR>
                      <a:noFill/>
                    </a:lnR>
                    <a:lnT>
                      <a:noFill/>
                    </a:lnT>
                    <a:lnB w="3175"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libri" pitchFamily="34" charset="0"/>
                          <a:ea typeface="Arial Unicode MS" pitchFamily="34" charset="-128"/>
                          <a:cs typeface="Arial Unicode MS" pitchFamily="34" charset="-128"/>
                        </a:rPr>
                        <a:t>Work Product</a:t>
                      </a:r>
                    </a:p>
                  </a:txBody>
                  <a:tcPr marL="18288" marR="18288" marT="18288" marB="18288" anchor="b" horzOverflow="overflow">
                    <a:lnL>
                      <a:noFill/>
                    </a:lnL>
                    <a:lnR>
                      <a:noFill/>
                    </a:lnR>
                    <a:lnT>
                      <a:noFill/>
                    </a:lnT>
                    <a:lnB w="3175" cap="flat" cmpd="sng" algn="ctr">
                      <a:solidFill>
                        <a:srgbClr val="BFBFBF"/>
                      </a:solidFill>
                      <a:prstDash val="solid"/>
                      <a:round/>
                      <a:headEnd type="none" w="med" len="med"/>
                      <a:tailEnd type="none" w="med" len="med"/>
                    </a:lnB>
                    <a:lnTlToBr>
                      <a:noFill/>
                    </a:lnTlToBr>
                    <a:lnBlToTr>
                      <a:noFill/>
                    </a:lnBlToTr>
                    <a:solidFill>
                      <a:schemeClr val="accent1"/>
                    </a:solid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IBM </a:t>
                      </a:r>
                      <a:r>
                        <a:rPr kumimoji="0" lang="en-US" sz="14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V7 Upgrade Assessment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AEAEA">
                        <a:alpha val="50195"/>
                      </a:srgbClr>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Discovery session to gather </a:t>
                      </a:r>
                      <a:r>
                        <a:rPr kumimoji="0" lang="en-US" sz="1200" b="0" i="1"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high-level </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information about your upgrade, business priorities, complexities, and readiness</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Assess and develop upgrade scope, approach, level of effort, resources and training that are required for your organization’s upgrade</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accent4"/>
                          </a:solidFill>
                          <a:effectLst/>
                          <a:latin typeface="Calibri" pitchFamily="34" charset="0"/>
                          <a:ea typeface="Calibri" pitchFamily="34" charset="0"/>
                          <a:cs typeface="Calibri" pitchFamily="34" charset="0"/>
                        </a:rPr>
                        <a:t>1 day Implementation Workshop for core team</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endParaRPr kumimoji="0" lang="en-US" sz="1200" b="0" i="0" u="none" strike="noStrike" cap="none" normalizeH="0" baseline="0" dirty="0" smtClean="0">
                        <a:ln>
                          <a:noFill/>
                        </a:ln>
                        <a:solidFill>
                          <a:srgbClr val="FF0000"/>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Assessment Service SOW proposal</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Perform Upgrade Assessment</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Upgrade Assessment Summary including custom solutions to be remediated for upgrade</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High level Project plan and Timeline</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 training plan with recommendations for the training steps necessary to support a successful upgrade process is also provided</a:t>
                      </a:r>
                      <a:endPar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endPar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r>
              <a:tr h="1374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IBM </a:t>
                      </a:r>
                      <a:r>
                        <a:rPr kumimoji="0" lang="en-US" sz="14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V7 Upgrade Implementation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AEAEA">
                        <a:alpha val="50195"/>
                      </a:srgbClr>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Hardware needed for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latest version without impacting current version</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application and remediate customization</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1 day Core Implementation Workshop </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err="1" smtClean="0">
                          <a:ln>
                            <a:noFill/>
                          </a:ln>
                          <a:solidFill>
                            <a:schemeClr val="accent4"/>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 7.0 Administration Training*</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err="1" smtClean="0">
                          <a:ln>
                            <a:noFill/>
                          </a:ln>
                          <a:solidFill>
                            <a:schemeClr val="accent4"/>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 7.0 Report Author Training*</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End User Adoption – using </a:t>
                      </a:r>
                      <a:r>
                        <a:rPr kumimoji="0" lang="en-US" sz="1200" b="0" i="0" u="none" strike="noStrike" cap="none" normalizeH="0" baseline="0" dirty="0" err="1" smtClean="0">
                          <a:ln>
                            <a:noFill/>
                          </a:ln>
                          <a:solidFill>
                            <a:schemeClr val="accent4"/>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 WBT</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endParaRPr kumimoji="0" lang="en-US" sz="1200" b="0" i="0" u="none" strike="noStrike" cap="none" normalizeH="0" baseline="0" dirty="0" smtClean="0">
                        <a:ln>
                          <a:noFill/>
                        </a:ln>
                        <a:solidFill>
                          <a:srgbClr val="FF0000"/>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Service SOW Proposal</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deployment plan</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required Hardware needed</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a:t>
                      </a:r>
                      <a:r>
                        <a:rPr kumimoji="0" lang="en-CA"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Application</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Remediate Customization</a:t>
                      </a: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r>
              <a:tr h="1374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Leverage IBM OpenPages V7 Features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AEAEA">
                        <a:alpha val="50195"/>
                      </a:srgbClr>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Enhance user experience and support risk-based decision making</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Public API, Rule Based Security, Pre-Configured ORM in one platform to enhance serviceability</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endParaRPr kumimoji="0" lang="en-US" sz="1200" b="0" i="0" u="none" strike="noStrike" cap="none" normalizeH="0" baseline="0" smtClean="0">
                        <a:ln>
                          <a:noFill/>
                        </a:ln>
                        <a:solidFill>
                          <a:srgbClr val="FF0000"/>
                        </a:solidFill>
                        <a:effectLst/>
                        <a:latin typeface="Calibri" pitchFamily="34" charset="0"/>
                        <a:ea typeface="Arial Unicode MS" pitchFamily="34" charset="-128"/>
                        <a:cs typeface="Arial Unicode MS" pitchFamily="34" charset="-128"/>
                      </a:endParaRP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Service SOW Proposal customized to your requirements.</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Blueprint to gather requirements</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Updated Project Plan</a:t>
                      </a:r>
                    </a:p>
                    <a:p>
                      <a:pPr marL="119063" marR="0" lvl="0" indent="-119063" algn="l" defTabSz="914400" rtl="0" eaLnBrk="1" fontAlgn="base" latinLnBrk="0" hangingPunct="1">
                        <a:lnSpc>
                          <a:spcPct val="100000"/>
                        </a:lnSpc>
                        <a:spcBef>
                          <a:spcPct val="0"/>
                        </a:spcBef>
                        <a:spcAft>
                          <a:spcPct val="0"/>
                        </a:spcAft>
                        <a:buClr>
                          <a:schemeClr val="accent1"/>
                        </a:buClr>
                        <a:buSzTx/>
                        <a:buFontTx/>
                        <a:buChar char="•"/>
                        <a:tabLst/>
                      </a:pPr>
                      <a:r>
                        <a:rPr kumimoji="0" lang="en-CA"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Implement new feature for client needs</a:t>
                      </a:r>
                    </a:p>
                  </a:txBody>
                  <a:tcPr marL="18288" marR="18288" marT="18288" marB="18288" horzOverflow="overflow">
                    <a:lnL>
                      <a:noFill/>
                    </a:lnL>
                    <a:lnR>
                      <a:noFill/>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chemeClr val="bg1"/>
                    </a:solidFill>
                  </a:tcPr>
                </a:tc>
              </a:tr>
            </a:tbl>
          </a:graphicData>
        </a:graphic>
      </p:graphicFrame>
      <p:pic>
        <p:nvPicPr>
          <p:cNvPr id="23571" name="Picture 21"/>
          <p:cNvPicPr>
            <a:picLocks noChangeAspect="1" noChangeArrowheads="1"/>
          </p:cNvPicPr>
          <p:nvPr/>
        </p:nvPicPr>
        <p:blipFill>
          <a:blip r:embed="rId2" cstate="print"/>
          <a:srcRect/>
          <a:stretch>
            <a:fillRect/>
          </a:stretch>
        </p:blipFill>
        <p:spPr bwMode="auto">
          <a:xfrm>
            <a:off x="5029200" y="685800"/>
            <a:ext cx="3635375" cy="609600"/>
          </a:xfrm>
          <a:prstGeom prst="rect">
            <a:avLst/>
          </a:prstGeom>
          <a:noFill/>
          <a:ln w="9525">
            <a:noFill/>
            <a:miter lim="800000"/>
            <a:headEnd/>
            <a:tailEnd/>
          </a:ln>
        </p:spPr>
      </p:pic>
      <p:pic>
        <p:nvPicPr>
          <p:cNvPr id="23572" name="Picture 41"/>
          <p:cNvPicPr>
            <a:picLocks noChangeAspect="1" noChangeArrowheads="1"/>
          </p:cNvPicPr>
          <p:nvPr/>
        </p:nvPicPr>
        <p:blipFill>
          <a:blip r:embed="rId3" cstate="print"/>
          <a:srcRect/>
          <a:stretch>
            <a:fillRect/>
          </a:stretch>
        </p:blipFill>
        <p:spPr bwMode="auto">
          <a:xfrm>
            <a:off x="228600" y="6324600"/>
            <a:ext cx="56197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5"/>
          <p:cNvSpPr>
            <a:spLocks noGrp="1"/>
          </p:cNvSpPr>
          <p:nvPr>
            <p:ph type="title" idx="4294967295"/>
          </p:nvPr>
        </p:nvSpPr>
        <p:spPr>
          <a:xfrm>
            <a:off x="228600" y="685800"/>
            <a:ext cx="8686800" cy="777875"/>
          </a:xfrm>
        </p:spPr>
        <p:txBody>
          <a:bodyPr/>
          <a:lstStyle/>
          <a:p>
            <a:pPr eaLnBrk="1" hangingPunct="1"/>
            <a:r>
              <a:rPr lang="en-US" smtClean="0"/>
              <a:t>Upgrade</a:t>
            </a:r>
            <a:r>
              <a:rPr lang="en-US" smtClean="0">
                <a:solidFill>
                  <a:srgbClr val="FF0000"/>
                </a:solidFill>
              </a:rPr>
              <a:t> </a:t>
            </a:r>
            <a:r>
              <a:rPr lang="en-US" smtClean="0"/>
              <a:t>Assessment Service Overview</a:t>
            </a:r>
          </a:p>
        </p:txBody>
      </p:sp>
      <p:graphicFrame>
        <p:nvGraphicFramePr>
          <p:cNvPr id="24588" name="Group 12"/>
          <p:cNvGraphicFramePr>
            <a:graphicFrameLocks noGrp="1"/>
          </p:cNvGraphicFramePr>
          <p:nvPr>
            <p:ph idx="4294967295"/>
          </p:nvPr>
        </p:nvGraphicFramePr>
        <p:xfrm>
          <a:off x="228600" y="1219200"/>
          <a:ext cx="8686800" cy="4957013"/>
        </p:xfrm>
        <a:graphic>
          <a:graphicData uri="http://schemas.openxmlformats.org/drawingml/2006/table">
            <a:tbl>
              <a:tblPr/>
              <a:tblGrid>
                <a:gridCol w="5199063"/>
                <a:gridCol w="3487737"/>
              </a:tblGrid>
              <a:tr h="228600">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Overview</a:t>
                      </a:r>
                    </a:p>
                  </a:txBody>
                  <a:tcPr marL="56859" marR="56859" marT="27434" marB="27434"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Features and Benefits</a:t>
                      </a:r>
                    </a:p>
                  </a:txBody>
                  <a:tcPr marL="27432" marR="27432" marT="27434" marB="27434" horzOverflow="overflow">
                    <a:lnL>
                      <a:noFill/>
                    </a:lnL>
                    <a:lnR>
                      <a:noFill/>
                    </a:lnR>
                    <a:lnT>
                      <a:noFill/>
                    </a:lnT>
                    <a:lnB>
                      <a:noFill/>
                    </a:lnB>
                    <a:lnTlToBr>
                      <a:noFill/>
                    </a:lnTlToBr>
                    <a:lnBlToTr>
                      <a:noFill/>
                    </a:lnBlToTr>
                    <a:solidFill>
                      <a:srgbClr val="D9D9D9"/>
                    </a:solidFill>
                  </a:tcPr>
                </a:tc>
              </a:tr>
              <a:tr h="1890713">
                <a:tc>
                  <a:txBody>
                    <a:bodyPr/>
                    <a:lstStyle/>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Pre-upgrade informational service provides you with a comprehensive understanding of the resources and training necessary for your organization’s upgrade</a:t>
                      </a:r>
                    </a:p>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 series of subject area interviews with appropriate users and functional area stakeholders to review and discuss your goals, requirements and objectives, all of which help define the scope of your upgrade</a:t>
                      </a:r>
                    </a:p>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Detailed plan includes Hardware requirements, assessment on customization</a:t>
                      </a:r>
                    </a:p>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Training plan with recommendations for the training steps necessary to support your upgrade process</a:t>
                      </a:r>
                    </a:p>
                  </a:txBody>
                  <a:tcPr marL="56859" marR="56859" marT="27434" marB="27434" horzOverflow="overflow">
                    <a:lnL>
                      <a:noFill/>
                    </a:lnL>
                    <a:lnR>
                      <a:noFill/>
                    </a:lnR>
                    <a:lnT>
                      <a:noFill/>
                    </a:lnT>
                    <a:lnB>
                      <a:noFill/>
                    </a:lnB>
                    <a:lnTlToBr>
                      <a:noFill/>
                    </a:lnTlToBr>
                    <a:lnBlToTr>
                      <a:noFill/>
                    </a:lnBlToTr>
                    <a:noFill/>
                  </a:tcPr>
                </a:tc>
                <a:tc>
                  <a:txBody>
                    <a:bodyPr/>
                    <a:lstStyle/>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Upgrade scope and plan adapted to your upgrade Strategy</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Environment's plan using IBM proven practices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Training plan designed to build necessary skills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Identify upgrade options and alternatives</a:t>
                      </a:r>
                      <a:endPar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Provides an introduction to new features and options </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Accelerate your upgrade with a an implementation plan and scope based on well-documented requirements</a:t>
                      </a:r>
                    </a:p>
                  </a:txBody>
                  <a:tcPr marL="27432" marR="27432" marT="27434" marB="27434"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Key Activities</a:t>
                      </a:r>
                    </a:p>
                  </a:txBody>
                  <a:tcPr marL="56859" marR="56859" marT="27434" marB="27434"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Work Products</a:t>
                      </a:r>
                    </a:p>
                  </a:txBody>
                  <a:tcPr marL="27432" marR="27432" marT="27434" marB="27434" horzOverflow="overflow">
                    <a:lnL>
                      <a:noFill/>
                    </a:lnL>
                    <a:lnR>
                      <a:noFill/>
                    </a:lnR>
                    <a:lnT>
                      <a:noFill/>
                    </a:lnT>
                    <a:lnB>
                      <a:noFill/>
                    </a:lnB>
                    <a:lnTlToBr>
                      <a:noFill/>
                    </a:lnTlToBr>
                    <a:lnBlToTr>
                      <a:noFill/>
                    </a:lnBlToTr>
                    <a:solidFill>
                      <a:srgbClr val="D9D9D9"/>
                    </a:solidFill>
                  </a:tcPr>
                </a:tc>
              </a:tr>
              <a:tr h="2047875">
                <a:tc>
                  <a:txBody>
                    <a:bodyPr/>
                    <a:lstStyle/>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Working session to review and discuss your goals, requirements and objectives, all of which help define the scope of your upgrade</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Reviewing the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modules deployed and in scope for your upgrade</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Assessing existing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applications and complexity for your current environment</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Working with your IT group to conduct an upgrade audit, inventory of your reports, and gather usage information</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Identifying customization and integration requirements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Reviewing your technical systems and developing one or more environment plans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Collaborating with your organization to define an upgrade approach that aligns with your business priorities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1 day Core Implementation Workshop</a:t>
                      </a:r>
                    </a:p>
                  </a:txBody>
                  <a:tcPr marL="56859" marR="56859" marT="27434" marB="27434" horzOverflow="overflow">
                    <a:lnL>
                      <a:noFill/>
                    </a:lnL>
                    <a:lnR>
                      <a:noFill/>
                    </a:lnR>
                    <a:lnT>
                      <a:noFill/>
                    </a:lnT>
                    <a:lnB>
                      <a:noFill/>
                    </a:lnB>
                    <a:lnTlToBr>
                      <a:noFill/>
                    </a:lnTlToBr>
                    <a:lnBlToTr>
                      <a:noFill/>
                    </a:lnBlToTr>
                    <a:noFill/>
                  </a:tcPr>
                </a:tc>
                <a:tc>
                  <a:txBody>
                    <a:bodyPr/>
                    <a:lstStyle/>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services proposal customized to your requirements including Hardware requirements, Remediation plan for Customization</a:t>
                      </a:r>
                    </a:p>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Training plan with recommendations for the training steps necessary to support a successful upgrade process</a:t>
                      </a:r>
                    </a:p>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accent4"/>
                          </a:solidFill>
                          <a:effectLst/>
                          <a:latin typeface="Calibri" pitchFamily="34" charset="0"/>
                          <a:ea typeface="Arial Unicode MS" pitchFamily="34" charset="-128"/>
                          <a:cs typeface="Arial Unicode MS" pitchFamily="34" charset="-128"/>
                        </a:rPr>
                        <a:t>Course materials for 1 day Core Implementation Workshop</a:t>
                      </a:r>
                    </a:p>
                  </a:txBody>
                  <a:tcPr marL="27432" marR="27432" marT="27434" marB="27434"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5"/>
          <p:cNvSpPr>
            <a:spLocks noGrp="1"/>
          </p:cNvSpPr>
          <p:nvPr>
            <p:ph type="title" idx="4294967295"/>
          </p:nvPr>
        </p:nvSpPr>
        <p:spPr>
          <a:xfrm>
            <a:off x="228600" y="685800"/>
            <a:ext cx="8686800" cy="777875"/>
          </a:xfrm>
        </p:spPr>
        <p:txBody>
          <a:bodyPr/>
          <a:lstStyle/>
          <a:p>
            <a:pPr eaLnBrk="1" hangingPunct="1"/>
            <a:r>
              <a:rPr lang="en-US" smtClean="0"/>
              <a:t>Upgrade Implementation Service Overview</a:t>
            </a:r>
          </a:p>
        </p:txBody>
      </p:sp>
      <p:graphicFrame>
        <p:nvGraphicFramePr>
          <p:cNvPr id="25613" name="Group 13"/>
          <p:cNvGraphicFramePr>
            <a:graphicFrameLocks noGrp="1"/>
          </p:cNvGraphicFramePr>
          <p:nvPr>
            <p:ph idx="4294967295"/>
          </p:nvPr>
        </p:nvGraphicFramePr>
        <p:xfrm>
          <a:off x="228600" y="1219200"/>
          <a:ext cx="8686800" cy="5109413"/>
        </p:xfrm>
        <a:graphic>
          <a:graphicData uri="http://schemas.openxmlformats.org/drawingml/2006/table">
            <a:tbl>
              <a:tblPr/>
              <a:tblGrid>
                <a:gridCol w="5199063"/>
                <a:gridCol w="3487737"/>
              </a:tblGrid>
              <a:tr h="228600">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Overview</a:t>
                      </a:r>
                    </a:p>
                  </a:txBody>
                  <a:tcPr marL="56859" marR="56859" marT="27434" marB="27434"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Features and Benefits</a:t>
                      </a:r>
                    </a:p>
                  </a:txBody>
                  <a:tcPr marL="27432" marR="27432" marT="27434" marB="27434" horzOverflow="overflow">
                    <a:lnL>
                      <a:noFill/>
                    </a:lnL>
                    <a:lnR>
                      <a:noFill/>
                    </a:lnR>
                    <a:lnT>
                      <a:noFill/>
                    </a:lnT>
                    <a:lnB>
                      <a:noFill/>
                    </a:lnB>
                    <a:lnTlToBr>
                      <a:noFill/>
                    </a:lnTlToBr>
                    <a:lnBlToTr>
                      <a:noFill/>
                    </a:lnBlToTr>
                    <a:solidFill>
                      <a:srgbClr val="D9D9D9"/>
                    </a:solidFill>
                  </a:tcPr>
                </a:tc>
              </a:tr>
              <a:tr h="1890713">
                <a:tc>
                  <a:txBody>
                    <a:bodyPr/>
                    <a:lstStyle/>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Documented Upgrade Deployment Plan document, which will include an upgrade services proposal customized to your requirements</a:t>
                      </a:r>
                    </a:p>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Perform Hardware and Application upgrade</a:t>
                      </a:r>
                    </a:p>
                    <a:p>
                      <a:pPr marL="114300" marR="0" lvl="0" indent="-114300"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Perform Remediation for Customization</a:t>
                      </a:r>
                    </a:p>
                  </a:txBody>
                  <a:tcPr marL="56859" marR="56859" marT="27434" marB="27434" horzOverflow="overflow">
                    <a:lnL>
                      <a:noFill/>
                    </a:lnL>
                    <a:lnR>
                      <a:noFill/>
                    </a:lnR>
                    <a:lnT>
                      <a:noFill/>
                    </a:lnT>
                    <a:lnB>
                      <a:noFill/>
                    </a:lnB>
                    <a:lnTlToBr>
                      <a:noFill/>
                    </a:lnTlToBr>
                    <a:lnBlToTr>
                      <a:noFill/>
                    </a:lnBlToTr>
                    <a:noFill/>
                  </a:tcPr>
                </a:tc>
                <a:tc>
                  <a:txBody>
                    <a:bodyPr/>
                    <a:lstStyle/>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Migration plan for new version</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Review of Remediation of customization</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pPr>
                      <a:r>
                        <a:rPr kumimoji="0" lang="en-US" sz="12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Upgrade environment one by one which allows Users to get familiar with new features before they start using the latest version</a:t>
                      </a:r>
                    </a:p>
                  </a:txBody>
                  <a:tcPr marL="27432" marR="27432" marT="27434" marB="27434"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Key Activities</a:t>
                      </a:r>
                    </a:p>
                  </a:txBody>
                  <a:tcPr marL="56859" marR="56859" marT="27434" marB="27434"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95000"/>
                        </a:lnSpc>
                        <a:spcBef>
                          <a:spcPct val="0"/>
                        </a:spcBef>
                        <a:spcAft>
                          <a:spcPct val="20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Work Products</a:t>
                      </a:r>
                    </a:p>
                  </a:txBody>
                  <a:tcPr marL="27432" marR="27432" marT="27434" marB="27434" horzOverflow="overflow">
                    <a:lnL>
                      <a:noFill/>
                    </a:lnL>
                    <a:lnR>
                      <a:noFill/>
                    </a:lnR>
                    <a:lnT>
                      <a:noFill/>
                    </a:lnT>
                    <a:lnB>
                      <a:noFill/>
                    </a:lnB>
                    <a:lnTlToBr>
                      <a:noFill/>
                    </a:lnTlToBr>
                    <a:lnBlToTr>
                      <a:noFill/>
                    </a:lnBlToTr>
                    <a:solidFill>
                      <a:srgbClr val="D9D9D9"/>
                    </a:solidFill>
                  </a:tcPr>
                </a:tc>
              </a:tr>
              <a:tr h="2047875">
                <a:tc>
                  <a:txBody>
                    <a:bodyPr/>
                    <a:lstStyle/>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Hardware upgrade has to be performed by your IT group</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Upgrade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Applications in all environment's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Working with your IT group to deploy remediated custom solutions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Working with your IT group and Users to perform validation in all environment's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User acceptance after successful validation </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Working with your IT group to migrate data from old environment to new environment</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Turn off old system and have new version to be available for Users</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1 Day Core Implementation Workshop for Core Team</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7.0 Administration Training *</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7.0 Report author Training*</a:t>
                      </a: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End user Adoption – Using </a:t>
                      </a:r>
                      <a:r>
                        <a:rPr kumimoji="0" lang="en-US" sz="1200" b="0"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OpenPages</a:t>
                      </a: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WBT</a:t>
                      </a:r>
                      <a:endParaRPr kumimoji="0" lang="en-US" sz="1200" b="0" i="0" u="none" strike="noStrike" cap="none" normalizeH="0" baseline="0" dirty="0" smtClean="0">
                        <a:ln>
                          <a:noFill/>
                        </a:ln>
                        <a:solidFill>
                          <a:schemeClr val="accent4"/>
                        </a:solidFill>
                        <a:effectLst/>
                        <a:latin typeface="Calibri" pitchFamily="34" charset="0"/>
                        <a:ea typeface="Calibri" pitchFamily="34" charset="0"/>
                        <a:cs typeface="Calibri" pitchFamily="34" charset="0"/>
                      </a:endParaRPr>
                    </a:p>
                    <a:p>
                      <a:pPr marL="115888" marR="0" lvl="0" indent="-115888" algn="l" defTabSz="914400" rtl="0" eaLnBrk="1" fontAlgn="base" latinLnBrk="0" hangingPunct="1">
                        <a:lnSpc>
                          <a:spcPct val="95000"/>
                        </a:lnSpc>
                        <a:spcBef>
                          <a:spcPts val="300"/>
                        </a:spcBef>
                        <a:spcAft>
                          <a:spcPct val="0"/>
                        </a:spcAft>
                        <a:buClr>
                          <a:schemeClr val="accent1"/>
                        </a:buClr>
                        <a:buSzTx/>
                        <a:buFont typeface="Arial" charset="0"/>
                        <a:buChar char="•"/>
                        <a:tabLst>
                          <a:tab pos="1658938" algn="l"/>
                        </a:tabLst>
                      </a:pPr>
                      <a:endParaRPr kumimoji="0" lang="en-US" sz="1200" b="0" i="0" u="none" strike="noStrike" cap="none" normalizeH="0" baseline="0" dirty="0" smtClean="0">
                        <a:ln>
                          <a:noFill/>
                        </a:ln>
                        <a:solidFill>
                          <a:srgbClr val="FF0000"/>
                        </a:solidFill>
                        <a:effectLst/>
                        <a:latin typeface="Calibri" pitchFamily="34" charset="0"/>
                        <a:ea typeface="Arial Unicode MS" pitchFamily="34" charset="-128"/>
                        <a:cs typeface="Arial Unicode MS" pitchFamily="34" charset="-128"/>
                      </a:endParaRPr>
                    </a:p>
                  </a:txBody>
                  <a:tcPr marL="56859" marR="56859" marT="27434" marB="27434" horzOverflow="overflow">
                    <a:lnL>
                      <a:noFill/>
                    </a:lnL>
                    <a:lnR>
                      <a:noFill/>
                    </a:lnR>
                    <a:lnT>
                      <a:noFill/>
                    </a:lnT>
                    <a:lnB>
                      <a:noFill/>
                    </a:lnB>
                    <a:lnTlToBr>
                      <a:noFill/>
                    </a:lnTlToBr>
                    <a:lnBlToTr>
                      <a:noFill/>
                    </a:lnBlToTr>
                    <a:noFill/>
                  </a:tcPr>
                </a:tc>
                <a:tc>
                  <a:txBody>
                    <a:bodyPr/>
                    <a:lstStyle/>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IBM provide an detailed migration Plan document provides timeline</a:t>
                      </a:r>
                    </a:p>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Detailed Upgrade Deployment Plan</a:t>
                      </a:r>
                    </a:p>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r>
                        <a:rPr kumimoji="0" lang="en-US" sz="1200" b="0" i="0" u="none" strike="noStrike" cap="none" normalizeH="0" baseline="0" dirty="0" smtClean="0">
                          <a:ln>
                            <a:noFill/>
                          </a:ln>
                          <a:solidFill>
                            <a:schemeClr val="accent4"/>
                          </a:solidFill>
                          <a:effectLst/>
                          <a:latin typeface="Calibri" pitchFamily="34" charset="0"/>
                          <a:ea typeface="Calibri" pitchFamily="34" charset="0"/>
                          <a:cs typeface="Calibri" pitchFamily="34" charset="0"/>
                        </a:rPr>
                        <a:t>Course materials for all courses provided</a:t>
                      </a:r>
                    </a:p>
                    <a:p>
                      <a:pPr marL="228600" marR="0" lvl="0" indent="-228600" algn="l" defTabSz="914400" rtl="0" eaLnBrk="1" fontAlgn="base" latinLnBrk="0" hangingPunct="1">
                        <a:lnSpc>
                          <a:spcPct val="95000"/>
                        </a:lnSpc>
                        <a:spcBef>
                          <a:spcPts val="300"/>
                        </a:spcBef>
                        <a:spcAft>
                          <a:spcPts val="600"/>
                        </a:spcAft>
                        <a:buClr>
                          <a:schemeClr val="accent1"/>
                        </a:buClr>
                        <a:buSzTx/>
                        <a:buFont typeface="Arial" charset="0"/>
                        <a:buChar char="•"/>
                        <a:tabLst/>
                      </a:pPr>
                      <a:endParaRPr kumimoji="0" lang="en-US" sz="1200" b="0" i="0" u="none" strike="noStrike" cap="none" normalizeH="0" baseline="0" dirty="0" smtClean="0">
                        <a:ln>
                          <a:noFill/>
                        </a:ln>
                        <a:solidFill>
                          <a:srgbClr val="FF0000"/>
                        </a:solidFill>
                        <a:effectLst/>
                        <a:latin typeface="Calibri" pitchFamily="34" charset="0"/>
                        <a:ea typeface="Arial Unicode MS" pitchFamily="34" charset="-128"/>
                        <a:cs typeface="Arial Unicode MS" pitchFamily="34" charset="-128"/>
                      </a:endParaRPr>
                    </a:p>
                  </a:txBody>
                  <a:tcPr marL="27432" marR="27432" marT="27434" marB="27434"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marter software white blue BA 2">
  <a:themeElements>
    <a:clrScheme name="smarter software white blue BA 2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smarter software white blue BA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97000"/>
          </a:lnSpc>
          <a:spcBef>
            <a:spcPct val="0"/>
          </a:spcBef>
          <a:spcAft>
            <a:spcPct val="0"/>
          </a:spcAft>
          <a:buClr>
            <a:srgbClr val="000600"/>
          </a:buClr>
          <a:buSzPct val="100000"/>
          <a:buFont typeface="Arial" charset="0"/>
          <a:buNone/>
          <a:tabLst/>
          <a:defRPr kumimoji="0" lang="en-GB" sz="1400" b="0" i="0" u="none" strike="noStrike" cap="none" normalizeH="0" baseline="0" smtClean="0">
            <a:ln>
              <a:noFill/>
            </a:ln>
            <a:solidFill>
              <a:srgbClr val="000600"/>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97000"/>
          </a:lnSpc>
          <a:spcBef>
            <a:spcPct val="0"/>
          </a:spcBef>
          <a:spcAft>
            <a:spcPct val="0"/>
          </a:spcAft>
          <a:buClr>
            <a:srgbClr val="000600"/>
          </a:buClr>
          <a:buSzPct val="100000"/>
          <a:buFont typeface="Arial" charset="0"/>
          <a:buNone/>
          <a:tabLst/>
          <a:defRPr kumimoji="0" lang="en-GB" sz="1400" b="0" i="0" u="none" strike="noStrike" cap="none" normalizeH="0" baseline="0" smtClean="0">
            <a:ln>
              <a:noFill/>
            </a:ln>
            <a:solidFill>
              <a:srgbClr val="000600"/>
            </a:solidFill>
            <a:effectLst/>
            <a:latin typeface="Arial" charset="0"/>
            <a:ea typeface="Arial Unicode MS" pitchFamily="34" charset="-128"/>
            <a:cs typeface="Arial Unicode MS" pitchFamily="34" charset="-128"/>
          </a:defRPr>
        </a:defPPr>
      </a:lstStyle>
    </a:lnDef>
  </a:objectDefaults>
  <a:extraClrSchemeLst>
    <a:extraClrScheme>
      <a:clrScheme name="smarter software white blue BA 2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18269</TotalTime>
  <Words>1460</Words>
  <Application>Microsoft Office PowerPoint</Application>
  <PresentationFormat>On-screen Show (4:3)</PresentationFormat>
  <Paragraphs>215</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smarter software white blue BA 2</vt:lpstr>
      <vt:lpstr>&lt;Client Name&gt; IBM OpenPages V7 Upgrade Services Customer Facing Presentation </vt:lpstr>
      <vt:lpstr>Instructions</vt:lpstr>
      <vt:lpstr>Slide 3</vt:lpstr>
      <vt:lpstr>Agenda</vt:lpstr>
      <vt:lpstr>Business Drivers for Upgrade  </vt:lpstr>
      <vt:lpstr>IT Drivers for Upgrade – Software Specifications </vt:lpstr>
      <vt:lpstr>Upgrade Services At-a-Glance</vt:lpstr>
      <vt:lpstr>Upgrade Assessment Service Overview</vt:lpstr>
      <vt:lpstr>Upgrade Implementation Service Overview</vt:lpstr>
      <vt:lpstr>Upgrade Process</vt:lpstr>
      <vt:lpstr>Open Pages Education Offerings Overview </vt:lpstr>
      <vt:lpstr>Beyond the Service [Sellers – adjust this slide as you see fit for your particular client situation] </vt:lpstr>
      <vt:lpstr>Questions?</vt:lpstr>
      <vt:lpstr>Open Pages Education Offerings Overview </vt:lpstr>
      <vt:lpstr>Open Pages Education Offerings Overview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 Template  Full Version</dc:title>
  <dc:creator>cverbeck</dc:creator>
  <cp:lastModifiedBy>IBM</cp:lastModifiedBy>
  <cp:revision>591</cp:revision>
  <dcterms:modified xsi:type="dcterms:W3CDTF">2014-03-20T20:01:23Z</dcterms:modified>
</cp:coreProperties>
</file>