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diagrams/drawing1.xml" ContentType="application/vnd.ms-office.drawingml.diagramDrawing+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1"/>
    <p:sldMasterId id="2147483999" r:id="rId2"/>
    <p:sldMasterId id="2147484011" r:id="rId3"/>
  </p:sldMasterIdLst>
  <p:notesMasterIdLst>
    <p:notesMasterId r:id="rId41"/>
  </p:notesMasterIdLst>
  <p:handoutMasterIdLst>
    <p:handoutMasterId r:id="rId42"/>
  </p:handoutMasterIdLst>
  <p:sldIdLst>
    <p:sldId id="274" r:id="rId4"/>
    <p:sldId id="524" r:id="rId5"/>
    <p:sldId id="429" r:id="rId6"/>
    <p:sldId id="523" r:id="rId7"/>
    <p:sldId id="525" r:id="rId8"/>
    <p:sldId id="526" r:id="rId9"/>
    <p:sldId id="527" r:id="rId10"/>
    <p:sldId id="528" r:id="rId11"/>
    <p:sldId id="529" r:id="rId12"/>
    <p:sldId id="530" r:id="rId13"/>
    <p:sldId id="531" r:id="rId14"/>
    <p:sldId id="558" r:id="rId15"/>
    <p:sldId id="533" r:id="rId16"/>
    <p:sldId id="534" r:id="rId17"/>
    <p:sldId id="535" r:id="rId18"/>
    <p:sldId id="536" r:id="rId19"/>
    <p:sldId id="538" r:id="rId20"/>
    <p:sldId id="539" r:id="rId21"/>
    <p:sldId id="540" r:id="rId22"/>
    <p:sldId id="541" r:id="rId23"/>
    <p:sldId id="542" r:id="rId24"/>
    <p:sldId id="543" r:id="rId25"/>
    <p:sldId id="544" r:id="rId26"/>
    <p:sldId id="545" r:id="rId27"/>
    <p:sldId id="546" r:id="rId28"/>
    <p:sldId id="547" r:id="rId29"/>
    <p:sldId id="548" r:id="rId30"/>
    <p:sldId id="549" r:id="rId31"/>
    <p:sldId id="550" r:id="rId32"/>
    <p:sldId id="551" r:id="rId33"/>
    <p:sldId id="552" r:id="rId34"/>
    <p:sldId id="553" r:id="rId35"/>
    <p:sldId id="554" r:id="rId36"/>
    <p:sldId id="555" r:id="rId37"/>
    <p:sldId id="556" r:id="rId38"/>
    <p:sldId id="557" r:id="rId39"/>
    <p:sldId id="281" r:id="rId40"/>
  </p:sldIdLst>
  <p:sldSz cx="9144000" cy="6858000" type="screen4x3"/>
  <p:notesSz cx="6946900" cy="9271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BM_USER" initials="I"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5F99F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79" autoAdjust="0"/>
    <p:restoredTop sz="86310" autoAdjust="0"/>
  </p:normalViewPr>
  <p:slideViewPr>
    <p:cSldViewPr snapToGrid="0">
      <p:cViewPr>
        <p:scale>
          <a:sx n="90" d="100"/>
          <a:sy n="90" d="100"/>
        </p:scale>
        <p:origin x="-1387" y="-8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67" d="100"/>
          <a:sy n="67" d="100"/>
        </p:scale>
        <p:origin x="-3149" y="-82"/>
      </p:cViewPr>
      <p:guideLst>
        <p:guide orient="horz" pos="2920"/>
        <p:guide pos="218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C0E97F-7699-4909-A8C7-D36DB16414B7}" type="doc">
      <dgm:prSet loTypeId="urn:microsoft.com/office/officeart/2005/8/layout/default#1" loCatId="list" qsTypeId="urn:microsoft.com/office/officeart/2005/8/quickstyle/simple1#2" qsCatId="simple" csTypeId="urn:microsoft.com/office/officeart/2005/8/colors/accent1_2#2" csCatId="accent1" phldr="1"/>
      <dgm:spPr/>
      <dgm:t>
        <a:bodyPr/>
        <a:lstStyle/>
        <a:p>
          <a:endParaRPr lang="en-US"/>
        </a:p>
      </dgm:t>
    </dgm:pt>
    <dgm:pt modelId="{6B0A831A-B965-41E6-8FB0-6A6B081C88B6}">
      <dgm:prSet custT="1">
        <dgm:style>
          <a:lnRef idx="2">
            <a:schemeClr val="accent3">
              <a:shade val="50000"/>
            </a:schemeClr>
          </a:lnRef>
          <a:fillRef idx="1">
            <a:schemeClr val="accent3"/>
          </a:fillRef>
          <a:effectRef idx="0">
            <a:schemeClr val="accent3"/>
          </a:effectRef>
          <a:fontRef idx="minor">
            <a:schemeClr val="lt1"/>
          </a:fontRef>
        </dgm:style>
      </dgm:prSet>
      <dgm:spPr>
        <a:xfrm>
          <a:off x="0" y="92797"/>
          <a:ext cx="5456804" cy="501930"/>
        </a:xfrm>
        <a:ln/>
      </dgm:spPr>
      <dgm:t>
        <a:bodyPr/>
        <a:lstStyle/>
        <a:p>
          <a:pPr rtl="0"/>
          <a:r>
            <a:rPr lang="en-US" sz="1400" b="1" dirty="0" smtClean="0">
              <a:solidFill>
                <a:sysClr val="window" lastClr="FFFFFF"/>
              </a:solidFill>
              <a:latin typeface="Arial"/>
              <a:ea typeface="ＭＳ Ｐゴシック"/>
              <a:cs typeface="+mn-cs"/>
            </a:rPr>
            <a:t>One Solution</a:t>
          </a:r>
        </a:p>
        <a:p>
          <a:pPr rtl="0"/>
          <a:endParaRPr lang="en-US" sz="1400" b="1" dirty="0" smtClean="0">
            <a:solidFill>
              <a:sysClr val="window" lastClr="FFFFFF"/>
            </a:solidFill>
            <a:latin typeface="Arial"/>
            <a:ea typeface="ＭＳ Ｐゴシック"/>
            <a:cs typeface="+mn-cs"/>
          </a:endParaRPr>
        </a:p>
        <a:p>
          <a:pPr rtl="0"/>
          <a:r>
            <a:rPr lang="en-US" sz="1400" dirty="0" smtClean="0">
              <a:solidFill>
                <a:sysClr val="window" lastClr="FFFFFF"/>
              </a:solidFill>
              <a:latin typeface="Arial"/>
              <a:ea typeface="ＭＳ Ｐゴシック"/>
              <a:cs typeface="+mn-cs"/>
            </a:rPr>
            <a:t>Single offering that contains capabilities to manage z/OS and all key subsystems</a:t>
          </a:r>
          <a:endParaRPr lang="en-US" sz="1400" dirty="0">
            <a:solidFill>
              <a:sysClr val="window" lastClr="FFFFFF"/>
            </a:solidFill>
            <a:latin typeface="Arial"/>
            <a:ea typeface="ＭＳ Ｐゴシック"/>
            <a:cs typeface="+mn-cs"/>
          </a:endParaRPr>
        </a:p>
      </dgm:t>
    </dgm:pt>
    <dgm:pt modelId="{43C864E7-4C57-4493-9A40-1E9A49EA8D3C}" type="parTrans" cxnId="{056D46D4-3AFD-41C9-A959-7E3FB47DB02E}">
      <dgm:prSet/>
      <dgm:spPr/>
      <dgm:t>
        <a:bodyPr/>
        <a:lstStyle/>
        <a:p>
          <a:endParaRPr lang="en-US"/>
        </a:p>
      </dgm:t>
    </dgm:pt>
    <dgm:pt modelId="{08F70DFA-0553-46AE-87D7-1E61364C2712}" type="sibTrans" cxnId="{056D46D4-3AFD-41C9-A959-7E3FB47DB02E}">
      <dgm:prSet/>
      <dgm:spPr/>
      <dgm:t>
        <a:bodyPr/>
        <a:lstStyle/>
        <a:p>
          <a:endParaRPr lang="en-US"/>
        </a:p>
      </dgm:t>
    </dgm:pt>
    <dgm:pt modelId="{DF9B071A-8CFF-45A9-9158-CE50352585D7}">
      <dgm:prSet custT="1">
        <dgm:style>
          <a:lnRef idx="2">
            <a:schemeClr val="accent3">
              <a:shade val="50000"/>
            </a:schemeClr>
          </a:lnRef>
          <a:fillRef idx="1">
            <a:schemeClr val="accent3"/>
          </a:fillRef>
          <a:effectRef idx="0">
            <a:schemeClr val="accent3"/>
          </a:effectRef>
          <a:fontRef idx="minor">
            <a:schemeClr val="lt1"/>
          </a:fontRef>
        </dgm:style>
      </dgm:prSet>
      <dgm:spPr>
        <a:xfrm>
          <a:off x="0" y="632167"/>
          <a:ext cx="5456804" cy="501930"/>
        </a:xfrm>
        <a:ln/>
      </dgm:spPr>
      <dgm:t>
        <a:bodyPr/>
        <a:lstStyle/>
        <a:p>
          <a:pPr rtl="0"/>
          <a:r>
            <a:rPr lang="en-US" sz="1400" b="1" dirty="0" smtClean="0">
              <a:solidFill>
                <a:sysClr val="window" lastClr="FFFFFF"/>
              </a:solidFill>
              <a:latin typeface="Arial"/>
              <a:ea typeface="ＭＳ Ｐゴシック"/>
              <a:cs typeface="+mn-cs"/>
            </a:rPr>
            <a:t>High Availability &amp; Automated Operations</a:t>
          </a:r>
        </a:p>
        <a:p>
          <a:pPr rtl="0"/>
          <a:r>
            <a:rPr lang="en-US" sz="1400" b="1" dirty="0" smtClean="0">
              <a:solidFill>
                <a:sysClr val="window" lastClr="FFFFFF"/>
              </a:solidFill>
              <a:latin typeface="Arial"/>
              <a:ea typeface="ＭＳ Ｐゴシック"/>
              <a:cs typeface="+mn-cs"/>
            </a:rPr>
            <a:t/>
          </a:r>
          <a:br>
            <a:rPr lang="en-US" sz="1400" b="1" dirty="0" smtClean="0">
              <a:solidFill>
                <a:sysClr val="window" lastClr="FFFFFF"/>
              </a:solidFill>
              <a:latin typeface="Arial"/>
              <a:ea typeface="ＭＳ Ｐゴシック"/>
              <a:cs typeface="+mn-cs"/>
            </a:rPr>
          </a:br>
          <a:r>
            <a:rPr lang="en-US" sz="1400" dirty="0" smtClean="0">
              <a:solidFill>
                <a:sysClr val="window" lastClr="FFFFFF"/>
              </a:solidFill>
              <a:latin typeface="Arial"/>
              <a:ea typeface="ＭＳ Ｐゴシック"/>
              <a:cs typeface="+mn-cs"/>
            </a:rPr>
            <a:t> Improve Service Levels and reduce system downtime</a:t>
          </a:r>
          <a:endParaRPr lang="en-US" sz="1400" dirty="0">
            <a:solidFill>
              <a:sysClr val="window" lastClr="FFFFFF"/>
            </a:solidFill>
            <a:latin typeface="Arial"/>
            <a:ea typeface="ＭＳ Ｐゴシック"/>
            <a:cs typeface="+mn-cs"/>
          </a:endParaRPr>
        </a:p>
      </dgm:t>
    </dgm:pt>
    <dgm:pt modelId="{A210C70E-93B1-41C9-8332-1692328D8785}" type="parTrans" cxnId="{352CB97D-B9D4-41A6-8CA5-48DC56F0F1A8}">
      <dgm:prSet/>
      <dgm:spPr/>
      <dgm:t>
        <a:bodyPr/>
        <a:lstStyle/>
        <a:p>
          <a:endParaRPr lang="en-US"/>
        </a:p>
      </dgm:t>
    </dgm:pt>
    <dgm:pt modelId="{79891960-D761-47C5-8B8A-9EBAA84C1FB8}" type="sibTrans" cxnId="{352CB97D-B9D4-41A6-8CA5-48DC56F0F1A8}">
      <dgm:prSet/>
      <dgm:spPr/>
      <dgm:t>
        <a:bodyPr/>
        <a:lstStyle/>
        <a:p>
          <a:endParaRPr lang="en-US"/>
        </a:p>
      </dgm:t>
    </dgm:pt>
    <dgm:pt modelId="{F08BE004-C6CC-4A96-9981-85B7F1F97F6F}">
      <dgm:prSet custT="1">
        <dgm:style>
          <a:lnRef idx="2">
            <a:schemeClr val="accent3">
              <a:shade val="50000"/>
            </a:schemeClr>
          </a:lnRef>
          <a:fillRef idx="1">
            <a:schemeClr val="accent3"/>
          </a:fillRef>
          <a:effectRef idx="0">
            <a:schemeClr val="accent3"/>
          </a:effectRef>
          <a:fontRef idx="minor">
            <a:schemeClr val="lt1"/>
          </a:fontRef>
        </dgm:style>
      </dgm:prSet>
      <dgm:spPr>
        <a:xfrm>
          <a:off x="0" y="1171537"/>
          <a:ext cx="5456804" cy="501930"/>
        </a:xfrm>
        <a:ln/>
      </dgm:spPr>
      <dgm:t>
        <a:bodyPr/>
        <a:lstStyle/>
        <a:p>
          <a:pPr rtl="0"/>
          <a:r>
            <a:rPr lang="en-US" sz="1400" b="1" i="0" dirty="0" smtClean="0"/>
            <a:t>Network Management</a:t>
          </a:r>
        </a:p>
        <a:p>
          <a:pPr rtl="0"/>
          <a:endParaRPr lang="en-US" sz="1400" b="1" i="0" dirty="0" smtClean="0"/>
        </a:p>
        <a:p>
          <a:pPr rtl="0"/>
          <a:r>
            <a:rPr lang="en-US" sz="1400" b="0" i="0" dirty="0" smtClean="0"/>
            <a:t>Maintain the highest degree of availability of your z Systems networks</a:t>
          </a:r>
          <a:endParaRPr lang="en-US" sz="1400" b="0" i="0" dirty="0">
            <a:solidFill>
              <a:sysClr val="window" lastClr="FFFFFF"/>
            </a:solidFill>
            <a:latin typeface="Arial"/>
            <a:ea typeface="ＭＳ Ｐゴシック"/>
            <a:cs typeface="+mn-cs"/>
          </a:endParaRPr>
        </a:p>
      </dgm:t>
    </dgm:pt>
    <dgm:pt modelId="{F3EF545A-FB15-4E5D-B805-5258ECA6B494}" type="parTrans" cxnId="{478F7725-0B28-4D0C-AA90-C667E1974A4C}">
      <dgm:prSet/>
      <dgm:spPr/>
      <dgm:t>
        <a:bodyPr/>
        <a:lstStyle/>
        <a:p>
          <a:endParaRPr lang="en-US"/>
        </a:p>
      </dgm:t>
    </dgm:pt>
    <dgm:pt modelId="{08CA2B51-E9F9-44A7-9EAC-E49BDBA1CD32}" type="sibTrans" cxnId="{478F7725-0B28-4D0C-AA90-C667E1974A4C}">
      <dgm:prSet/>
      <dgm:spPr/>
      <dgm:t>
        <a:bodyPr/>
        <a:lstStyle/>
        <a:p>
          <a:endParaRPr lang="en-US"/>
        </a:p>
      </dgm:t>
    </dgm:pt>
    <dgm:pt modelId="{B4A9447C-8D5C-4987-A165-BFE143EBEFB2}">
      <dgm:prSet custT="1">
        <dgm:style>
          <a:lnRef idx="2">
            <a:schemeClr val="accent3">
              <a:shade val="50000"/>
            </a:schemeClr>
          </a:lnRef>
          <a:fillRef idx="1">
            <a:schemeClr val="accent3"/>
          </a:fillRef>
          <a:effectRef idx="0">
            <a:schemeClr val="accent3"/>
          </a:effectRef>
          <a:fontRef idx="minor">
            <a:schemeClr val="lt1"/>
          </a:fontRef>
        </dgm:style>
      </dgm:prSet>
      <dgm:spPr>
        <a:xfrm>
          <a:off x="0" y="1710908"/>
          <a:ext cx="5456804" cy="501930"/>
        </a:xfrm>
        <a:ln/>
      </dgm:spPr>
      <dgm:t>
        <a:bodyPr/>
        <a:lstStyle/>
        <a:p>
          <a:pPr rtl="0"/>
          <a:r>
            <a:rPr lang="de-DE" sz="1400" b="1" dirty="0" smtClean="0">
              <a:solidFill>
                <a:sysClr val="window" lastClr="FFFFFF"/>
              </a:solidFill>
              <a:latin typeface="Arial"/>
              <a:ea typeface="ＭＳ Ｐゴシック"/>
              <a:cs typeface="+mn-cs"/>
            </a:rPr>
            <a:t>Performance Management</a:t>
          </a:r>
        </a:p>
        <a:p>
          <a:pPr rtl="0"/>
          <a:endParaRPr lang="en-US" sz="1400" b="1" dirty="0" smtClean="0">
            <a:solidFill>
              <a:sysClr val="window" lastClr="FFFFFF"/>
            </a:solidFill>
            <a:latin typeface="Arial"/>
            <a:ea typeface="ＭＳ Ｐゴシック"/>
            <a:cs typeface="+mn-cs"/>
          </a:endParaRPr>
        </a:p>
        <a:p>
          <a:pPr rtl="0"/>
          <a:r>
            <a:rPr lang="en-US" sz="1400" dirty="0" smtClean="0">
              <a:solidFill>
                <a:sysClr val="window" lastClr="FFFFFF"/>
              </a:solidFill>
              <a:latin typeface="Arial"/>
              <a:ea typeface="ＭＳ Ｐゴシック"/>
              <a:cs typeface="+mn-cs"/>
            </a:rPr>
            <a:t>Real-time and historical performance and availability management </a:t>
          </a:r>
          <a:endParaRPr lang="en-US" sz="1400" dirty="0">
            <a:solidFill>
              <a:sysClr val="window" lastClr="FFFFFF"/>
            </a:solidFill>
            <a:latin typeface="Arial"/>
            <a:ea typeface="ＭＳ Ｐゴシック"/>
            <a:cs typeface="+mn-cs"/>
          </a:endParaRPr>
        </a:p>
      </dgm:t>
    </dgm:pt>
    <dgm:pt modelId="{77C0472E-749C-4DEA-9352-A648E5AFD490}" type="parTrans" cxnId="{4C79E910-A1A6-4305-9268-6983DD13C7A0}">
      <dgm:prSet/>
      <dgm:spPr/>
      <dgm:t>
        <a:bodyPr/>
        <a:lstStyle/>
        <a:p>
          <a:endParaRPr lang="en-US"/>
        </a:p>
      </dgm:t>
    </dgm:pt>
    <dgm:pt modelId="{94E5CE79-6C3B-495C-A4AD-5BB9A20D90DA}" type="sibTrans" cxnId="{4C79E910-A1A6-4305-9268-6983DD13C7A0}">
      <dgm:prSet/>
      <dgm:spPr/>
      <dgm:t>
        <a:bodyPr/>
        <a:lstStyle/>
        <a:p>
          <a:endParaRPr lang="en-US"/>
        </a:p>
      </dgm:t>
    </dgm:pt>
    <dgm:pt modelId="{204EB888-5F18-4218-B3F9-B64F3873899B}">
      <dgm:prSet custT="1">
        <dgm:style>
          <a:lnRef idx="2">
            <a:schemeClr val="accent3">
              <a:shade val="50000"/>
            </a:schemeClr>
          </a:lnRef>
          <a:fillRef idx="1">
            <a:schemeClr val="accent3"/>
          </a:fillRef>
          <a:effectRef idx="0">
            <a:schemeClr val="accent3"/>
          </a:effectRef>
          <a:fontRef idx="minor">
            <a:schemeClr val="lt1"/>
          </a:fontRef>
        </dgm:style>
      </dgm:prSet>
      <dgm:spPr>
        <a:xfrm>
          <a:off x="0" y="2250278"/>
          <a:ext cx="5456804" cy="501930"/>
        </a:xfrm>
        <a:ln/>
      </dgm:spPr>
      <dgm:t>
        <a:bodyPr/>
        <a:lstStyle/>
        <a:p>
          <a:pPr rtl="0"/>
          <a:r>
            <a:rPr lang="en-US" sz="1400" b="1" dirty="0" smtClean="0">
              <a:solidFill>
                <a:sysClr val="window" lastClr="FFFFFF"/>
              </a:solidFill>
              <a:latin typeface="Arial"/>
              <a:ea typeface="ＭＳ Ｐゴシック"/>
              <a:cs typeface="+mn-cs"/>
            </a:rPr>
            <a:t>Asset Discovery</a:t>
          </a:r>
        </a:p>
        <a:p>
          <a:pPr rtl="0"/>
          <a:endParaRPr lang="en-US" sz="1400" b="1" dirty="0" smtClean="0">
            <a:solidFill>
              <a:sysClr val="window" lastClr="FFFFFF"/>
            </a:solidFill>
            <a:latin typeface="Arial"/>
            <a:ea typeface="ＭＳ Ｐゴシック"/>
            <a:cs typeface="+mn-cs"/>
          </a:endParaRPr>
        </a:p>
        <a:p>
          <a:pPr rtl="0"/>
          <a:r>
            <a:rPr lang="en-AU" altLang="en-US" sz="1400" dirty="0" smtClean="0">
              <a:latin typeface="Arial" panose="020B0604020202020204" pitchFamily="34" charset="0"/>
              <a:cs typeface="Arial" panose="020B0604020202020204" pitchFamily="34" charset="0"/>
            </a:rPr>
            <a:t>Who is using what, where and when</a:t>
          </a:r>
          <a:endParaRPr lang="en-US" sz="1400" dirty="0">
            <a:solidFill>
              <a:sysClr val="window" lastClr="FFFFFF"/>
            </a:solidFill>
            <a:latin typeface="Arial" panose="020B0604020202020204" pitchFamily="34" charset="0"/>
            <a:ea typeface="ＭＳ Ｐゴシック"/>
            <a:cs typeface="Arial" panose="020B0604020202020204" pitchFamily="34" charset="0"/>
          </a:endParaRPr>
        </a:p>
      </dgm:t>
    </dgm:pt>
    <dgm:pt modelId="{48E66086-6DA9-416C-989B-5977DA7F27CC}" type="parTrans" cxnId="{739C0409-4AD3-42D4-AF6D-32DAA0C3AD7D}">
      <dgm:prSet/>
      <dgm:spPr/>
      <dgm:t>
        <a:bodyPr/>
        <a:lstStyle/>
        <a:p>
          <a:endParaRPr lang="en-US"/>
        </a:p>
      </dgm:t>
    </dgm:pt>
    <dgm:pt modelId="{80CB3031-D510-423B-92D2-FF4E904E07A2}" type="sibTrans" cxnId="{739C0409-4AD3-42D4-AF6D-32DAA0C3AD7D}">
      <dgm:prSet/>
      <dgm:spPr/>
      <dgm:t>
        <a:bodyPr/>
        <a:lstStyle/>
        <a:p>
          <a:endParaRPr lang="en-US"/>
        </a:p>
      </dgm:t>
    </dgm:pt>
    <dgm:pt modelId="{1BA1DC2A-269B-4867-9E16-942DCFBB1D20}">
      <dgm:prSet custT="1">
        <dgm:style>
          <a:lnRef idx="2">
            <a:schemeClr val="accent3">
              <a:shade val="50000"/>
            </a:schemeClr>
          </a:lnRef>
          <a:fillRef idx="1">
            <a:schemeClr val="accent3"/>
          </a:fillRef>
          <a:effectRef idx="0">
            <a:schemeClr val="accent3"/>
          </a:effectRef>
          <a:fontRef idx="minor">
            <a:schemeClr val="lt1"/>
          </a:fontRef>
        </dgm:style>
      </dgm:prSet>
      <dgm:spPr>
        <a:xfrm>
          <a:off x="0" y="2789648"/>
          <a:ext cx="5456804" cy="501930"/>
        </a:xfrm>
        <a:ln/>
      </dgm:spPr>
      <dgm:t>
        <a:bodyPr/>
        <a:lstStyle/>
        <a:p>
          <a:pPr rtl="0"/>
          <a:endParaRPr lang="en-US" sz="1400" b="1" dirty="0" smtClean="0">
            <a:solidFill>
              <a:sysClr val="window" lastClr="FFFFFF"/>
            </a:solidFill>
            <a:latin typeface="Arial"/>
            <a:ea typeface="ＭＳ Ｐゴシック"/>
            <a:cs typeface="+mn-cs"/>
          </a:endParaRPr>
        </a:p>
        <a:p>
          <a:pPr rtl="0"/>
          <a:r>
            <a:rPr lang="en-US" sz="1400" b="1" dirty="0" smtClean="0">
              <a:solidFill>
                <a:sysClr val="window" lastClr="FFFFFF"/>
              </a:solidFill>
              <a:latin typeface="Arial"/>
              <a:ea typeface="ＭＳ Ｐゴシック"/>
              <a:cs typeface="+mn-cs"/>
            </a:rPr>
            <a:t>Dashboards</a:t>
          </a:r>
        </a:p>
        <a:p>
          <a:pPr rtl="0"/>
          <a:endParaRPr lang="en-US" sz="1400" b="1" dirty="0" smtClean="0">
            <a:solidFill>
              <a:sysClr val="window" lastClr="FFFFFF"/>
            </a:solidFill>
            <a:latin typeface="Arial"/>
            <a:ea typeface="ＭＳ Ｐゴシック"/>
            <a:cs typeface="+mn-cs"/>
          </a:endParaRPr>
        </a:p>
        <a:p>
          <a:pPr rtl="0"/>
          <a:r>
            <a:rPr lang="en-US" sz="1400" b="0" dirty="0" smtClean="0">
              <a:solidFill>
                <a:sysClr val="window" lastClr="FFFFFF"/>
              </a:solidFill>
              <a:latin typeface="Arial"/>
              <a:ea typeface="ＭＳ Ｐゴシック"/>
              <a:cs typeface="+mn-cs"/>
            </a:rPr>
            <a:t>Single point of control to monitor and operate your applications</a:t>
          </a:r>
        </a:p>
        <a:p>
          <a:pPr rtl="0"/>
          <a:endParaRPr lang="en-US" sz="1500" dirty="0">
            <a:solidFill>
              <a:sysClr val="window" lastClr="FFFFFF"/>
            </a:solidFill>
            <a:latin typeface="Arial"/>
            <a:ea typeface="ＭＳ Ｐゴシック"/>
            <a:cs typeface="+mn-cs"/>
          </a:endParaRPr>
        </a:p>
      </dgm:t>
    </dgm:pt>
    <dgm:pt modelId="{6B5F55A4-4520-4E2F-8A89-D8CC5EE3542E}" type="parTrans" cxnId="{706D7986-974C-445B-9478-30BD96BBDA0A}">
      <dgm:prSet/>
      <dgm:spPr/>
      <dgm:t>
        <a:bodyPr/>
        <a:lstStyle/>
        <a:p>
          <a:endParaRPr lang="en-US"/>
        </a:p>
      </dgm:t>
    </dgm:pt>
    <dgm:pt modelId="{E2AC2B92-0D62-433B-8DB2-D7AFCA53ADAC}" type="sibTrans" cxnId="{706D7986-974C-445B-9478-30BD96BBDA0A}">
      <dgm:prSet/>
      <dgm:spPr/>
      <dgm:t>
        <a:bodyPr/>
        <a:lstStyle/>
        <a:p>
          <a:endParaRPr lang="en-US"/>
        </a:p>
      </dgm:t>
    </dgm:pt>
    <dgm:pt modelId="{E68A8015-38AA-42AB-87C8-3916C40B1DC3}" type="pres">
      <dgm:prSet presAssocID="{BBC0E97F-7699-4909-A8C7-D36DB16414B7}" presName="diagram" presStyleCnt="0">
        <dgm:presLayoutVars>
          <dgm:dir/>
          <dgm:resizeHandles val="exact"/>
        </dgm:presLayoutVars>
      </dgm:prSet>
      <dgm:spPr/>
      <dgm:t>
        <a:bodyPr/>
        <a:lstStyle/>
        <a:p>
          <a:endParaRPr lang="en-US"/>
        </a:p>
      </dgm:t>
    </dgm:pt>
    <dgm:pt modelId="{9BE6D5A5-5BF1-47AD-9913-9F3883F591D1}" type="pres">
      <dgm:prSet presAssocID="{6B0A831A-B965-41E6-8FB0-6A6B081C88B6}" presName="node" presStyleLbl="node1" presStyleIdx="0" presStyleCnt="6">
        <dgm:presLayoutVars>
          <dgm:bulletEnabled val="1"/>
        </dgm:presLayoutVars>
      </dgm:prSet>
      <dgm:spPr/>
      <dgm:t>
        <a:bodyPr/>
        <a:lstStyle/>
        <a:p>
          <a:endParaRPr lang="en-US"/>
        </a:p>
      </dgm:t>
    </dgm:pt>
    <dgm:pt modelId="{C9736831-5462-4A52-839B-E606BDD60A44}" type="pres">
      <dgm:prSet presAssocID="{08F70DFA-0553-46AE-87D7-1E61364C2712}" presName="sibTrans" presStyleCnt="0"/>
      <dgm:spPr/>
    </dgm:pt>
    <dgm:pt modelId="{7C7622E1-7B66-4338-9B63-C9972D1E4679}" type="pres">
      <dgm:prSet presAssocID="{DF9B071A-8CFF-45A9-9158-CE50352585D7}" presName="node" presStyleLbl="node1" presStyleIdx="1" presStyleCnt="6">
        <dgm:presLayoutVars>
          <dgm:bulletEnabled val="1"/>
        </dgm:presLayoutVars>
      </dgm:prSet>
      <dgm:spPr/>
      <dgm:t>
        <a:bodyPr/>
        <a:lstStyle/>
        <a:p>
          <a:endParaRPr lang="en-US"/>
        </a:p>
      </dgm:t>
    </dgm:pt>
    <dgm:pt modelId="{4F3F3A39-F617-4BA1-BCF1-BFE84E477EBB}" type="pres">
      <dgm:prSet presAssocID="{79891960-D761-47C5-8B8A-9EBAA84C1FB8}" presName="sibTrans" presStyleCnt="0"/>
      <dgm:spPr/>
    </dgm:pt>
    <dgm:pt modelId="{C484DC7B-95F4-4A6F-A962-7035A1A782CE}" type="pres">
      <dgm:prSet presAssocID="{F08BE004-C6CC-4A96-9981-85B7F1F97F6F}" presName="node" presStyleLbl="node1" presStyleIdx="2" presStyleCnt="6">
        <dgm:presLayoutVars>
          <dgm:bulletEnabled val="1"/>
        </dgm:presLayoutVars>
      </dgm:prSet>
      <dgm:spPr/>
      <dgm:t>
        <a:bodyPr/>
        <a:lstStyle/>
        <a:p>
          <a:endParaRPr lang="en-US"/>
        </a:p>
      </dgm:t>
    </dgm:pt>
    <dgm:pt modelId="{CCD53FF0-5C28-406D-A45C-1DE4D7BD22EC}" type="pres">
      <dgm:prSet presAssocID="{08CA2B51-E9F9-44A7-9EAC-E49BDBA1CD32}" presName="sibTrans" presStyleCnt="0"/>
      <dgm:spPr/>
    </dgm:pt>
    <dgm:pt modelId="{B45B5B21-6956-4416-A077-D7F39560A32F}" type="pres">
      <dgm:prSet presAssocID="{B4A9447C-8D5C-4987-A165-BFE143EBEFB2}" presName="node" presStyleLbl="node1" presStyleIdx="3" presStyleCnt="6">
        <dgm:presLayoutVars>
          <dgm:bulletEnabled val="1"/>
        </dgm:presLayoutVars>
      </dgm:prSet>
      <dgm:spPr/>
      <dgm:t>
        <a:bodyPr/>
        <a:lstStyle/>
        <a:p>
          <a:endParaRPr lang="en-US"/>
        </a:p>
      </dgm:t>
    </dgm:pt>
    <dgm:pt modelId="{9531C5C2-2A35-4042-BAEF-76FDBDF0B86D}" type="pres">
      <dgm:prSet presAssocID="{94E5CE79-6C3B-495C-A4AD-5BB9A20D90DA}" presName="sibTrans" presStyleCnt="0"/>
      <dgm:spPr/>
    </dgm:pt>
    <dgm:pt modelId="{52DA2930-E50C-4059-9B7C-B6EDF4CBDE8A}" type="pres">
      <dgm:prSet presAssocID="{204EB888-5F18-4218-B3F9-B64F3873899B}" presName="node" presStyleLbl="node1" presStyleIdx="4" presStyleCnt="6">
        <dgm:presLayoutVars>
          <dgm:bulletEnabled val="1"/>
        </dgm:presLayoutVars>
      </dgm:prSet>
      <dgm:spPr/>
      <dgm:t>
        <a:bodyPr/>
        <a:lstStyle/>
        <a:p>
          <a:endParaRPr lang="en-US"/>
        </a:p>
      </dgm:t>
    </dgm:pt>
    <dgm:pt modelId="{60804165-ED4A-44CB-AF4C-DECFD076F37A}" type="pres">
      <dgm:prSet presAssocID="{80CB3031-D510-423B-92D2-FF4E904E07A2}" presName="sibTrans" presStyleCnt="0"/>
      <dgm:spPr/>
    </dgm:pt>
    <dgm:pt modelId="{9D7399E7-867B-49CD-A9C4-4E5BB646DC0F}" type="pres">
      <dgm:prSet presAssocID="{1BA1DC2A-269B-4867-9E16-942DCFBB1D20}" presName="node" presStyleLbl="node1" presStyleIdx="5" presStyleCnt="6">
        <dgm:presLayoutVars>
          <dgm:bulletEnabled val="1"/>
        </dgm:presLayoutVars>
      </dgm:prSet>
      <dgm:spPr/>
      <dgm:t>
        <a:bodyPr/>
        <a:lstStyle/>
        <a:p>
          <a:endParaRPr lang="en-US"/>
        </a:p>
      </dgm:t>
    </dgm:pt>
  </dgm:ptLst>
  <dgm:cxnLst>
    <dgm:cxn modelId="{352CB97D-B9D4-41A6-8CA5-48DC56F0F1A8}" srcId="{BBC0E97F-7699-4909-A8C7-D36DB16414B7}" destId="{DF9B071A-8CFF-45A9-9158-CE50352585D7}" srcOrd="1" destOrd="0" parTransId="{A210C70E-93B1-41C9-8332-1692328D8785}" sibTransId="{79891960-D761-47C5-8B8A-9EBAA84C1FB8}"/>
    <dgm:cxn modelId="{189FC392-8294-4DFD-AE8A-7D9313822560}" type="presOf" srcId="{204EB888-5F18-4218-B3F9-B64F3873899B}" destId="{52DA2930-E50C-4059-9B7C-B6EDF4CBDE8A}" srcOrd="0" destOrd="0" presId="urn:microsoft.com/office/officeart/2005/8/layout/default#1"/>
    <dgm:cxn modelId="{4228F6EB-C4EF-4155-B301-3BEEFD14B5FE}" type="presOf" srcId="{1BA1DC2A-269B-4867-9E16-942DCFBB1D20}" destId="{9D7399E7-867B-49CD-A9C4-4E5BB646DC0F}" srcOrd="0" destOrd="0" presId="urn:microsoft.com/office/officeart/2005/8/layout/default#1"/>
    <dgm:cxn modelId="{478F7725-0B28-4D0C-AA90-C667E1974A4C}" srcId="{BBC0E97F-7699-4909-A8C7-D36DB16414B7}" destId="{F08BE004-C6CC-4A96-9981-85B7F1F97F6F}" srcOrd="2" destOrd="0" parTransId="{F3EF545A-FB15-4E5D-B805-5258ECA6B494}" sibTransId="{08CA2B51-E9F9-44A7-9EAC-E49BDBA1CD32}"/>
    <dgm:cxn modelId="{FB9C72E6-5743-4DCD-AD96-C6B56A419693}" type="presOf" srcId="{F08BE004-C6CC-4A96-9981-85B7F1F97F6F}" destId="{C484DC7B-95F4-4A6F-A962-7035A1A782CE}" srcOrd="0" destOrd="0" presId="urn:microsoft.com/office/officeart/2005/8/layout/default#1"/>
    <dgm:cxn modelId="{3C61CC97-E7A3-44CB-B500-A7730D29D0A4}" type="presOf" srcId="{BBC0E97F-7699-4909-A8C7-D36DB16414B7}" destId="{E68A8015-38AA-42AB-87C8-3916C40B1DC3}" srcOrd="0" destOrd="0" presId="urn:microsoft.com/office/officeart/2005/8/layout/default#1"/>
    <dgm:cxn modelId="{4C79E910-A1A6-4305-9268-6983DD13C7A0}" srcId="{BBC0E97F-7699-4909-A8C7-D36DB16414B7}" destId="{B4A9447C-8D5C-4987-A165-BFE143EBEFB2}" srcOrd="3" destOrd="0" parTransId="{77C0472E-749C-4DEA-9352-A648E5AFD490}" sibTransId="{94E5CE79-6C3B-495C-A4AD-5BB9A20D90DA}"/>
    <dgm:cxn modelId="{9CDF6B93-E585-4FEF-8FA6-9828B9BAC37A}" type="presOf" srcId="{B4A9447C-8D5C-4987-A165-BFE143EBEFB2}" destId="{B45B5B21-6956-4416-A077-D7F39560A32F}" srcOrd="0" destOrd="0" presId="urn:microsoft.com/office/officeart/2005/8/layout/default#1"/>
    <dgm:cxn modelId="{706D7986-974C-445B-9478-30BD96BBDA0A}" srcId="{BBC0E97F-7699-4909-A8C7-D36DB16414B7}" destId="{1BA1DC2A-269B-4867-9E16-942DCFBB1D20}" srcOrd="5" destOrd="0" parTransId="{6B5F55A4-4520-4E2F-8A89-D8CC5EE3542E}" sibTransId="{E2AC2B92-0D62-433B-8DB2-D7AFCA53ADAC}"/>
    <dgm:cxn modelId="{056D46D4-3AFD-41C9-A959-7E3FB47DB02E}" srcId="{BBC0E97F-7699-4909-A8C7-D36DB16414B7}" destId="{6B0A831A-B965-41E6-8FB0-6A6B081C88B6}" srcOrd="0" destOrd="0" parTransId="{43C864E7-4C57-4493-9A40-1E9A49EA8D3C}" sibTransId="{08F70DFA-0553-46AE-87D7-1E61364C2712}"/>
    <dgm:cxn modelId="{B92BFB04-1535-432E-B158-0A7F785CDF82}" type="presOf" srcId="{6B0A831A-B965-41E6-8FB0-6A6B081C88B6}" destId="{9BE6D5A5-5BF1-47AD-9913-9F3883F591D1}" srcOrd="0" destOrd="0" presId="urn:microsoft.com/office/officeart/2005/8/layout/default#1"/>
    <dgm:cxn modelId="{FA12CFD8-4A14-4F73-AFF2-59E619D69061}" type="presOf" srcId="{DF9B071A-8CFF-45A9-9158-CE50352585D7}" destId="{7C7622E1-7B66-4338-9B63-C9972D1E4679}" srcOrd="0" destOrd="0" presId="urn:microsoft.com/office/officeart/2005/8/layout/default#1"/>
    <dgm:cxn modelId="{739C0409-4AD3-42D4-AF6D-32DAA0C3AD7D}" srcId="{BBC0E97F-7699-4909-A8C7-D36DB16414B7}" destId="{204EB888-5F18-4218-B3F9-B64F3873899B}" srcOrd="4" destOrd="0" parTransId="{48E66086-6DA9-416C-989B-5977DA7F27CC}" sibTransId="{80CB3031-D510-423B-92D2-FF4E904E07A2}"/>
    <dgm:cxn modelId="{23EA0DB9-C712-4E91-B8CA-12D9F2A0DDBD}" type="presParOf" srcId="{E68A8015-38AA-42AB-87C8-3916C40B1DC3}" destId="{9BE6D5A5-5BF1-47AD-9913-9F3883F591D1}" srcOrd="0" destOrd="0" presId="urn:microsoft.com/office/officeart/2005/8/layout/default#1"/>
    <dgm:cxn modelId="{512D829A-9558-44DE-BE5B-4D0576355FCD}" type="presParOf" srcId="{E68A8015-38AA-42AB-87C8-3916C40B1DC3}" destId="{C9736831-5462-4A52-839B-E606BDD60A44}" srcOrd="1" destOrd="0" presId="urn:microsoft.com/office/officeart/2005/8/layout/default#1"/>
    <dgm:cxn modelId="{04260399-C681-4590-923B-9E5B65A01E20}" type="presParOf" srcId="{E68A8015-38AA-42AB-87C8-3916C40B1DC3}" destId="{7C7622E1-7B66-4338-9B63-C9972D1E4679}" srcOrd="2" destOrd="0" presId="urn:microsoft.com/office/officeart/2005/8/layout/default#1"/>
    <dgm:cxn modelId="{07BBAC31-9782-43F0-B217-F97E3A0BA1A5}" type="presParOf" srcId="{E68A8015-38AA-42AB-87C8-3916C40B1DC3}" destId="{4F3F3A39-F617-4BA1-BCF1-BFE84E477EBB}" srcOrd="3" destOrd="0" presId="urn:microsoft.com/office/officeart/2005/8/layout/default#1"/>
    <dgm:cxn modelId="{1597E2FF-34B4-4ACA-AAE4-CDB5F8936C42}" type="presParOf" srcId="{E68A8015-38AA-42AB-87C8-3916C40B1DC3}" destId="{C484DC7B-95F4-4A6F-A962-7035A1A782CE}" srcOrd="4" destOrd="0" presId="urn:microsoft.com/office/officeart/2005/8/layout/default#1"/>
    <dgm:cxn modelId="{B75F4F5B-E712-4A37-BFA0-03C374EB481C}" type="presParOf" srcId="{E68A8015-38AA-42AB-87C8-3916C40B1DC3}" destId="{CCD53FF0-5C28-406D-A45C-1DE4D7BD22EC}" srcOrd="5" destOrd="0" presId="urn:microsoft.com/office/officeart/2005/8/layout/default#1"/>
    <dgm:cxn modelId="{DBCB6004-A8C7-4AD4-B810-6F24173EDCC5}" type="presParOf" srcId="{E68A8015-38AA-42AB-87C8-3916C40B1DC3}" destId="{B45B5B21-6956-4416-A077-D7F39560A32F}" srcOrd="6" destOrd="0" presId="urn:microsoft.com/office/officeart/2005/8/layout/default#1"/>
    <dgm:cxn modelId="{CC0B3E9B-5A3E-4901-89B0-675FFC600CC5}" type="presParOf" srcId="{E68A8015-38AA-42AB-87C8-3916C40B1DC3}" destId="{9531C5C2-2A35-4042-BAEF-76FDBDF0B86D}" srcOrd="7" destOrd="0" presId="urn:microsoft.com/office/officeart/2005/8/layout/default#1"/>
    <dgm:cxn modelId="{3B9ED5A6-D853-4C47-8E45-0079113932B7}" type="presParOf" srcId="{E68A8015-38AA-42AB-87C8-3916C40B1DC3}" destId="{52DA2930-E50C-4059-9B7C-B6EDF4CBDE8A}" srcOrd="8" destOrd="0" presId="urn:microsoft.com/office/officeart/2005/8/layout/default#1"/>
    <dgm:cxn modelId="{CDD67C05-EBBB-4CFA-A2B8-6D05CB954E76}" type="presParOf" srcId="{E68A8015-38AA-42AB-87C8-3916C40B1DC3}" destId="{60804165-ED4A-44CB-AF4C-DECFD076F37A}" srcOrd="9" destOrd="0" presId="urn:microsoft.com/office/officeart/2005/8/layout/default#1"/>
    <dgm:cxn modelId="{1D8A2531-830C-4799-960F-26D20CEC3E7C}" type="presParOf" srcId="{E68A8015-38AA-42AB-87C8-3916C40B1DC3}" destId="{9D7399E7-867B-49CD-A9C4-4E5BB646DC0F}" srcOrd="10" destOrd="0" presId="urn:microsoft.com/office/officeart/2005/8/layout/defaul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BE6D5A5-5BF1-47AD-9913-9F3883F591D1}">
      <dsp:nvSpPr>
        <dsp:cNvPr id="0" name=""/>
        <dsp:cNvSpPr/>
      </dsp:nvSpPr>
      <dsp:spPr>
        <a:xfrm>
          <a:off x="0" y="557626"/>
          <a:ext cx="2571942" cy="1543165"/>
        </a:xfrm>
        <a:prstGeom prst="rect">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ysClr val="window" lastClr="FFFFFF"/>
              </a:solidFill>
              <a:latin typeface="Arial"/>
              <a:ea typeface="ＭＳ Ｐゴシック"/>
              <a:cs typeface="+mn-cs"/>
            </a:rPr>
            <a:t>One Solution</a:t>
          </a:r>
        </a:p>
        <a:p>
          <a:pPr lvl="0" algn="ctr" defTabSz="622300" rtl="0">
            <a:lnSpc>
              <a:spcPct val="90000"/>
            </a:lnSpc>
            <a:spcBef>
              <a:spcPct val="0"/>
            </a:spcBef>
            <a:spcAft>
              <a:spcPct val="35000"/>
            </a:spcAft>
          </a:pPr>
          <a:endParaRPr lang="en-US" sz="1400" b="1" kern="1200" dirty="0" smtClean="0">
            <a:solidFill>
              <a:sysClr val="window" lastClr="FFFFFF"/>
            </a:solidFill>
            <a:latin typeface="Arial"/>
            <a:ea typeface="ＭＳ Ｐゴシック"/>
            <a:cs typeface="+mn-cs"/>
          </a:endParaRPr>
        </a:p>
        <a:p>
          <a:pPr lvl="0" algn="ctr" defTabSz="622300" rtl="0">
            <a:lnSpc>
              <a:spcPct val="90000"/>
            </a:lnSpc>
            <a:spcBef>
              <a:spcPct val="0"/>
            </a:spcBef>
            <a:spcAft>
              <a:spcPct val="35000"/>
            </a:spcAft>
          </a:pPr>
          <a:r>
            <a:rPr lang="en-US" sz="1400" kern="1200" dirty="0" smtClean="0">
              <a:solidFill>
                <a:sysClr val="window" lastClr="FFFFFF"/>
              </a:solidFill>
              <a:latin typeface="Arial"/>
              <a:ea typeface="ＭＳ Ｐゴシック"/>
              <a:cs typeface="+mn-cs"/>
            </a:rPr>
            <a:t>Single offering that contains capabilities to manage z/OS and all key subsystems</a:t>
          </a:r>
          <a:endParaRPr lang="en-US" sz="1400" kern="1200" dirty="0">
            <a:solidFill>
              <a:sysClr val="window" lastClr="FFFFFF"/>
            </a:solidFill>
            <a:latin typeface="Arial"/>
            <a:ea typeface="ＭＳ Ｐゴシック"/>
            <a:cs typeface="+mn-cs"/>
          </a:endParaRPr>
        </a:p>
      </dsp:txBody>
      <dsp:txXfrm>
        <a:off x="0" y="557626"/>
        <a:ext cx="2571942" cy="1543165"/>
      </dsp:txXfrm>
    </dsp:sp>
    <dsp:sp modelId="{7C7622E1-7B66-4338-9B63-C9972D1E4679}">
      <dsp:nvSpPr>
        <dsp:cNvPr id="0" name=""/>
        <dsp:cNvSpPr/>
      </dsp:nvSpPr>
      <dsp:spPr>
        <a:xfrm>
          <a:off x="2829136" y="557626"/>
          <a:ext cx="2571942" cy="1543165"/>
        </a:xfrm>
        <a:prstGeom prst="rect">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ysClr val="window" lastClr="FFFFFF"/>
              </a:solidFill>
              <a:latin typeface="Arial"/>
              <a:ea typeface="ＭＳ Ｐゴシック"/>
              <a:cs typeface="+mn-cs"/>
            </a:rPr>
            <a:t>High Availability &amp; Automated Operations</a:t>
          </a:r>
        </a:p>
        <a:p>
          <a:pPr lvl="0" algn="ctr" defTabSz="622300" rtl="0">
            <a:lnSpc>
              <a:spcPct val="90000"/>
            </a:lnSpc>
            <a:spcBef>
              <a:spcPct val="0"/>
            </a:spcBef>
            <a:spcAft>
              <a:spcPct val="35000"/>
            </a:spcAft>
          </a:pPr>
          <a:r>
            <a:rPr lang="en-US" sz="1400" b="1" kern="1200" dirty="0" smtClean="0">
              <a:solidFill>
                <a:sysClr val="window" lastClr="FFFFFF"/>
              </a:solidFill>
              <a:latin typeface="Arial"/>
              <a:ea typeface="ＭＳ Ｐゴシック"/>
              <a:cs typeface="+mn-cs"/>
            </a:rPr>
            <a:t/>
          </a:r>
          <a:br>
            <a:rPr lang="en-US" sz="1400" b="1" kern="1200" dirty="0" smtClean="0">
              <a:solidFill>
                <a:sysClr val="window" lastClr="FFFFFF"/>
              </a:solidFill>
              <a:latin typeface="Arial"/>
              <a:ea typeface="ＭＳ Ｐゴシック"/>
              <a:cs typeface="+mn-cs"/>
            </a:rPr>
          </a:br>
          <a:r>
            <a:rPr lang="en-US" sz="1400" kern="1200" dirty="0" smtClean="0">
              <a:solidFill>
                <a:sysClr val="window" lastClr="FFFFFF"/>
              </a:solidFill>
              <a:latin typeface="Arial"/>
              <a:ea typeface="ＭＳ Ｐゴシック"/>
              <a:cs typeface="+mn-cs"/>
            </a:rPr>
            <a:t> Improve Service Levels and reduce system downtime</a:t>
          </a:r>
          <a:endParaRPr lang="en-US" sz="1400" kern="1200" dirty="0">
            <a:solidFill>
              <a:sysClr val="window" lastClr="FFFFFF"/>
            </a:solidFill>
            <a:latin typeface="Arial"/>
            <a:ea typeface="ＭＳ Ｐゴシック"/>
            <a:cs typeface="+mn-cs"/>
          </a:endParaRPr>
        </a:p>
      </dsp:txBody>
      <dsp:txXfrm>
        <a:off x="2829136" y="557626"/>
        <a:ext cx="2571942" cy="1543165"/>
      </dsp:txXfrm>
    </dsp:sp>
    <dsp:sp modelId="{C484DC7B-95F4-4A6F-A962-7035A1A782CE}">
      <dsp:nvSpPr>
        <dsp:cNvPr id="0" name=""/>
        <dsp:cNvSpPr/>
      </dsp:nvSpPr>
      <dsp:spPr>
        <a:xfrm>
          <a:off x="5658273" y="557626"/>
          <a:ext cx="2571942" cy="1543165"/>
        </a:xfrm>
        <a:prstGeom prst="rect">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i="0" kern="1200" dirty="0" smtClean="0"/>
            <a:t>Network Management</a:t>
          </a:r>
        </a:p>
        <a:p>
          <a:pPr lvl="0" algn="ctr" defTabSz="622300" rtl="0">
            <a:lnSpc>
              <a:spcPct val="90000"/>
            </a:lnSpc>
            <a:spcBef>
              <a:spcPct val="0"/>
            </a:spcBef>
            <a:spcAft>
              <a:spcPct val="35000"/>
            </a:spcAft>
          </a:pPr>
          <a:endParaRPr lang="en-US" sz="1400" b="1" i="0" kern="1200" dirty="0" smtClean="0"/>
        </a:p>
        <a:p>
          <a:pPr lvl="0" algn="ctr" defTabSz="622300" rtl="0">
            <a:lnSpc>
              <a:spcPct val="90000"/>
            </a:lnSpc>
            <a:spcBef>
              <a:spcPct val="0"/>
            </a:spcBef>
            <a:spcAft>
              <a:spcPct val="35000"/>
            </a:spcAft>
          </a:pPr>
          <a:r>
            <a:rPr lang="en-US" sz="1400" b="0" i="0" kern="1200" dirty="0" smtClean="0"/>
            <a:t>Maintain the highest degree of availability of your z Systems networks</a:t>
          </a:r>
          <a:endParaRPr lang="en-US" sz="1400" b="0" i="0" kern="1200" dirty="0">
            <a:solidFill>
              <a:sysClr val="window" lastClr="FFFFFF"/>
            </a:solidFill>
            <a:latin typeface="Arial"/>
            <a:ea typeface="ＭＳ Ｐゴシック"/>
            <a:cs typeface="+mn-cs"/>
          </a:endParaRPr>
        </a:p>
      </dsp:txBody>
      <dsp:txXfrm>
        <a:off x="5658273" y="557626"/>
        <a:ext cx="2571942" cy="1543165"/>
      </dsp:txXfrm>
    </dsp:sp>
    <dsp:sp modelId="{B45B5B21-6956-4416-A077-D7F39560A32F}">
      <dsp:nvSpPr>
        <dsp:cNvPr id="0" name=""/>
        <dsp:cNvSpPr/>
      </dsp:nvSpPr>
      <dsp:spPr>
        <a:xfrm>
          <a:off x="0" y="2357986"/>
          <a:ext cx="2571942" cy="1543165"/>
        </a:xfrm>
        <a:prstGeom prst="rect">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de-DE" sz="1400" b="1" kern="1200" dirty="0" smtClean="0">
              <a:solidFill>
                <a:sysClr val="window" lastClr="FFFFFF"/>
              </a:solidFill>
              <a:latin typeface="Arial"/>
              <a:ea typeface="ＭＳ Ｐゴシック"/>
              <a:cs typeface="+mn-cs"/>
            </a:rPr>
            <a:t>Performance Management</a:t>
          </a:r>
        </a:p>
        <a:p>
          <a:pPr lvl="0" algn="ctr" defTabSz="622300" rtl="0">
            <a:lnSpc>
              <a:spcPct val="90000"/>
            </a:lnSpc>
            <a:spcBef>
              <a:spcPct val="0"/>
            </a:spcBef>
            <a:spcAft>
              <a:spcPct val="35000"/>
            </a:spcAft>
          </a:pPr>
          <a:endParaRPr lang="en-US" sz="1400" b="1" kern="1200" dirty="0" smtClean="0">
            <a:solidFill>
              <a:sysClr val="window" lastClr="FFFFFF"/>
            </a:solidFill>
            <a:latin typeface="Arial"/>
            <a:ea typeface="ＭＳ Ｐゴシック"/>
            <a:cs typeface="+mn-cs"/>
          </a:endParaRPr>
        </a:p>
        <a:p>
          <a:pPr lvl="0" algn="ctr" defTabSz="622300" rtl="0">
            <a:lnSpc>
              <a:spcPct val="90000"/>
            </a:lnSpc>
            <a:spcBef>
              <a:spcPct val="0"/>
            </a:spcBef>
            <a:spcAft>
              <a:spcPct val="35000"/>
            </a:spcAft>
          </a:pPr>
          <a:r>
            <a:rPr lang="en-US" sz="1400" kern="1200" dirty="0" smtClean="0">
              <a:solidFill>
                <a:sysClr val="window" lastClr="FFFFFF"/>
              </a:solidFill>
              <a:latin typeface="Arial"/>
              <a:ea typeface="ＭＳ Ｐゴシック"/>
              <a:cs typeface="+mn-cs"/>
            </a:rPr>
            <a:t>Real-time and historical performance and availability management </a:t>
          </a:r>
          <a:endParaRPr lang="en-US" sz="1400" kern="1200" dirty="0">
            <a:solidFill>
              <a:sysClr val="window" lastClr="FFFFFF"/>
            </a:solidFill>
            <a:latin typeface="Arial"/>
            <a:ea typeface="ＭＳ Ｐゴシック"/>
            <a:cs typeface="+mn-cs"/>
          </a:endParaRPr>
        </a:p>
      </dsp:txBody>
      <dsp:txXfrm>
        <a:off x="0" y="2357986"/>
        <a:ext cx="2571942" cy="1543165"/>
      </dsp:txXfrm>
    </dsp:sp>
    <dsp:sp modelId="{52DA2930-E50C-4059-9B7C-B6EDF4CBDE8A}">
      <dsp:nvSpPr>
        <dsp:cNvPr id="0" name=""/>
        <dsp:cNvSpPr/>
      </dsp:nvSpPr>
      <dsp:spPr>
        <a:xfrm>
          <a:off x="2829136" y="2357986"/>
          <a:ext cx="2571942" cy="1543165"/>
        </a:xfrm>
        <a:prstGeom prst="rect">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ysClr val="window" lastClr="FFFFFF"/>
              </a:solidFill>
              <a:latin typeface="Arial"/>
              <a:ea typeface="ＭＳ Ｐゴシック"/>
              <a:cs typeface="+mn-cs"/>
            </a:rPr>
            <a:t>Asset Discovery</a:t>
          </a:r>
        </a:p>
        <a:p>
          <a:pPr lvl="0" algn="ctr" defTabSz="622300" rtl="0">
            <a:lnSpc>
              <a:spcPct val="90000"/>
            </a:lnSpc>
            <a:spcBef>
              <a:spcPct val="0"/>
            </a:spcBef>
            <a:spcAft>
              <a:spcPct val="35000"/>
            </a:spcAft>
          </a:pPr>
          <a:endParaRPr lang="en-US" sz="1400" b="1" kern="1200" dirty="0" smtClean="0">
            <a:solidFill>
              <a:sysClr val="window" lastClr="FFFFFF"/>
            </a:solidFill>
            <a:latin typeface="Arial"/>
            <a:ea typeface="ＭＳ Ｐゴシック"/>
            <a:cs typeface="+mn-cs"/>
          </a:endParaRPr>
        </a:p>
        <a:p>
          <a:pPr lvl="0" algn="ctr" defTabSz="622300" rtl="0">
            <a:lnSpc>
              <a:spcPct val="90000"/>
            </a:lnSpc>
            <a:spcBef>
              <a:spcPct val="0"/>
            </a:spcBef>
            <a:spcAft>
              <a:spcPct val="35000"/>
            </a:spcAft>
          </a:pPr>
          <a:r>
            <a:rPr lang="en-AU" altLang="en-US" sz="1400" kern="1200" dirty="0" smtClean="0">
              <a:latin typeface="Arial" panose="020B0604020202020204" pitchFamily="34" charset="0"/>
              <a:cs typeface="Arial" panose="020B0604020202020204" pitchFamily="34" charset="0"/>
            </a:rPr>
            <a:t>Who is using what, where and when</a:t>
          </a:r>
          <a:endParaRPr lang="en-US" sz="1400" kern="1200" dirty="0">
            <a:solidFill>
              <a:sysClr val="window" lastClr="FFFFFF"/>
            </a:solidFill>
            <a:latin typeface="Arial" panose="020B0604020202020204" pitchFamily="34" charset="0"/>
            <a:ea typeface="ＭＳ Ｐゴシック"/>
            <a:cs typeface="Arial" panose="020B0604020202020204" pitchFamily="34" charset="0"/>
          </a:endParaRPr>
        </a:p>
      </dsp:txBody>
      <dsp:txXfrm>
        <a:off x="2829136" y="2357986"/>
        <a:ext cx="2571942" cy="1543165"/>
      </dsp:txXfrm>
    </dsp:sp>
    <dsp:sp modelId="{9D7399E7-867B-49CD-A9C4-4E5BB646DC0F}">
      <dsp:nvSpPr>
        <dsp:cNvPr id="0" name=""/>
        <dsp:cNvSpPr/>
      </dsp:nvSpPr>
      <dsp:spPr>
        <a:xfrm>
          <a:off x="5658273" y="2357986"/>
          <a:ext cx="2571942" cy="1543165"/>
        </a:xfrm>
        <a:prstGeom prst="rect">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endParaRPr lang="en-US" sz="1400" b="1" kern="1200" dirty="0" smtClean="0">
            <a:solidFill>
              <a:sysClr val="window" lastClr="FFFFFF"/>
            </a:solidFill>
            <a:latin typeface="Arial"/>
            <a:ea typeface="ＭＳ Ｐゴシック"/>
            <a:cs typeface="+mn-cs"/>
          </a:endParaRPr>
        </a:p>
        <a:p>
          <a:pPr lvl="0" algn="ctr" defTabSz="622300" rtl="0">
            <a:lnSpc>
              <a:spcPct val="90000"/>
            </a:lnSpc>
            <a:spcBef>
              <a:spcPct val="0"/>
            </a:spcBef>
            <a:spcAft>
              <a:spcPct val="35000"/>
            </a:spcAft>
          </a:pPr>
          <a:r>
            <a:rPr lang="en-US" sz="1400" b="1" kern="1200" dirty="0" smtClean="0">
              <a:solidFill>
                <a:sysClr val="window" lastClr="FFFFFF"/>
              </a:solidFill>
              <a:latin typeface="Arial"/>
              <a:ea typeface="ＭＳ Ｐゴシック"/>
              <a:cs typeface="+mn-cs"/>
            </a:rPr>
            <a:t>Dashboards</a:t>
          </a:r>
        </a:p>
        <a:p>
          <a:pPr lvl="0" algn="ctr" defTabSz="622300" rtl="0">
            <a:lnSpc>
              <a:spcPct val="90000"/>
            </a:lnSpc>
            <a:spcBef>
              <a:spcPct val="0"/>
            </a:spcBef>
            <a:spcAft>
              <a:spcPct val="35000"/>
            </a:spcAft>
          </a:pPr>
          <a:endParaRPr lang="en-US" sz="1400" b="1" kern="1200" dirty="0" smtClean="0">
            <a:solidFill>
              <a:sysClr val="window" lastClr="FFFFFF"/>
            </a:solidFill>
            <a:latin typeface="Arial"/>
            <a:ea typeface="ＭＳ Ｐゴシック"/>
            <a:cs typeface="+mn-cs"/>
          </a:endParaRPr>
        </a:p>
        <a:p>
          <a:pPr lvl="0" algn="ctr" defTabSz="622300" rtl="0">
            <a:lnSpc>
              <a:spcPct val="90000"/>
            </a:lnSpc>
            <a:spcBef>
              <a:spcPct val="0"/>
            </a:spcBef>
            <a:spcAft>
              <a:spcPct val="35000"/>
            </a:spcAft>
          </a:pPr>
          <a:r>
            <a:rPr lang="en-US" sz="1400" b="0" kern="1200" dirty="0" smtClean="0">
              <a:solidFill>
                <a:sysClr val="window" lastClr="FFFFFF"/>
              </a:solidFill>
              <a:latin typeface="Arial"/>
              <a:ea typeface="ＭＳ Ｐゴシック"/>
              <a:cs typeface="+mn-cs"/>
            </a:rPr>
            <a:t>Single point of control to monitor and operate your applications</a:t>
          </a:r>
        </a:p>
        <a:p>
          <a:pPr lvl="0" algn="ctr" defTabSz="622300" rtl="0">
            <a:lnSpc>
              <a:spcPct val="90000"/>
            </a:lnSpc>
            <a:spcBef>
              <a:spcPct val="0"/>
            </a:spcBef>
            <a:spcAft>
              <a:spcPct val="35000"/>
            </a:spcAft>
          </a:pPr>
          <a:endParaRPr lang="en-US" sz="1500" kern="1200" dirty="0">
            <a:solidFill>
              <a:sysClr val="window" lastClr="FFFFFF"/>
            </a:solidFill>
            <a:latin typeface="Arial"/>
            <a:ea typeface="ＭＳ Ｐゴシック"/>
            <a:cs typeface="+mn-cs"/>
          </a:endParaRPr>
        </a:p>
      </dsp:txBody>
      <dsp:txXfrm>
        <a:off x="5658273" y="2357986"/>
        <a:ext cx="2571942" cy="1543165"/>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5160"/>
          </a:xfrm>
          <a:prstGeom prst="rect">
            <a:avLst/>
          </a:prstGeom>
        </p:spPr>
        <p:txBody>
          <a:bodyPr vert="horz" lIns="92665" tIns="46333" rIns="92665" bIns="46333"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34969" y="0"/>
            <a:ext cx="3010323" cy="465160"/>
          </a:xfrm>
          <a:prstGeom prst="rect">
            <a:avLst/>
          </a:prstGeom>
        </p:spPr>
        <p:txBody>
          <a:bodyPr vert="horz" lIns="92665" tIns="46333" rIns="92665" bIns="46333" rtlCol="0"/>
          <a:lstStyle>
            <a:lvl1pPr algn="r" eaLnBrk="1" fontAlgn="auto" hangingPunct="1">
              <a:spcBef>
                <a:spcPts val="0"/>
              </a:spcBef>
              <a:spcAft>
                <a:spcPts val="0"/>
              </a:spcAft>
              <a:defRPr sz="1200">
                <a:latin typeface="+mn-lt"/>
                <a:cs typeface="+mn-cs"/>
              </a:defRPr>
            </a:lvl1pPr>
          </a:lstStyle>
          <a:p>
            <a:pPr>
              <a:defRPr/>
            </a:pPr>
            <a:fld id="{CD72604A-0CEF-4082-B45C-C493B1C0FA59}" type="datetimeFigureOut">
              <a:rPr lang="en-US"/>
              <a:pPr>
                <a:defRPr/>
              </a:pPr>
              <a:t>9/23/2015</a:t>
            </a:fld>
            <a:endParaRPr lang="en-US"/>
          </a:p>
        </p:txBody>
      </p:sp>
      <p:sp>
        <p:nvSpPr>
          <p:cNvPr id="4" name="Footer Placeholder 3"/>
          <p:cNvSpPr>
            <a:spLocks noGrp="1"/>
          </p:cNvSpPr>
          <p:nvPr>
            <p:ph type="ftr" sz="quarter" idx="2"/>
          </p:nvPr>
        </p:nvSpPr>
        <p:spPr>
          <a:xfrm>
            <a:off x="0" y="8805841"/>
            <a:ext cx="3010323" cy="465159"/>
          </a:xfrm>
          <a:prstGeom prst="rect">
            <a:avLst/>
          </a:prstGeom>
        </p:spPr>
        <p:txBody>
          <a:bodyPr vert="horz" lIns="92665" tIns="46333" rIns="92665" bIns="46333"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34969" y="8805841"/>
            <a:ext cx="3010323" cy="465159"/>
          </a:xfrm>
          <a:prstGeom prst="rect">
            <a:avLst/>
          </a:prstGeom>
        </p:spPr>
        <p:txBody>
          <a:bodyPr vert="horz" wrap="square" lIns="92665" tIns="46333" rIns="92665" bIns="46333" numCol="1" anchor="b" anchorCtr="0" compatLnSpc="1">
            <a:prstTxWarp prst="textNoShape">
              <a:avLst/>
            </a:prstTxWarp>
          </a:bodyPr>
          <a:lstStyle>
            <a:lvl1pPr algn="r" eaLnBrk="1" hangingPunct="1">
              <a:defRPr sz="1200">
                <a:cs typeface="Arial" charset="0"/>
              </a:defRPr>
            </a:lvl1pPr>
          </a:lstStyle>
          <a:p>
            <a:pPr>
              <a:defRPr/>
            </a:pPr>
            <a:fld id="{952D0428-E50D-4C75-8C44-9756A287F7E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3550"/>
          </a:xfrm>
          <a:prstGeom prst="rect">
            <a:avLst/>
          </a:prstGeom>
        </p:spPr>
        <p:txBody>
          <a:bodyPr vert="horz" lIns="92665" tIns="46333" rIns="92665" bIns="46333"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34969" y="0"/>
            <a:ext cx="3010323" cy="463550"/>
          </a:xfrm>
          <a:prstGeom prst="rect">
            <a:avLst/>
          </a:prstGeom>
        </p:spPr>
        <p:txBody>
          <a:bodyPr vert="horz" lIns="92665" tIns="46333" rIns="92665" bIns="46333" rtlCol="0"/>
          <a:lstStyle>
            <a:lvl1pPr algn="r" eaLnBrk="1" fontAlgn="auto" hangingPunct="1">
              <a:spcBef>
                <a:spcPts val="0"/>
              </a:spcBef>
              <a:spcAft>
                <a:spcPts val="0"/>
              </a:spcAft>
              <a:defRPr sz="1200">
                <a:latin typeface="+mn-lt"/>
                <a:cs typeface="+mn-cs"/>
              </a:defRPr>
            </a:lvl1pPr>
          </a:lstStyle>
          <a:p>
            <a:pPr>
              <a:defRPr/>
            </a:pPr>
            <a:fld id="{66797729-AF91-4A58-A69F-2E4098784E00}" type="datetimeFigureOut">
              <a:rPr lang="en-US"/>
              <a:pPr>
                <a:defRPr/>
              </a:pPr>
              <a:t>9/23/2015</a:t>
            </a:fld>
            <a:endParaRPr lang="en-US"/>
          </a:p>
        </p:txBody>
      </p:sp>
      <p:sp>
        <p:nvSpPr>
          <p:cNvPr id="4" name="Slide Image Placeholder 3"/>
          <p:cNvSpPr>
            <a:spLocks noGrp="1" noRot="1" noChangeAspect="1"/>
          </p:cNvSpPr>
          <p:nvPr>
            <p:ph type="sldImg" idx="2"/>
          </p:nvPr>
        </p:nvSpPr>
        <p:spPr>
          <a:xfrm>
            <a:off x="1155700" y="695325"/>
            <a:ext cx="4635500" cy="3476625"/>
          </a:xfrm>
          <a:prstGeom prst="rect">
            <a:avLst/>
          </a:prstGeom>
          <a:noFill/>
          <a:ln w="12700">
            <a:solidFill>
              <a:prstClr val="black"/>
            </a:solidFill>
          </a:ln>
        </p:spPr>
        <p:txBody>
          <a:bodyPr vert="horz" lIns="92665" tIns="46333" rIns="92665" bIns="46333" rtlCol="0" anchor="ctr"/>
          <a:lstStyle/>
          <a:p>
            <a:pPr lvl="0"/>
            <a:endParaRPr lang="en-US" noProof="0" smtClean="0"/>
          </a:p>
        </p:txBody>
      </p:sp>
      <p:sp>
        <p:nvSpPr>
          <p:cNvPr id="5" name="Notes Placeholder 4"/>
          <p:cNvSpPr>
            <a:spLocks noGrp="1"/>
          </p:cNvSpPr>
          <p:nvPr>
            <p:ph type="body" sz="quarter" idx="3"/>
          </p:nvPr>
        </p:nvSpPr>
        <p:spPr>
          <a:xfrm>
            <a:off x="694690" y="4403725"/>
            <a:ext cx="5557520" cy="4171950"/>
          </a:xfrm>
          <a:prstGeom prst="rect">
            <a:avLst/>
          </a:prstGeom>
        </p:spPr>
        <p:txBody>
          <a:bodyPr vert="horz" lIns="92665" tIns="46333" rIns="92665" bIns="4633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05841"/>
            <a:ext cx="3010323" cy="463550"/>
          </a:xfrm>
          <a:prstGeom prst="rect">
            <a:avLst/>
          </a:prstGeom>
        </p:spPr>
        <p:txBody>
          <a:bodyPr vert="horz" lIns="92665" tIns="46333" rIns="92665" bIns="46333"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34969" y="8805841"/>
            <a:ext cx="3010323" cy="463550"/>
          </a:xfrm>
          <a:prstGeom prst="rect">
            <a:avLst/>
          </a:prstGeom>
        </p:spPr>
        <p:txBody>
          <a:bodyPr vert="horz" wrap="square" lIns="92665" tIns="46333" rIns="92665" bIns="46333" numCol="1" anchor="b" anchorCtr="0" compatLnSpc="1">
            <a:prstTxWarp prst="textNoShape">
              <a:avLst/>
            </a:prstTxWarp>
          </a:bodyPr>
          <a:lstStyle>
            <a:lvl1pPr algn="r" eaLnBrk="1" hangingPunct="1">
              <a:defRPr sz="1200">
                <a:cs typeface="Arial" charset="0"/>
              </a:defRPr>
            </a:lvl1pPr>
          </a:lstStyle>
          <a:p>
            <a:pPr>
              <a:defRPr/>
            </a:pPr>
            <a:fld id="{CC56ADFC-1A6A-4E39-94DD-89996DB9690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1010" name="Rectangle 6"/>
          <p:cNvSpPr>
            <a:spLocks noGrp="1" noChangeArrowheads="1"/>
          </p:cNvSpPr>
          <p:nvPr>
            <p:ph type="sldNum" sz="quarter" idx="5"/>
          </p:nvPr>
        </p:nvSpPr>
        <p:spPr bwMode="auto">
          <a:noFill/>
          <a:ln>
            <a:miter lim="800000"/>
            <a:headEnd/>
            <a:tailEnd/>
          </a:ln>
        </p:spPr>
        <p:txBody>
          <a:bodyPr/>
          <a:lstStyle/>
          <a:p>
            <a:fld id="{D67C87E3-6334-4319-9ADB-09C6F539EFC1}" type="slidenum">
              <a:rPr lang="en-US" smtClean="0">
                <a:cs typeface="Arial" pitchFamily="34" charset="0"/>
              </a:rPr>
              <a:pPr/>
              <a:t>1</a:t>
            </a:fld>
            <a:endParaRPr lang="en-US" smtClean="0">
              <a:cs typeface="Arial" pitchFamily="34" charset="0"/>
            </a:endParaRPr>
          </a:p>
        </p:txBody>
      </p:sp>
      <p:sp>
        <p:nvSpPr>
          <p:cNvPr id="171011" name="Rectangle 1"/>
          <p:cNvSpPr>
            <a:spLocks noGrp="1" noRot="1" noChangeAspect="1" noChangeArrowheads="1" noTextEdit="1"/>
          </p:cNvSpPr>
          <p:nvPr>
            <p:ph type="sldImg"/>
          </p:nvPr>
        </p:nvSpPr>
        <p:spPr bwMode="auto">
          <a:xfrm>
            <a:off x="1341438" y="642938"/>
            <a:ext cx="4275137" cy="3206750"/>
          </a:xfrm>
          <a:solidFill>
            <a:srgbClr val="FFFFFF"/>
          </a:solidFill>
          <a:ln>
            <a:solidFill>
              <a:srgbClr val="000000"/>
            </a:solidFill>
            <a:miter lim="800000"/>
            <a:headEnd/>
            <a:tailEnd/>
          </a:ln>
        </p:spPr>
      </p:sp>
      <p:sp>
        <p:nvSpPr>
          <p:cNvPr id="171012" name="Rectangle 2"/>
          <p:cNvSpPr>
            <a:spLocks noGrp="1" noChangeArrowheads="1"/>
          </p:cNvSpPr>
          <p:nvPr>
            <p:ph type="body" idx="1"/>
          </p:nvPr>
        </p:nvSpPr>
        <p:spPr bwMode="auto">
          <a:xfrm>
            <a:off x="696299" y="4064111"/>
            <a:ext cx="5565560" cy="3938565"/>
          </a:xfrm>
          <a:noFill/>
        </p:spPr>
        <p:txBody>
          <a:bodyPr wrap="none" numCol="1" anchor="ctr" anchorCtr="0" compatLnSpc="1">
            <a:prstTxWarp prst="textNoShape">
              <a:avLst/>
            </a:prstTxWarp>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154113" y="698500"/>
            <a:ext cx="4635500" cy="3476625"/>
          </a:xfrm>
          <a:ln/>
        </p:spPr>
      </p:sp>
      <p:sp>
        <p:nvSpPr>
          <p:cNvPr id="61443" name="Text Box 3"/>
          <p:cNvSpPr>
            <a:spLocks noGrp="1" noChangeArrowheads="1"/>
          </p:cNvSpPr>
          <p:nvPr>
            <p:ph type="body" idx="1"/>
          </p:nvPr>
        </p:nvSpPr>
        <p:spPr>
          <a:xfrm>
            <a:off x="926254" y="4403725"/>
            <a:ext cx="5094393" cy="4171950"/>
          </a:xfrm>
          <a:noFill/>
        </p:spPr>
        <p:txBody>
          <a:bodyPr lIns="108488" tIns="54244" rIns="108488" bIns="54244"/>
          <a:lstStyle/>
          <a:p>
            <a:pPr>
              <a:spcBef>
                <a:spcPts val="456"/>
              </a:spcBef>
              <a:buFontTx/>
              <a:buChar char="•"/>
              <a:tabLst>
                <a:tab pos="0" algn="l"/>
                <a:tab pos="461693" algn="l"/>
                <a:tab pos="924993" algn="l"/>
                <a:tab pos="1388294" algn="l"/>
                <a:tab pos="1851595" algn="l"/>
                <a:tab pos="2314896" algn="l"/>
                <a:tab pos="2778198" algn="l"/>
                <a:tab pos="3241498" algn="l"/>
                <a:tab pos="3704799" algn="l"/>
                <a:tab pos="4168099" algn="l"/>
                <a:tab pos="4631400" algn="l"/>
                <a:tab pos="5094701" algn="l"/>
                <a:tab pos="5558001" algn="l"/>
                <a:tab pos="6021303" algn="l"/>
                <a:tab pos="6484604" algn="l"/>
                <a:tab pos="6947905" algn="l"/>
                <a:tab pos="7411206" algn="l"/>
                <a:tab pos="7874506" algn="l"/>
                <a:tab pos="8337807" algn="l"/>
                <a:tab pos="8801108" algn="l"/>
                <a:tab pos="9262800" algn="l"/>
              </a:tabLst>
            </a:pP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1010" name="Rectangle 6"/>
          <p:cNvSpPr>
            <a:spLocks noGrp="1" noChangeArrowheads="1"/>
          </p:cNvSpPr>
          <p:nvPr>
            <p:ph type="sldNum" sz="quarter" idx="5"/>
          </p:nvPr>
        </p:nvSpPr>
        <p:spPr bwMode="auto">
          <a:noFill/>
          <a:ln>
            <a:miter lim="800000"/>
            <a:headEnd/>
            <a:tailEnd/>
          </a:ln>
        </p:spPr>
        <p:txBody>
          <a:bodyPr/>
          <a:lstStyle/>
          <a:p>
            <a:fld id="{D67C87E3-6334-4319-9ADB-09C6F539EFC1}" type="slidenum">
              <a:rPr lang="en-US" smtClean="0">
                <a:cs typeface="Arial" pitchFamily="34" charset="0"/>
              </a:rPr>
              <a:pPr/>
              <a:t>12</a:t>
            </a:fld>
            <a:endParaRPr lang="en-US" smtClean="0">
              <a:cs typeface="Arial" pitchFamily="34" charset="0"/>
            </a:endParaRPr>
          </a:p>
        </p:txBody>
      </p:sp>
      <p:sp>
        <p:nvSpPr>
          <p:cNvPr id="171011" name="Rectangle 1"/>
          <p:cNvSpPr>
            <a:spLocks noGrp="1" noRot="1" noChangeAspect="1" noChangeArrowheads="1" noTextEdit="1"/>
          </p:cNvSpPr>
          <p:nvPr>
            <p:ph type="sldImg"/>
          </p:nvPr>
        </p:nvSpPr>
        <p:spPr bwMode="auto">
          <a:xfrm>
            <a:off x="1341438" y="642938"/>
            <a:ext cx="4275137" cy="3206750"/>
          </a:xfrm>
          <a:solidFill>
            <a:srgbClr val="FFFFFF"/>
          </a:solidFill>
          <a:ln>
            <a:solidFill>
              <a:srgbClr val="000000"/>
            </a:solidFill>
            <a:miter lim="800000"/>
            <a:headEnd/>
            <a:tailEnd/>
          </a:ln>
        </p:spPr>
      </p:sp>
      <p:sp>
        <p:nvSpPr>
          <p:cNvPr id="171012" name="Rectangle 2"/>
          <p:cNvSpPr>
            <a:spLocks noGrp="1" noChangeArrowheads="1"/>
          </p:cNvSpPr>
          <p:nvPr>
            <p:ph type="body" idx="1"/>
          </p:nvPr>
        </p:nvSpPr>
        <p:spPr bwMode="auto">
          <a:xfrm>
            <a:off x="696299" y="4064111"/>
            <a:ext cx="5565560" cy="3938565"/>
          </a:xfrm>
          <a:noFill/>
        </p:spPr>
        <p:txBody>
          <a:bodyPr wrap="none" numCol="1" anchor="ctr" anchorCtr="0" compatLnSpc="1">
            <a:prstTxWarp prst="textNoShape">
              <a:avLst/>
            </a:prstTxWarp>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6"/>
          <p:cNvSpPr>
            <a:spLocks noGrp="1" noChangeArrowheads="1"/>
          </p:cNvSpPr>
          <p:nvPr>
            <p:ph type="sldNum" sz="quarter"/>
          </p:nvPr>
        </p:nvSpPr>
        <p:spPr>
          <a:noFill/>
          <a:ln>
            <a:miter lim="800000"/>
            <a:headEnd/>
            <a:tailEnd/>
          </a:ln>
        </p:spPr>
        <p:txBody>
          <a:bodyPr/>
          <a:lstStyle/>
          <a:p>
            <a:fld id="{BC250996-E7BD-4CEC-87CC-29C8488780E3}" type="slidenum">
              <a:rPr lang="en-US" smtClean="0">
                <a:latin typeface="Arial" pitchFamily="34" charset="0"/>
                <a:cs typeface="Arial" pitchFamily="34" charset="0"/>
              </a:rPr>
              <a:pPr/>
              <a:t>13</a:t>
            </a:fld>
            <a:endParaRPr lang="en-US" smtClean="0">
              <a:latin typeface="Arial" pitchFamily="34" charset="0"/>
              <a:cs typeface="Arial" pitchFamily="34" charset="0"/>
            </a:endParaRPr>
          </a:p>
        </p:txBody>
      </p:sp>
      <p:sp>
        <p:nvSpPr>
          <p:cNvPr id="64515" name="Rectangle 1"/>
          <p:cNvSpPr>
            <a:spLocks noGrp="1" noRot="1" noChangeAspect="1" noChangeArrowheads="1" noTextEdit="1"/>
          </p:cNvSpPr>
          <p:nvPr>
            <p:ph type="sldImg"/>
          </p:nvPr>
        </p:nvSpPr>
        <p:spPr>
          <a:xfrm>
            <a:off x="1157288" y="695325"/>
            <a:ext cx="4632325" cy="3475038"/>
          </a:xfrm>
          <a:solidFill>
            <a:srgbClr val="FFFFFF"/>
          </a:solidFill>
          <a:ln/>
        </p:spPr>
      </p:sp>
      <p:sp>
        <p:nvSpPr>
          <p:cNvPr id="64516" name="Rectangle 2"/>
          <p:cNvSpPr>
            <a:spLocks noGrp="1" noChangeArrowheads="1"/>
          </p:cNvSpPr>
          <p:nvPr>
            <p:ph type="body" idx="1"/>
          </p:nvPr>
        </p:nvSpPr>
        <p:spPr>
          <a:noFill/>
        </p:spPr>
        <p:txBody>
          <a:bodyPr wrap="none" anchor="ct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155700" y="695325"/>
            <a:ext cx="4635500" cy="3476625"/>
          </a:xfrm>
          <a:ln/>
        </p:spPr>
      </p:sp>
      <p:sp>
        <p:nvSpPr>
          <p:cNvPr id="65539" name="Rectangle 3"/>
          <p:cNvSpPr>
            <a:spLocks noGrp="1" noChangeArrowheads="1"/>
          </p:cNvSpPr>
          <p:nvPr>
            <p:ph type="body" idx="1"/>
          </p:nvPr>
        </p:nvSpPr>
        <p:spPr>
          <a:xfrm>
            <a:off x="694690" y="4403725"/>
            <a:ext cx="5557520" cy="4171950"/>
          </a:xfrm>
          <a:noFill/>
        </p:spPr>
        <p:txBody>
          <a:bodyPr lIns="92660" tIns="46331" rIns="92660" bIns="46331"/>
          <a:lstStyle/>
          <a:p>
            <a:pPr defTabSz="926602"/>
            <a:r>
              <a:rPr lang="en-US" dirty="0" smtClean="0"/>
              <a:t>You can set </a:t>
            </a:r>
            <a:r>
              <a:rPr lang="en-US" dirty="0" err="1" smtClean="0"/>
              <a:t>threshholds</a:t>
            </a:r>
            <a:r>
              <a:rPr lang="en-US" dirty="0" smtClean="0"/>
              <a:t> for your key applications which will fire off Situations (notices that a problem has occurred).</a:t>
            </a:r>
          </a:p>
          <a:p>
            <a:pPr defTabSz="926602"/>
            <a:r>
              <a:rPr lang="en-US" dirty="0" smtClean="0"/>
              <a:t>In this instance, a situation has fired for unsatisfactory response time. You can hover the cursor over the Situation Icon, then navigate to the </a:t>
            </a:r>
            <a:r>
              <a:rPr lang="en-US" dirty="0" err="1" smtClean="0"/>
              <a:t>the</a:t>
            </a:r>
            <a:r>
              <a:rPr lang="en-US" dirty="0" smtClean="0"/>
              <a:t> Situation Event Workspace.  There you will see the data set details, showing access across all systems.</a:t>
            </a:r>
          </a:p>
          <a:p>
            <a:pPr defTabSz="926602"/>
            <a:endParaRPr lang="en-US" dirty="0" smtClean="0"/>
          </a:p>
          <a:p>
            <a:pPr defTabSz="926602"/>
            <a:r>
              <a:rPr lang="en-US" dirty="0" smtClean="0"/>
              <a:t>From there you easily define a z/OS address space corresponding to the application, identify all the datasets being accessed, and the associated information needed to determine the health of that application’s I/Os.  Once the problem area is identified it can easily be corrected with a click of the mouse.  In this case the problem was caused by XXXXXX and resolved by ZZZZZZZ.</a:t>
            </a:r>
          </a:p>
          <a:p>
            <a:pPr defTabSz="926602"/>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6"/>
          <p:cNvSpPr>
            <a:spLocks noGrp="1" noChangeArrowheads="1"/>
          </p:cNvSpPr>
          <p:nvPr>
            <p:ph type="sldNum" sz="quarter"/>
          </p:nvPr>
        </p:nvSpPr>
        <p:spPr>
          <a:noFill/>
          <a:ln>
            <a:miter lim="800000"/>
            <a:headEnd/>
            <a:tailEnd/>
          </a:ln>
        </p:spPr>
        <p:txBody>
          <a:bodyPr/>
          <a:lstStyle/>
          <a:p>
            <a:fld id="{25C43ED2-8493-4462-BB59-447E16CC6077}" type="slidenum">
              <a:rPr lang="en-US" smtClean="0">
                <a:latin typeface="Arial" pitchFamily="34" charset="0"/>
                <a:cs typeface="Arial" pitchFamily="34" charset="0"/>
              </a:rPr>
              <a:pPr/>
              <a:t>16</a:t>
            </a:fld>
            <a:endParaRPr lang="en-US" smtClean="0">
              <a:latin typeface="Arial" pitchFamily="34" charset="0"/>
              <a:cs typeface="Arial" pitchFamily="34" charset="0"/>
            </a:endParaRPr>
          </a:p>
        </p:txBody>
      </p:sp>
      <p:sp>
        <p:nvSpPr>
          <p:cNvPr id="66563" name="Rectangle 1"/>
          <p:cNvSpPr>
            <a:spLocks noGrp="1" noRot="1" noChangeAspect="1" noChangeArrowheads="1" noTextEdit="1"/>
          </p:cNvSpPr>
          <p:nvPr>
            <p:ph type="sldImg"/>
          </p:nvPr>
        </p:nvSpPr>
        <p:spPr>
          <a:solidFill>
            <a:srgbClr val="FFFFFF"/>
          </a:solidFill>
          <a:ln/>
        </p:spPr>
      </p:sp>
      <p:sp>
        <p:nvSpPr>
          <p:cNvPr id="66564" name="Rectangle 2"/>
          <p:cNvSpPr>
            <a:spLocks noGrp="1" noChangeArrowheads="1"/>
          </p:cNvSpPr>
          <p:nvPr>
            <p:ph type="body" idx="1"/>
          </p:nvPr>
        </p:nvSpPr>
        <p:spPr>
          <a:xfrm>
            <a:off x="694691" y="4403725"/>
            <a:ext cx="5551088" cy="4165512"/>
          </a:xfrm>
          <a:noFill/>
        </p:spPr>
        <p:txBody>
          <a:bodyPr wrap="none" anchor="ct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defTabSz="884131" eaLnBrk="0" hangingPunct="0">
              <a:defRPr sz="1100">
                <a:solidFill>
                  <a:schemeClr val="tx1"/>
                </a:solidFill>
                <a:latin typeface="Arial" pitchFamily="34" charset="0"/>
                <a:ea typeface="MS PGothic" pitchFamily="34" charset="-128"/>
              </a:defRPr>
            </a:lvl1pPr>
            <a:lvl2pPr marL="712173" indent="-273913" defTabSz="884131" eaLnBrk="0" hangingPunct="0">
              <a:defRPr sz="1100">
                <a:solidFill>
                  <a:schemeClr val="tx1"/>
                </a:solidFill>
                <a:latin typeface="Arial" pitchFamily="34" charset="0"/>
                <a:ea typeface="MS PGothic" pitchFamily="34" charset="-128"/>
              </a:defRPr>
            </a:lvl2pPr>
            <a:lvl3pPr marL="1095652" indent="-219131" defTabSz="884131" eaLnBrk="0" hangingPunct="0">
              <a:defRPr sz="1100">
                <a:solidFill>
                  <a:schemeClr val="tx1"/>
                </a:solidFill>
                <a:latin typeface="Arial" pitchFamily="34" charset="0"/>
                <a:ea typeface="MS PGothic" pitchFamily="34" charset="-128"/>
              </a:defRPr>
            </a:lvl3pPr>
            <a:lvl4pPr marL="1533912" indent="-219131" defTabSz="884131" eaLnBrk="0" hangingPunct="0">
              <a:defRPr sz="1100">
                <a:solidFill>
                  <a:schemeClr val="tx1"/>
                </a:solidFill>
                <a:latin typeface="Arial" pitchFamily="34" charset="0"/>
                <a:ea typeface="MS PGothic" pitchFamily="34" charset="-128"/>
              </a:defRPr>
            </a:lvl4pPr>
            <a:lvl5pPr marL="1972173" indent="-219131" defTabSz="884131" eaLnBrk="0" hangingPunct="0">
              <a:defRPr sz="1100">
                <a:solidFill>
                  <a:schemeClr val="tx1"/>
                </a:solidFill>
                <a:latin typeface="Arial" pitchFamily="34" charset="0"/>
                <a:ea typeface="MS PGothic" pitchFamily="34" charset="-128"/>
              </a:defRPr>
            </a:lvl5pPr>
            <a:lvl6pPr marL="2410433" indent="-219131" algn="ctr" defTabSz="884131" eaLnBrk="0" fontAlgn="base" hangingPunct="0">
              <a:spcBef>
                <a:spcPct val="0"/>
              </a:spcBef>
              <a:spcAft>
                <a:spcPct val="0"/>
              </a:spcAft>
              <a:buFont typeface="Arial" pitchFamily="34" charset="0"/>
              <a:defRPr sz="1100">
                <a:solidFill>
                  <a:schemeClr val="tx1"/>
                </a:solidFill>
                <a:latin typeface="Arial" pitchFamily="34" charset="0"/>
                <a:ea typeface="MS PGothic" pitchFamily="34" charset="-128"/>
              </a:defRPr>
            </a:lvl6pPr>
            <a:lvl7pPr marL="2848694" indent="-219131" algn="ctr" defTabSz="884131" eaLnBrk="0" fontAlgn="base" hangingPunct="0">
              <a:spcBef>
                <a:spcPct val="0"/>
              </a:spcBef>
              <a:spcAft>
                <a:spcPct val="0"/>
              </a:spcAft>
              <a:buFont typeface="Arial" pitchFamily="34" charset="0"/>
              <a:defRPr sz="1100">
                <a:solidFill>
                  <a:schemeClr val="tx1"/>
                </a:solidFill>
                <a:latin typeface="Arial" pitchFamily="34" charset="0"/>
                <a:ea typeface="MS PGothic" pitchFamily="34" charset="-128"/>
              </a:defRPr>
            </a:lvl7pPr>
            <a:lvl8pPr marL="3286954" indent="-219131" algn="ctr" defTabSz="884131" eaLnBrk="0" fontAlgn="base" hangingPunct="0">
              <a:spcBef>
                <a:spcPct val="0"/>
              </a:spcBef>
              <a:spcAft>
                <a:spcPct val="0"/>
              </a:spcAft>
              <a:buFont typeface="Arial" pitchFamily="34" charset="0"/>
              <a:defRPr sz="1100">
                <a:solidFill>
                  <a:schemeClr val="tx1"/>
                </a:solidFill>
                <a:latin typeface="Arial" pitchFamily="34" charset="0"/>
                <a:ea typeface="MS PGothic" pitchFamily="34" charset="-128"/>
              </a:defRPr>
            </a:lvl8pPr>
            <a:lvl9pPr marL="3725215" indent="-219131" algn="ctr" defTabSz="884131" eaLnBrk="0" fontAlgn="base" hangingPunct="0">
              <a:spcBef>
                <a:spcPct val="0"/>
              </a:spcBef>
              <a:spcAft>
                <a:spcPct val="0"/>
              </a:spcAft>
              <a:buFont typeface="Arial" pitchFamily="34" charset="0"/>
              <a:defRPr sz="1100">
                <a:solidFill>
                  <a:schemeClr val="tx1"/>
                </a:solidFill>
                <a:latin typeface="Arial" pitchFamily="34" charset="0"/>
                <a:ea typeface="MS PGothic" pitchFamily="34" charset="-128"/>
              </a:defRPr>
            </a:lvl9pPr>
          </a:lstStyle>
          <a:p>
            <a:pPr eaLnBrk="1" hangingPunct="1"/>
            <a:fld id="{CA774122-ADCF-4DDD-A47C-5155159AE633}" type="slidenum">
              <a:rPr lang="en-US" altLang="en-US" sz="900"/>
              <a:pPr eaLnBrk="1" hangingPunct="1"/>
              <a:t>17</a:t>
            </a:fld>
            <a:endParaRPr lang="en-US" altLang="en-US" sz="900" dirty="0"/>
          </a:p>
        </p:txBody>
      </p:sp>
      <p:sp>
        <p:nvSpPr>
          <p:cNvPr id="242690" name="Rectangle 2"/>
          <p:cNvSpPr>
            <a:spLocks noGrp="1" noRot="1" noChangeAspect="1" noChangeArrowheads="1" noTextEdit="1"/>
          </p:cNvSpPr>
          <p:nvPr>
            <p:ph type="sldImg"/>
          </p:nvPr>
        </p:nvSpPr>
        <p:spPr>
          <a:xfrm>
            <a:off x="687388" y="265113"/>
            <a:ext cx="5576887" cy="4183062"/>
          </a:xfrm>
          <a:ln/>
          <a:extLst>
            <a:ext uri="{FAA26D3D-D897-4be2-8F04-BA451C77F1D7}">
              <ma14:placeholderFlag xmlns="" xmlns:ma14="http://schemas.microsoft.com/office/mac/drawingml/2011/main" val="1"/>
            </a:ext>
          </a:extLst>
        </p:spPr>
      </p:sp>
      <p:sp>
        <p:nvSpPr>
          <p:cNvPr id="242691" name="Rectangle 3"/>
          <p:cNvSpPr>
            <a:spLocks noGrp="1" noChangeArrowheads="1"/>
          </p:cNvSpPr>
          <p:nvPr>
            <p:ph type="body" idx="1"/>
          </p:nvPr>
        </p:nvSpPr>
        <p:spPr/>
        <p:txBody>
          <a:bodyPr/>
          <a:lstStyle/>
          <a:p>
            <a:pPr eaLnBrk="1" hangingPunct="1"/>
            <a:r>
              <a:rPr lang="en-US" altLang="en-US" b="1" i="1" smtClean="0">
                <a:latin typeface="Arial" pitchFamily="34" charset="0"/>
              </a:rPr>
              <a:t>Notes:</a:t>
            </a:r>
            <a:endParaRPr lang="en-US" altLang="en-US" smtClean="0">
              <a:latin typeface="Arial" pitchFamily="34" charset="0"/>
            </a:endParaRPr>
          </a:p>
          <a:p>
            <a:pPr eaLnBrk="1" hangingPunct="1"/>
            <a:endParaRPr lang="en-US" altLang="en-US" smtClean="0">
              <a:latin typeface="Arial" pitchFamily="34" charset="0"/>
            </a:endParaRPr>
          </a:p>
          <a:p>
            <a:pPr eaLnBrk="1" hangingPunct="1"/>
            <a:endParaRPr lang="en-US" altLang="en-US" smtClean="0">
              <a:latin typeface="Arial" pitchFamily="34" charset="0"/>
            </a:endParaRPr>
          </a:p>
          <a:p>
            <a:pPr eaLnBrk="1" hangingPunct="1"/>
            <a:r>
              <a:rPr lang="en-US" altLang="en-US" b="1" i="1" smtClean="0">
                <a:latin typeface="Arial" pitchFamily="34" charset="0"/>
              </a:rPr>
              <a:t>Instructor notes:</a:t>
            </a:r>
          </a:p>
          <a:p>
            <a:pPr eaLnBrk="1" hangingPunct="1"/>
            <a:r>
              <a:rPr lang="en-US" altLang="en-US" b="1" smtClean="0">
                <a:latin typeface="Arial" pitchFamily="34" charset="0"/>
              </a:rPr>
              <a:t>Purpose —</a:t>
            </a:r>
            <a:r>
              <a:rPr lang="en-US" altLang="en-US" smtClean="0">
                <a:latin typeface="Arial" pitchFamily="34" charset="0"/>
              </a:rPr>
              <a:t> List the unit objectives</a:t>
            </a:r>
          </a:p>
          <a:p>
            <a:pPr eaLnBrk="1" hangingPunct="1"/>
            <a:r>
              <a:rPr lang="en-US" altLang="en-US" b="1" smtClean="0">
                <a:latin typeface="Arial" pitchFamily="34" charset="0"/>
              </a:rPr>
              <a:t>Details —</a:t>
            </a:r>
            <a:r>
              <a:rPr lang="en-US" altLang="en-US" smtClean="0">
                <a:latin typeface="Arial" pitchFamily="34" charset="0"/>
              </a:rPr>
              <a:t> </a:t>
            </a:r>
          </a:p>
          <a:p>
            <a:pPr eaLnBrk="1" hangingPunct="1"/>
            <a:r>
              <a:rPr lang="en-US" altLang="en-US" b="1" smtClean="0">
                <a:latin typeface="Arial" pitchFamily="34" charset="0"/>
              </a:rPr>
              <a:t>Additional information —</a:t>
            </a:r>
            <a:r>
              <a:rPr lang="en-US" altLang="en-US" smtClean="0">
                <a:latin typeface="Arial" pitchFamily="34" charset="0"/>
              </a:rPr>
              <a:t> </a:t>
            </a:r>
          </a:p>
          <a:p>
            <a:pPr eaLnBrk="1" hangingPunct="1"/>
            <a:r>
              <a:rPr lang="en-US" altLang="en-US" b="1" smtClean="0">
                <a:latin typeface="Arial" pitchFamily="34" charset="0"/>
              </a:rPr>
              <a:t>Transition statement —</a:t>
            </a:r>
            <a:r>
              <a:rPr lang="en-US" altLang="en-US" smtClean="0">
                <a:latin typeface="Arial" pitchFamily="34" charset="0"/>
              </a:rPr>
              <a:t> </a:t>
            </a:r>
          </a:p>
          <a:p>
            <a:pPr eaLnBrk="1" hangingPunct="1"/>
            <a:endParaRPr lang="en-US" altLang="en-US" smtClean="0">
              <a:latin typeface="Arial" pitchFamily="34" charset="0"/>
            </a:endParaRPr>
          </a:p>
        </p:txBody>
      </p:sp>
    </p:spTree>
    <p:extLst>
      <p:ext uri="{BB962C8B-B14F-4D97-AF65-F5344CB8AC3E}">
        <p14:creationId xmlns="" xmlns:p14="http://schemas.microsoft.com/office/powerpoint/2010/main" val="1000121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7"/>
          <p:cNvSpPr>
            <a:spLocks noGrp="1" noChangeArrowheads="1"/>
          </p:cNvSpPr>
          <p:nvPr>
            <p:ph type="sldNum" sz="quarter" idx="5"/>
          </p:nvPr>
        </p:nvSpPr>
        <p:spPr>
          <a:noFill/>
        </p:spPr>
        <p:txBody>
          <a:bodyPr/>
          <a:lstStyle>
            <a:lvl1pPr defTabSz="934697">
              <a:defRPr sz="1200">
                <a:solidFill>
                  <a:schemeClr val="tx1"/>
                </a:solidFill>
                <a:latin typeface="Arial" panose="020B0604020202020204" pitchFamily="34" charset="0"/>
              </a:defRPr>
            </a:lvl1pPr>
            <a:lvl2pPr marL="752906" indent="-289579" defTabSz="934697">
              <a:defRPr sz="1200">
                <a:solidFill>
                  <a:schemeClr val="tx1"/>
                </a:solidFill>
                <a:latin typeface="Arial" panose="020B0604020202020204" pitchFamily="34" charset="0"/>
              </a:defRPr>
            </a:lvl2pPr>
            <a:lvl3pPr marL="1158316" indent="-231663" defTabSz="934697">
              <a:defRPr sz="1200">
                <a:solidFill>
                  <a:schemeClr val="tx1"/>
                </a:solidFill>
                <a:latin typeface="Arial" panose="020B0604020202020204" pitchFamily="34" charset="0"/>
              </a:defRPr>
            </a:lvl3pPr>
            <a:lvl4pPr marL="1621643" indent="-231663" defTabSz="934697">
              <a:defRPr sz="1200">
                <a:solidFill>
                  <a:schemeClr val="tx1"/>
                </a:solidFill>
                <a:latin typeface="Arial" panose="020B0604020202020204" pitchFamily="34" charset="0"/>
              </a:defRPr>
            </a:lvl4pPr>
            <a:lvl5pPr marL="2084969" indent="-231663" defTabSz="934697">
              <a:defRPr sz="1200">
                <a:solidFill>
                  <a:schemeClr val="tx1"/>
                </a:solidFill>
                <a:latin typeface="Arial" panose="020B0604020202020204" pitchFamily="34" charset="0"/>
              </a:defRPr>
            </a:lvl5pPr>
            <a:lvl6pPr marL="2548296" indent="-231663" defTabSz="934697" eaLnBrk="0" fontAlgn="base" hangingPunct="0">
              <a:spcBef>
                <a:spcPct val="0"/>
              </a:spcBef>
              <a:spcAft>
                <a:spcPct val="0"/>
              </a:spcAft>
              <a:defRPr sz="1200">
                <a:solidFill>
                  <a:schemeClr val="tx1"/>
                </a:solidFill>
                <a:latin typeface="Arial" panose="020B0604020202020204" pitchFamily="34" charset="0"/>
              </a:defRPr>
            </a:lvl6pPr>
            <a:lvl7pPr marL="3011622" indent="-231663" defTabSz="934697" eaLnBrk="0" fontAlgn="base" hangingPunct="0">
              <a:spcBef>
                <a:spcPct val="0"/>
              </a:spcBef>
              <a:spcAft>
                <a:spcPct val="0"/>
              </a:spcAft>
              <a:defRPr sz="1200">
                <a:solidFill>
                  <a:schemeClr val="tx1"/>
                </a:solidFill>
                <a:latin typeface="Arial" panose="020B0604020202020204" pitchFamily="34" charset="0"/>
              </a:defRPr>
            </a:lvl7pPr>
            <a:lvl8pPr marL="3474949" indent="-231663" defTabSz="934697" eaLnBrk="0" fontAlgn="base" hangingPunct="0">
              <a:spcBef>
                <a:spcPct val="0"/>
              </a:spcBef>
              <a:spcAft>
                <a:spcPct val="0"/>
              </a:spcAft>
              <a:defRPr sz="1200">
                <a:solidFill>
                  <a:schemeClr val="tx1"/>
                </a:solidFill>
                <a:latin typeface="Arial" panose="020B0604020202020204" pitchFamily="34" charset="0"/>
              </a:defRPr>
            </a:lvl8pPr>
            <a:lvl9pPr marL="3938275" indent="-231663" defTabSz="934697" eaLnBrk="0" fontAlgn="base" hangingPunct="0">
              <a:spcBef>
                <a:spcPct val="0"/>
              </a:spcBef>
              <a:spcAft>
                <a:spcPct val="0"/>
              </a:spcAft>
              <a:defRPr sz="1200">
                <a:solidFill>
                  <a:schemeClr val="tx1"/>
                </a:solidFill>
                <a:latin typeface="Arial" panose="020B0604020202020204" pitchFamily="34" charset="0"/>
              </a:defRPr>
            </a:lvl9pPr>
          </a:lstStyle>
          <a:p>
            <a:fld id="{C795ED11-B740-4C9F-B037-63D4B83F1E41}" type="slidenum">
              <a:rPr lang="en-US" altLang="en-US" sz="1000" smtClean="0"/>
              <a:pPr/>
              <a:t>18</a:t>
            </a:fld>
            <a:endParaRPr lang="en-US" altLang="en-US" sz="1000" dirty="0" smtClean="0"/>
          </a:p>
        </p:txBody>
      </p:sp>
      <p:sp>
        <p:nvSpPr>
          <p:cNvPr id="16388" name="Rectangle 2"/>
          <p:cNvSpPr>
            <a:spLocks noGrp="1" noRot="1" noChangeAspect="1" noChangeArrowheads="1" noTextEdit="1"/>
          </p:cNvSpPr>
          <p:nvPr>
            <p:ph type="sldImg"/>
          </p:nvPr>
        </p:nvSpPr>
        <p:spPr>
          <a:xfrm>
            <a:off x="779463" y="277813"/>
            <a:ext cx="5854700" cy="4392612"/>
          </a:xfrm>
          <a:ln/>
        </p:spPr>
      </p:sp>
      <p:sp>
        <p:nvSpPr>
          <p:cNvPr id="16389" name="Rectangle 3"/>
          <p:cNvSpPr>
            <a:spLocks noGrp="1" noChangeArrowheads="1"/>
          </p:cNvSpPr>
          <p:nvPr>
            <p:ph type="body" idx="1"/>
          </p:nvPr>
        </p:nvSpPr>
        <p:spPr>
          <a:noFill/>
        </p:spPr>
        <p:txBody>
          <a:bodyPr/>
          <a:lstStyle/>
          <a:p>
            <a:pPr eaLnBrk="1" hangingPunct="1"/>
            <a:r>
              <a:rPr lang="en-US" altLang="en-US" b="1" i="1" smtClean="0"/>
              <a:t>Notes:</a:t>
            </a:r>
            <a:endParaRPr lang="en-US" altLang="en-US" smtClean="0"/>
          </a:p>
          <a:p>
            <a:pPr eaLnBrk="1" hangingPunct="1"/>
            <a:endParaRPr lang="en-US" altLang="en-US" smtClean="0"/>
          </a:p>
          <a:p>
            <a:pPr eaLnBrk="1" hangingPunct="1"/>
            <a:endParaRPr lang="en-US" altLang="en-US" smtClean="0"/>
          </a:p>
          <a:p>
            <a:pPr eaLnBrk="1" hangingPunct="1"/>
            <a:r>
              <a:rPr lang="en-US" altLang="en-US" b="1" i="1" smtClean="0"/>
              <a:t>Instructor notes:</a:t>
            </a:r>
          </a:p>
          <a:p>
            <a:pPr eaLnBrk="1" hangingPunct="1"/>
            <a:r>
              <a:rPr lang="en-US" altLang="en-US" b="1" smtClean="0"/>
              <a:t>Purpose —</a:t>
            </a:r>
            <a:r>
              <a:rPr lang="en-US" altLang="en-US" smtClean="0"/>
              <a:t> List the unit objectives</a:t>
            </a:r>
          </a:p>
          <a:p>
            <a:pPr eaLnBrk="1" hangingPunct="1"/>
            <a:r>
              <a:rPr lang="en-US" altLang="en-US" b="1" smtClean="0"/>
              <a:t>Details —</a:t>
            </a:r>
            <a:r>
              <a:rPr lang="en-US" altLang="en-US" smtClean="0"/>
              <a:t> </a:t>
            </a:r>
          </a:p>
          <a:p>
            <a:pPr eaLnBrk="1" hangingPunct="1"/>
            <a:r>
              <a:rPr lang="en-US" altLang="en-US" b="1" smtClean="0"/>
              <a:t>Additional information —</a:t>
            </a:r>
            <a:r>
              <a:rPr lang="en-US" altLang="en-US" smtClean="0"/>
              <a:t> </a:t>
            </a:r>
          </a:p>
          <a:p>
            <a:pPr eaLnBrk="1" hangingPunct="1"/>
            <a:r>
              <a:rPr lang="en-US" altLang="en-US" b="1" smtClean="0"/>
              <a:t>Transition statement —</a:t>
            </a:r>
            <a:r>
              <a:rPr lang="en-US" altLang="en-US" smtClean="0"/>
              <a:t> </a:t>
            </a:r>
          </a:p>
          <a:p>
            <a:pPr eaLnBrk="1" hangingPunct="1"/>
            <a:endParaRPr lang="en-US" altLang="en-US" smtClean="0"/>
          </a:p>
        </p:txBody>
      </p:sp>
    </p:spTree>
    <p:extLst>
      <p:ext uri="{BB962C8B-B14F-4D97-AF65-F5344CB8AC3E}">
        <p14:creationId xmlns:p14="http://schemas.microsoft.com/office/powerpoint/2010/main" xmlns="" val="1955000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7"/>
          <p:cNvSpPr>
            <a:spLocks noGrp="1" noChangeArrowheads="1"/>
          </p:cNvSpPr>
          <p:nvPr>
            <p:ph type="sldNum" sz="quarter" idx="5"/>
          </p:nvPr>
        </p:nvSpPr>
        <p:spPr>
          <a:noFill/>
        </p:spPr>
        <p:txBody>
          <a:bodyPr/>
          <a:lstStyle>
            <a:lvl1pPr defTabSz="884131">
              <a:defRPr sz="1100">
                <a:solidFill>
                  <a:schemeClr val="tx1"/>
                </a:solidFill>
                <a:latin typeface="Arial" panose="020B0604020202020204" pitchFamily="34" charset="0"/>
              </a:defRPr>
            </a:lvl1pPr>
            <a:lvl2pPr marL="712173" indent="-273913" defTabSz="884131">
              <a:defRPr sz="1100">
                <a:solidFill>
                  <a:schemeClr val="tx1"/>
                </a:solidFill>
                <a:latin typeface="Arial" panose="020B0604020202020204" pitchFamily="34" charset="0"/>
              </a:defRPr>
            </a:lvl2pPr>
            <a:lvl3pPr marL="1095652" indent="-219131" defTabSz="884131">
              <a:defRPr sz="1100">
                <a:solidFill>
                  <a:schemeClr val="tx1"/>
                </a:solidFill>
                <a:latin typeface="Arial" panose="020B0604020202020204" pitchFamily="34" charset="0"/>
              </a:defRPr>
            </a:lvl3pPr>
            <a:lvl4pPr marL="1533912" indent="-219131" defTabSz="884131">
              <a:defRPr sz="1100">
                <a:solidFill>
                  <a:schemeClr val="tx1"/>
                </a:solidFill>
                <a:latin typeface="Arial" panose="020B0604020202020204" pitchFamily="34" charset="0"/>
              </a:defRPr>
            </a:lvl4pPr>
            <a:lvl5pPr marL="1972173" indent="-219131" defTabSz="884131">
              <a:defRPr sz="1100">
                <a:solidFill>
                  <a:schemeClr val="tx1"/>
                </a:solidFill>
                <a:latin typeface="Arial" panose="020B0604020202020204" pitchFamily="34" charset="0"/>
              </a:defRPr>
            </a:lvl5pPr>
            <a:lvl6pPr marL="2410433" indent="-219131" defTabSz="884131" eaLnBrk="0" fontAlgn="base" hangingPunct="0">
              <a:spcBef>
                <a:spcPct val="0"/>
              </a:spcBef>
              <a:spcAft>
                <a:spcPct val="0"/>
              </a:spcAft>
              <a:defRPr sz="1100">
                <a:solidFill>
                  <a:schemeClr val="tx1"/>
                </a:solidFill>
                <a:latin typeface="Arial" panose="020B0604020202020204" pitchFamily="34" charset="0"/>
              </a:defRPr>
            </a:lvl6pPr>
            <a:lvl7pPr marL="2848694" indent="-219131" defTabSz="884131" eaLnBrk="0" fontAlgn="base" hangingPunct="0">
              <a:spcBef>
                <a:spcPct val="0"/>
              </a:spcBef>
              <a:spcAft>
                <a:spcPct val="0"/>
              </a:spcAft>
              <a:defRPr sz="1100">
                <a:solidFill>
                  <a:schemeClr val="tx1"/>
                </a:solidFill>
                <a:latin typeface="Arial" panose="020B0604020202020204" pitchFamily="34" charset="0"/>
              </a:defRPr>
            </a:lvl7pPr>
            <a:lvl8pPr marL="3286954" indent="-219131" defTabSz="884131" eaLnBrk="0" fontAlgn="base" hangingPunct="0">
              <a:spcBef>
                <a:spcPct val="0"/>
              </a:spcBef>
              <a:spcAft>
                <a:spcPct val="0"/>
              </a:spcAft>
              <a:defRPr sz="1100">
                <a:solidFill>
                  <a:schemeClr val="tx1"/>
                </a:solidFill>
                <a:latin typeface="Arial" panose="020B0604020202020204" pitchFamily="34" charset="0"/>
              </a:defRPr>
            </a:lvl8pPr>
            <a:lvl9pPr marL="3725215" indent="-219131" defTabSz="884131" eaLnBrk="0" fontAlgn="base" hangingPunct="0">
              <a:spcBef>
                <a:spcPct val="0"/>
              </a:spcBef>
              <a:spcAft>
                <a:spcPct val="0"/>
              </a:spcAft>
              <a:defRPr sz="1100">
                <a:solidFill>
                  <a:schemeClr val="tx1"/>
                </a:solidFill>
                <a:latin typeface="Arial" panose="020B0604020202020204" pitchFamily="34" charset="0"/>
              </a:defRPr>
            </a:lvl9pPr>
          </a:lstStyle>
          <a:p>
            <a:fld id="{C795ED11-B740-4C9F-B037-63D4B83F1E41}" type="slidenum">
              <a:rPr lang="en-US" altLang="en-US" sz="900"/>
              <a:pPr/>
              <a:t>19</a:t>
            </a:fld>
            <a:endParaRPr lang="en-US" altLang="en-US" sz="900" dirty="0"/>
          </a:p>
        </p:txBody>
      </p:sp>
      <p:sp>
        <p:nvSpPr>
          <p:cNvPr id="16388" name="Rectangle 2"/>
          <p:cNvSpPr>
            <a:spLocks noGrp="1" noRot="1" noChangeAspect="1" noChangeArrowheads="1" noTextEdit="1"/>
          </p:cNvSpPr>
          <p:nvPr>
            <p:ph type="sldImg"/>
          </p:nvPr>
        </p:nvSpPr>
        <p:spPr>
          <a:xfrm>
            <a:off x="687388" y="265113"/>
            <a:ext cx="5576887" cy="4183062"/>
          </a:xfrm>
          <a:ln/>
        </p:spPr>
      </p:sp>
      <p:sp>
        <p:nvSpPr>
          <p:cNvPr id="16389" name="Rectangle 3"/>
          <p:cNvSpPr>
            <a:spLocks noGrp="1" noChangeArrowheads="1"/>
          </p:cNvSpPr>
          <p:nvPr>
            <p:ph type="body" idx="1"/>
          </p:nvPr>
        </p:nvSpPr>
        <p:spPr>
          <a:noFill/>
        </p:spPr>
        <p:txBody>
          <a:bodyPr/>
          <a:lstStyle/>
          <a:p>
            <a:pPr eaLnBrk="1" hangingPunct="1"/>
            <a:r>
              <a:rPr lang="en-US" altLang="en-US" b="1" i="1" smtClean="0"/>
              <a:t>Notes:</a:t>
            </a:r>
            <a:endParaRPr lang="en-US" altLang="en-US" smtClean="0"/>
          </a:p>
          <a:p>
            <a:pPr eaLnBrk="1" hangingPunct="1"/>
            <a:endParaRPr lang="en-US" altLang="en-US" smtClean="0"/>
          </a:p>
          <a:p>
            <a:pPr eaLnBrk="1" hangingPunct="1"/>
            <a:endParaRPr lang="en-US" altLang="en-US" smtClean="0"/>
          </a:p>
          <a:p>
            <a:pPr eaLnBrk="1" hangingPunct="1"/>
            <a:r>
              <a:rPr lang="en-US" altLang="en-US" b="1" i="1" smtClean="0"/>
              <a:t>Instructor notes:</a:t>
            </a:r>
          </a:p>
          <a:p>
            <a:pPr eaLnBrk="1" hangingPunct="1"/>
            <a:r>
              <a:rPr lang="en-US" altLang="en-US" b="1" smtClean="0"/>
              <a:t>Purpose —</a:t>
            </a:r>
            <a:r>
              <a:rPr lang="en-US" altLang="en-US" smtClean="0"/>
              <a:t> List the unit objectives</a:t>
            </a:r>
          </a:p>
          <a:p>
            <a:pPr eaLnBrk="1" hangingPunct="1"/>
            <a:r>
              <a:rPr lang="en-US" altLang="en-US" b="1" smtClean="0"/>
              <a:t>Details —</a:t>
            </a:r>
            <a:r>
              <a:rPr lang="en-US" altLang="en-US" smtClean="0"/>
              <a:t> </a:t>
            </a:r>
          </a:p>
          <a:p>
            <a:pPr eaLnBrk="1" hangingPunct="1"/>
            <a:r>
              <a:rPr lang="en-US" altLang="en-US" b="1" smtClean="0"/>
              <a:t>Additional information —</a:t>
            </a:r>
            <a:r>
              <a:rPr lang="en-US" altLang="en-US" smtClean="0"/>
              <a:t> </a:t>
            </a:r>
          </a:p>
          <a:p>
            <a:pPr eaLnBrk="1" hangingPunct="1"/>
            <a:r>
              <a:rPr lang="en-US" altLang="en-US" b="1" smtClean="0"/>
              <a:t>Transition statement —</a:t>
            </a:r>
            <a:r>
              <a:rPr lang="en-US" altLang="en-US" smtClean="0"/>
              <a:t> </a:t>
            </a:r>
          </a:p>
          <a:p>
            <a:pPr eaLnBrk="1" hangingPunct="1"/>
            <a:endParaRPr lang="en-US" altLang="en-US" smtClean="0"/>
          </a:p>
        </p:txBody>
      </p:sp>
    </p:spTree>
    <p:extLst>
      <p:ext uri="{BB962C8B-B14F-4D97-AF65-F5344CB8AC3E}">
        <p14:creationId xmlns="" xmlns:p14="http://schemas.microsoft.com/office/powerpoint/2010/main" val="1484805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7"/>
          <p:cNvSpPr>
            <a:spLocks noGrp="1" noChangeArrowheads="1"/>
          </p:cNvSpPr>
          <p:nvPr>
            <p:ph type="sldNum" sz="quarter" idx="5"/>
          </p:nvPr>
        </p:nvSpPr>
        <p:spPr>
          <a:noFill/>
        </p:spPr>
        <p:txBody>
          <a:bodyPr/>
          <a:lstStyle>
            <a:lvl1pPr defTabSz="934697">
              <a:defRPr sz="1200">
                <a:solidFill>
                  <a:schemeClr val="tx1"/>
                </a:solidFill>
                <a:latin typeface="Arial" panose="020B0604020202020204" pitchFamily="34" charset="0"/>
              </a:defRPr>
            </a:lvl1pPr>
            <a:lvl2pPr marL="752906" indent="-289579" defTabSz="934697">
              <a:defRPr sz="1200">
                <a:solidFill>
                  <a:schemeClr val="tx1"/>
                </a:solidFill>
                <a:latin typeface="Arial" panose="020B0604020202020204" pitchFamily="34" charset="0"/>
              </a:defRPr>
            </a:lvl2pPr>
            <a:lvl3pPr marL="1158316" indent="-231663" defTabSz="934697">
              <a:defRPr sz="1200">
                <a:solidFill>
                  <a:schemeClr val="tx1"/>
                </a:solidFill>
                <a:latin typeface="Arial" panose="020B0604020202020204" pitchFamily="34" charset="0"/>
              </a:defRPr>
            </a:lvl3pPr>
            <a:lvl4pPr marL="1621643" indent="-231663" defTabSz="934697">
              <a:defRPr sz="1200">
                <a:solidFill>
                  <a:schemeClr val="tx1"/>
                </a:solidFill>
                <a:latin typeface="Arial" panose="020B0604020202020204" pitchFamily="34" charset="0"/>
              </a:defRPr>
            </a:lvl4pPr>
            <a:lvl5pPr marL="2084969" indent="-231663" defTabSz="934697">
              <a:defRPr sz="1200">
                <a:solidFill>
                  <a:schemeClr val="tx1"/>
                </a:solidFill>
                <a:latin typeface="Arial" panose="020B0604020202020204" pitchFamily="34" charset="0"/>
              </a:defRPr>
            </a:lvl5pPr>
            <a:lvl6pPr marL="2548296" indent="-231663" defTabSz="934697" eaLnBrk="0" fontAlgn="base" hangingPunct="0">
              <a:spcBef>
                <a:spcPct val="0"/>
              </a:spcBef>
              <a:spcAft>
                <a:spcPct val="0"/>
              </a:spcAft>
              <a:defRPr sz="1200">
                <a:solidFill>
                  <a:schemeClr val="tx1"/>
                </a:solidFill>
                <a:latin typeface="Arial" panose="020B0604020202020204" pitchFamily="34" charset="0"/>
              </a:defRPr>
            </a:lvl6pPr>
            <a:lvl7pPr marL="3011622" indent="-231663" defTabSz="934697" eaLnBrk="0" fontAlgn="base" hangingPunct="0">
              <a:spcBef>
                <a:spcPct val="0"/>
              </a:spcBef>
              <a:spcAft>
                <a:spcPct val="0"/>
              </a:spcAft>
              <a:defRPr sz="1200">
                <a:solidFill>
                  <a:schemeClr val="tx1"/>
                </a:solidFill>
                <a:latin typeface="Arial" panose="020B0604020202020204" pitchFamily="34" charset="0"/>
              </a:defRPr>
            </a:lvl7pPr>
            <a:lvl8pPr marL="3474949" indent="-231663" defTabSz="934697" eaLnBrk="0" fontAlgn="base" hangingPunct="0">
              <a:spcBef>
                <a:spcPct val="0"/>
              </a:spcBef>
              <a:spcAft>
                <a:spcPct val="0"/>
              </a:spcAft>
              <a:defRPr sz="1200">
                <a:solidFill>
                  <a:schemeClr val="tx1"/>
                </a:solidFill>
                <a:latin typeface="Arial" panose="020B0604020202020204" pitchFamily="34" charset="0"/>
              </a:defRPr>
            </a:lvl8pPr>
            <a:lvl9pPr marL="3938275" indent="-231663" defTabSz="934697" eaLnBrk="0" fontAlgn="base" hangingPunct="0">
              <a:spcBef>
                <a:spcPct val="0"/>
              </a:spcBef>
              <a:spcAft>
                <a:spcPct val="0"/>
              </a:spcAft>
              <a:defRPr sz="1200">
                <a:solidFill>
                  <a:schemeClr val="tx1"/>
                </a:solidFill>
                <a:latin typeface="Arial" panose="020B0604020202020204" pitchFamily="34" charset="0"/>
              </a:defRPr>
            </a:lvl9pPr>
          </a:lstStyle>
          <a:p>
            <a:fld id="{C795ED11-B740-4C9F-B037-63D4B83F1E41}" type="slidenum">
              <a:rPr lang="en-US" altLang="en-US" sz="1000" smtClean="0"/>
              <a:pPr/>
              <a:t>20</a:t>
            </a:fld>
            <a:endParaRPr lang="en-US" altLang="en-US" sz="1000" dirty="0" smtClean="0"/>
          </a:p>
        </p:txBody>
      </p:sp>
      <p:sp>
        <p:nvSpPr>
          <p:cNvPr id="16388" name="Rectangle 2"/>
          <p:cNvSpPr>
            <a:spLocks noGrp="1" noRot="1" noChangeAspect="1" noChangeArrowheads="1" noTextEdit="1"/>
          </p:cNvSpPr>
          <p:nvPr>
            <p:ph type="sldImg"/>
          </p:nvPr>
        </p:nvSpPr>
        <p:spPr>
          <a:xfrm>
            <a:off x="779463" y="277813"/>
            <a:ext cx="5854700" cy="4392612"/>
          </a:xfrm>
          <a:ln/>
        </p:spPr>
      </p:sp>
      <p:sp>
        <p:nvSpPr>
          <p:cNvPr id="16389" name="Rectangle 3"/>
          <p:cNvSpPr>
            <a:spLocks noGrp="1" noChangeArrowheads="1"/>
          </p:cNvSpPr>
          <p:nvPr>
            <p:ph type="body" idx="1"/>
          </p:nvPr>
        </p:nvSpPr>
        <p:spPr>
          <a:noFill/>
        </p:spPr>
        <p:txBody>
          <a:bodyPr/>
          <a:lstStyle/>
          <a:p>
            <a:pPr eaLnBrk="1" hangingPunct="1"/>
            <a:r>
              <a:rPr lang="en-US" altLang="en-US" b="1" i="1" smtClean="0"/>
              <a:t>Notes:</a:t>
            </a:r>
            <a:endParaRPr lang="en-US" altLang="en-US" smtClean="0"/>
          </a:p>
          <a:p>
            <a:pPr eaLnBrk="1" hangingPunct="1"/>
            <a:endParaRPr lang="en-US" altLang="en-US" smtClean="0"/>
          </a:p>
          <a:p>
            <a:pPr eaLnBrk="1" hangingPunct="1"/>
            <a:endParaRPr lang="en-US" altLang="en-US" smtClean="0"/>
          </a:p>
          <a:p>
            <a:pPr eaLnBrk="1" hangingPunct="1"/>
            <a:r>
              <a:rPr lang="en-US" altLang="en-US" b="1" i="1" smtClean="0"/>
              <a:t>Instructor notes:</a:t>
            </a:r>
          </a:p>
          <a:p>
            <a:pPr eaLnBrk="1" hangingPunct="1"/>
            <a:r>
              <a:rPr lang="en-US" altLang="en-US" b="1" smtClean="0"/>
              <a:t>Purpose —</a:t>
            </a:r>
            <a:r>
              <a:rPr lang="en-US" altLang="en-US" smtClean="0"/>
              <a:t> List the unit objectives</a:t>
            </a:r>
          </a:p>
          <a:p>
            <a:pPr eaLnBrk="1" hangingPunct="1"/>
            <a:r>
              <a:rPr lang="en-US" altLang="en-US" b="1" smtClean="0"/>
              <a:t>Details —</a:t>
            </a:r>
            <a:r>
              <a:rPr lang="en-US" altLang="en-US" smtClean="0"/>
              <a:t> </a:t>
            </a:r>
          </a:p>
          <a:p>
            <a:pPr eaLnBrk="1" hangingPunct="1"/>
            <a:r>
              <a:rPr lang="en-US" altLang="en-US" b="1" smtClean="0"/>
              <a:t>Additional information —</a:t>
            </a:r>
            <a:r>
              <a:rPr lang="en-US" altLang="en-US" smtClean="0"/>
              <a:t> </a:t>
            </a:r>
          </a:p>
          <a:p>
            <a:pPr eaLnBrk="1" hangingPunct="1"/>
            <a:r>
              <a:rPr lang="en-US" altLang="en-US" b="1" smtClean="0"/>
              <a:t>Transition statement —</a:t>
            </a:r>
            <a:r>
              <a:rPr lang="en-US" altLang="en-US" smtClean="0"/>
              <a:t> </a:t>
            </a:r>
          </a:p>
          <a:p>
            <a:pPr eaLnBrk="1" hangingPunct="1"/>
            <a:endParaRPr lang="en-US" altLang="en-US" smtClean="0"/>
          </a:p>
        </p:txBody>
      </p:sp>
    </p:spTree>
    <p:extLst>
      <p:ext uri="{BB962C8B-B14F-4D97-AF65-F5344CB8AC3E}">
        <p14:creationId xmlns="" xmlns:p14="http://schemas.microsoft.com/office/powerpoint/2010/main" val="3364676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7"/>
          <p:cNvSpPr>
            <a:spLocks noGrp="1" noChangeArrowheads="1"/>
          </p:cNvSpPr>
          <p:nvPr>
            <p:ph type="sldNum" sz="quarter" idx="5"/>
          </p:nvPr>
        </p:nvSpPr>
        <p:spPr>
          <a:noFill/>
        </p:spPr>
        <p:txBody>
          <a:bodyPr/>
          <a:lstStyle>
            <a:lvl1pPr defTabSz="934697">
              <a:defRPr sz="1200">
                <a:solidFill>
                  <a:schemeClr val="tx1"/>
                </a:solidFill>
                <a:latin typeface="Arial" panose="020B0604020202020204" pitchFamily="34" charset="0"/>
              </a:defRPr>
            </a:lvl1pPr>
            <a:lvl2pPr marL="752906" indent="-289579" defTabSz="934697">
              <a:defRPr sz="1200">
                <a:solidFill>
                  <a:schemeClr val="tx1"/>
                </a:solidFill>
                <a:latin typeface="Arial" panose="020B0604020202020204" pitchFamily="34" charset="0"/>
              </a:defRPr>
            </a:lvl2pPr>
            <a:lvl3pPr marL="1158316" indent="-231663" defTabSz="934697">
              <a:defRPr sz="1200">
                <a:solidFill>
                  <a:schemeClr val="tx1"/>
                </a:solidFill>
                <a:latin typeface="Arial" panose="020B0604020202020204" pitchFamily="34" charset="0"/>
              </a:defRPr>
            </a:lvl3pPr>
            <a:lvl4pPr marL="1621643" indent="-231663" defTabSz="934697">
              <a:defRPr sz="1200">
                <a:solidFill>
                  <a:schemeClr val="tx1"/>
                </a:solidFill>
                <a:latin typeface="Arial" panose="020B0604020202020204" pitchFamily="34" charset="0"/>
              </a:defRPr>
            </a:lvl4pPr>
            <a:lvl5pPr marL="2084969" indent="-231663" defTabSz="934697">
              <a:defRPr sz="1200">
                <a:solidFill>
                  <a:schemeClr val="tx1"/>
                </a:solidFill>
                <a:latin typeface="Arial" panose="020B0604020202020204" pitchFamily="34" charset="0"/>
              </a:defRPr>
            </a:lvl5pPr>
            <a:lvl6pPr marL="2548296" indent="-231663" defTabSz="934697" eaLnBrk="0" fontAlgn="base" hangingPunct="0">
              <a:spcBef>
                <a:spcPct val="0"/>
              </a:spcBef>
              <a:spcAft>
                <a:spcPct val="0"/>
              </a:spcAft>
              <a:defRPr sz="1200">
                <a:solidFill>
                  <a:schemeClr val="tx1"/>
                </a:solidFill>
                <a:latin typeface="Arial" panose="020B0604020202020204" pitchFamily="34" charset="0"/>
              </a:defRPr>
            </a:lvl6pPr>
            <a:lvl7pPr marL="3011622" indent="-231663" defTabSz="934697" eaLnBrk="0" fontAlgn="base" hangingPunct="0">
              <a:spcBef>
                <a:spcPct val="0"/>
              </a:spcBef>
              <a:spcAft>
                <a:spcPct val="0"/>
              </a:spcAft>
              <a:defRPr sz="1200">
                <a:solidFill>
                  <a:schemeClr val="tx1"/>
                </a:solidFill>
                <a:latin typeface="Arial" panose="020B0604020202020204" pitchFamily="34" charset="0"/>
              </a:defRPr>
            </a:lvl7pPr>
            <a:lvl8pPr marL="3474949" indent="-231663" defTabSz="934697" eaLnBrk="0" fontAlgn="base" hangingPunct="0">
              <a:spcBef>
                <a:spcPct val="0"/>
              </a:spcBef>
              <a:spcAft>
                <a:spcPct val="0"/>
              </a:spcAft>
              <a:defRPr sz="1200">
                <a:solidFill>
                  <a:schemeClr val="tx1"/>
                </a:solidFill>
                <a:latin typeface="Arial" panose="020B0604020202020204" pitchFamily="34" charset="0"/>
              </a:defRPr>
            </a:lvl8pPr>
            <a:lvl9pPr marL="3938275" indent="-231663" defTabSz="934697" eaLnBrk="0" fontAlgn="base" hangingPunct="0">
              <a:spcBef>
                <a:spcPct val="0"/>
              </a:spcBef>
              <a:spcAft>
                <a:spcPct val="0"/>
              </a:spcAft>
              <a:defRPr sz="1200">
                <a:solidFill>
                  <a:schemeClr val="tx1"/>
                </a:solidFill>
                <a:latin typeface="Arial" panose="020B0604020202020204" pitchFamily="34" charset="0"/>
              </a:defRPr>
            </a:lvl9pPr>
          </a:lstStyle>
          <a:p>
            <a:fld id="{C795ED11-B740-4C9F-B037-63D4B83F1E41}" type="slidenum">
              <a:rPr lang="en-US" altLang="en-US" sz="1000" smtClean="0"/>
              <a:pPr/>
              <a:t>21</a:t>
            </a:fld>
            <a:endParaRPr lang="en-US" altLang="en-US" sz="1000" dirty="0" smtClean="0"/>
          </a:p>
        </p:txBody>
      </p:sp>
      <p:sp>
        <p:nvSpPr>
          <p:cNvPr id="16388" name="Rectangle 2"/>
          <p:cNvSpPr>
            <a:spLocks noGrp="1" noRot="1" noChangeAspect="1" noChangeArrowheads="1" noTextEdit="1"/>
          </p:cNvSpPr>
          <p:nvPr>
            <p:ph type="sldImg"/>
          </p:nvPr>
        </p:nvSpPr>
        <p:spPr>
          <a:xfrm>
            <a:off x="779463" y="277813"/>
            <a:ext cx="5854700" cy="4392612"/>
          </a:xfrm>
          <a:ln/>
        </p:spPr>
      </p:sp>
      <p:sp>
        <p:nvSpPr>
          <p:cNvPr id="16389" name="Rectangle 3"/>
          <p:cNvSpPr>
            <a:spLocks noGrp="1" noChangeArrowheads="1"/>
          </p:cNvSpPr>
          <p:nvPr>
            <p:ph type="body" idx="1"/>
          </p:nvPr>
        </p:nvSpPr>
        <p:spPr>
          <a:noFill/>
        </p:spPr>
        <p:txBody>
          <a:bodyPr/>
          <a:lstStyle/>
          <a:p>
            <a:pPr eaLnBrk="1" hangingPunct="1"/>
            <a:r>
              <a:rPr lang="en-US" altLang="en-US" b="1" i="1" smtClean="0"/>
              <a:t>Notes:</a:t>
            </a:r>
            <a:endParaRPr lang="en-US" altLang="en-US" smtClean="0"/>
          </a:p>
          <a:p>
            <a:pPr eaLnBrk="1" hangingPunct="1"/>
            <a:endParaRPr lang="en-US" altLang="en-US" smtClean="0"/>
          </a:p>
          <a:p>
            <a:pPr eaLnBrk="1" hangingPunct="1"/>
            <a:endParaRPr lang="en-US" altLang="en-US" smtClean="0"/>
          </a:p>
          <a:p>
            <a:pPr eaLnBrk="1" hangingPunct="1"/>
            <a:r>
              <a:rPr lang="en-US" altLang="en-US" b="1" i="1" smtClean="0"/>
              <a:t>Instructor notes:</a:t>
            </a:r>
          </a:p>
          <a:p>
            <a:pPr eaLnBrk="1" hangingPunct="1"/>
            <a:r>
              <a:rPr lang="en-US" altLang="en-US" b="1" smtClean="0"/>
              <a:t>Purpose —</a:t>
            </a:r>
            <a:r>
              <a:rPr lang="en-US" altLang="en-US" smtClean="0"/>
              <a:t> List the unit objectives</a:t>
            </a:r>
          </a:p>
          <a:p>
            <a:pPr eaLnBrk="1" hangingPunct="1"/>
            <a:r>
              <a:rPr lang="en-US" altLang="en-US" b="1" smtClean="0"/>
              <a:t>Details —</a:t>
            </a:r>
            <a:r>
              <a:rPr lang="en-US" altLang="en-US" smtClean="0"/>
              <a:t> </a:t>
            </a:r>
          </a:p>
          <a:p>
            <a:pPr eaLnBrk="1" hangingPunct="1"/>
            <a:r>
              <a:rPr lang="en-US" altLang="en-US" b="1" smtClean="0"/>
              <a:t>Additional information —</a:t>
            </a:r>
            <a:r>
              <a:rPr lang="en-US" altLang="en-US" smtClean="0"/>
              <a:t> </a:t>
            </a:r>
          </a:p>
          <a:p>
            <a:pPr eaLnBrk="1" hangingPunct="1"/>
            <a:r>
              <a:rPr lang="en-US" altLang="en-US" b="1" smtClean="0"/>
              <a:t>Transition statement —</a:t>
            </a:r>
            <a:r>
              <a:rPr lang="en-US" altLang="en-US" smtClean="0"/>
              <a:t> </a:t>
            </a:r>
          </a:p>
          <a:p>
            <a:pPr eaLnBrk="1" hangingPunct="1"/>
            <a:endParaRPr lang="en-US" altLang="en-US" smtClean="0"/>
          </a:p>
        </p:txBody>
      </p:sp>
    </p:spTree>
    <p:extLst>
      <p:ext uri="{BB962C8B-B14F-4D97-AF65-F5344CB8AC3E}">
        <p14:creationId xmlns="" xmlns:p14="http://schemas.microsoft.com/office/powerpoint/2010/main" val="2035180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a:noFill/>
        </p:spPr>
        <p:txBody>
          <a:bodyPr/>
          <a:lstStyle/>
          <a:p>
            <a:pPr>
              <a:buFont typeface="Wingdings" pitchFamily="2" charset="2"/>
              <a:buNone/>
            </a:pPr>
            <a:r>
              <a:rPr lang="en-US" smtClean="0">
                <a:latin typeface="Times New Roman" pitchFamily="18" charset="0"/>
                <a:cs typeface="DejaVu Sans" pitchFamily="34" charset="0"/>
              </a:rPr>
              <a:t>System Automation for z/OS V3.2</a:t>
            </a:r>
          </a:p>
        </p:txBody>
      </p:sp>
      <p:sp>
        <p:nvSpPr>
          <p:cNvPr id="80899" name="Rectangle 3"/>
          <p:cNvSpPr>
            <a:spLocks noGrp="1" noChangeArrowheads="1"/>
          </p:cNvSpPr>
          <p:nvPr>
            <p:ph type="dt" sz="quarter"/>
          </p:nvPr>
        </p:nvSpPr>
        <p:spPr>
          <a:noFill/>
        </p:spPr>
        <p:txBody>
          <a:bodyPr/>
          <a:lstStyle/>
          <a:p>
            <a:pPr>
              <a:buFont typeface="Wingdings" pitchFamily="2" charset="2"/>
              <a:buNone/>
            </a:pPr>
            <a:r>
              <a:rPr lang="en-US" smtClean="0">
                <a:latin typeface="Times New Roman" pitchFamily="18" charset="0"/>
                <a:cs typeface="DejaVu Sans" pitchFamily="34" charset="0"/>
              </a:rPr>
              <a:t>01.10.13</a:t>
            </a:r>
          </a:p>
        </p:txBody>
      </p:sp>
      <p:sp>
        <p:nvSpPr>
          <p:cNvPr id="80900" name="Rectangle 6"/>
          <p:cNvSpPr>
            <a:spLocks noGrp="1" noChangeArrowheads="1"/>
          </p:cNvSpPr>
          <p:nvPr>
            <p:ph type="ftr" sz="quarter"/>
          </p:nvPr>
        </p:nvSpPr>
        <p:spPr>
          <a:noFill/>
        </p:spPr>
        <p:txBody>
          <a:bodyPr/>
          <a:lstStyle/>
          <a:p>
            <a:pPr>
              <a:buFont typeface="Wingdings" pitchFamily="2" charset="2"/>
              <a:buNone/>
            </a:pPr>
            <a:r>
              <a:rPr lang="en-US" smtClean="0">
                <a:latin typeface="Times New Roman" pitchFamily="18" charset="0"/>
                <a:cs typeface="DejaVu Sans" pitchFamily="34" charset="0"/>
              </a:rPr>
              <a:t>&lt;short line item name&gt;</a:t>
            </a:r>
          </a:p>
        </p:txBody>
      </p:sp>
      <p:sp>
        <p:nvSpPr>
          <p:cNvPr id="80901" name="Rectangle 7"/>
          <p:cNvSpPr>
            <a:spLocks noGrp="1" noChangeArrowheads="1"/>
          </p:cNvSpPr>
          <p:nvPr>
            <p:ph type="sldNum" sz="quarter"/>
          </p:nvPr>
        </p:nvSpPr>
        <p:spPr>
          <a:noFill/>
        </p:spPr>
        <p:txBody>
          <a:bodyPr/>
          <a:lstStyle/>
          <a:p>
            <a:pPr>
              <a:buFont typeface="Wingdings" pitchFamily="2" charset="2"/>
              <a:buNone/>
            </a:pPr>
            <a:fld id="{EB893A1B-6663-4953-ABBE-59D42CC2D049}" type="slidenum">
              <a:rPr lang="en-US" smtClean="0">
                <a:latin typeface="Times New Roman" pitchFamily="18" charset="0"/>
                <a:cs typeface="DejaVu Sans" pitchFamily="34" charset="0"/>
              </a:rPr>
              <a:pPr>
                <a:buFont typeface="Wingdings" pitchFamily="2" charset="2"/>
                <a:buNone/>
              </a:pPr>
              <a:t>2</a:t>
            </a:fld>
            <a:endParaRPr lang="en-US" smtClean="0">
              <a:latin typeface="Times New Roman" pitchFamily="18" charset="0"/>
              <a:cs typeface="DejaVu Sans" pitchFamily="34" charset="0"/>
            </a:endParaRPr>
          </a:p>
        </p:txBody>
      </p:sp>
      <p:sp>
        <p:nvSpPr>
          <p:cNvPr id="80902" name="Rectangle 1"/>
          <p:cNvSpPr>
            <a:spLocks noGrp="1" noRot="1" noChangeAspect="1" noChangeArrowheads="1" noTextEdit="1"/>
          </p:cNvSpPr>
          <p:nvPr>
            <p:ph type="sldImg"/>
          </p:nvPr>
        </p:nvSpPr>
        <p:spPr>
          <a:xfrm>
            <a:off x="1155700" y="695325"/>
            <a:ext cx="4635500" cy="3478213"/>
          </a:xfrm>
          <a:solidFill>
            <a:srgbClr val="FFFFFF"/>
          </a:solidFill>
          <a:ln>
            <a:solidFill>
              <a:srgbClr val="000000"/>
            </a:solidFill>
            <a:miter lim="800000"/>
          </a:ln>
        </p:spPr>
      </p:sp>
      <p:sp>
        <p:nvSpPr>
          <p:cNvPr id="80903" name="Rectangle 2"/>
          <p:cNvSpPr>
            <a:spLocks noGrp="1" noChangeArrowheads="1"/>
          </p:cNvSpPr>
          <p:nvPr>
            <p:ph type="body" idx="1"/>
          </p:nvPr>
        </p:nvSpPr>
        <p:spPr>
          <a:xfrm>
            <a:off x="694382" y="4404697"/>
            <a:ext cx="5558141" cy="4170296"/>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7"/>
          <p:cNvSpPr>
            <a:spLocks noGrp="1" noChangeArrowheads="1"/>
          </p:cNvSpPr>
          <p:nvPr>
            <p:ph type="sldNum" sz="quarter" idx="5"/>
          </p:nvPr>
        </p:nvSpPr>
        <p:spPr>
          <a:noFill/>
        </p:spPr>
        <p:txBody>
          <a:bodyPr/>
          <a:lstStyle>
            <a:lvl1pPr defTabSz="884131">
              <a:defRPr sz="1100">
                <a:solidFill>
                  <a:schemeClr val="tx1"/>
                </a:solidFill>
                <a:latin typeface="Arial" panose="020B0604020202020204" pitchFamily="34" charset="0"/>
              </a:defRPr>
            </a:lvl1pPr>
            <a:lvl2pPr marL="712173" indent="-273913" defTabSz="884131">
              <a:defRPr sz="1100">
                <a:solidFill>
                  <a:schemeClr val="tx1"/>
                </a:solidFill>
                <a:latin typeface="Arial" panose="020B0604020202020204" pitchFamily="34" charset="0"/>
              </a:defRPr>
            </a:lvl2pPr>
            <a:lvl3pPr marL="1095652" indent="-219131" defTabSz="884131">
              <a:defRPr sz="1100">
                <a:solidFill>
                  <a:schemeClr val="tx1"/>
                </a:solidFill>
                <a:latin typeface="Arial" panose="020B0604020202020204" pitchFamily="34" charset="0"/>
              </a:defRPr>
            </a:lvl3pPr>
            <a:lvl4pPr marL="1533912" indent="-219131" defTabSz="884131">
              <a:defRPr sz="1100">
                <a:solidFill>
                  <a:schemeClr val="tx1"/>
                </a:solidFill>
                <a:latin typeface="Arial" panose="020B0604020202020204" pitchFamily="34" charset="0"/>
              </a:defRPr>
            </a:lvl4pPr>
            <a:lvl5pPr marL="1972173" indent="-219131" defTabSz="884131">
              <a:defRPr sz="1100">
                <a:solidFill>
                  <a:schemeClr val="tx1"/>
                </a:solidFill>
                <a:latin typeface="Arial" panose="020B0604020202020204" pitchFamily="34" charset="0"/>
              </a:defRPr>
            </a:lvl5pPr>
            <a:lvl6pPr marL="2410433" indent="-219131" defTabSz="884131" eaLnBrk="0" fontAlgn="base" hangingPunct="0">
              <a:spcBef>
                <a:spcPct val="0"/>
              </a:spcBef>
              <a:spcAft>
                <a:spcPct val="0"/>
              </a:spcAft>
              <a:defRPr sz="1100">
                <a:solidFill>
                  <a:schemeClr val="tx1"/>
                </a:solidFill>
                <a:latin typeface="Arial" panose="020B0604020202020204" pitchFamily="34" charset="0"/>
              </a:defRPr>
            </a:lvl6pPr>
            <a:lvl7pPr marL="2848694" indent="-219131" defTabSz="884131" eaLnBrk="0" fontAlgn="base" hangingPunct="0">
              <a:spcBef>
                <a:spcPct val="0"/>
              </a:spcBef>
              <a:spcAft>
                <a:spcPct val="0"/>
              </a:spcAft>
              <a:defRPr sz="1100">
                <a:solidFill>
                  <a:schemeClr val="tx1"/>
                </a:solidFill>
                <a:latin typeface="Arial" panose="020B0604020202020204" pitchFamily="34" charset="0"/>
              </a:defRPr>
            </a:lvl7pPr>
            <a:lvl8pPr marL="3286954" indent="-219131" defTabSz="884131" eaLnBrk="0" fontAlgn="base" hangingPunct="0">
              <a:spcBef>
                <a:spcPct val="0"/>
              </a:spcBef>
              <a:spcAft>
                <a:spcPct val="0"/>
              </a:spcAft>
              <a:defRPr sz="1100">
                <a:solidFill>
                  <a:schemeClr val="tx1"/>
                </a:solidFill>
                <a:latin typeface="Arial" panose="020B0604020202020204" pitchFamily="34" charset="0"/>
              </a:defRPr>
            </a:lvl8pPr>
            <a:lvl9pPr marL="3725215" indent="-219131" defTabSz="884131" eaLnBrk="0" fontAlgn="base" hangingPunct="0">
              <a:spcBef>
                <a:spcPct val="0"/>
              </a:spcBef>
              <a:spcAft>
                <a:spcPct val="0"/>
              </a:spcAft>
              <a:defRPr sz="1100">
                <a:solidFill>
                  <a:schemeClr val="tx1"/>
                </a:solidFill>
                <a:latin typeface="Arial" panose="020B0604020202020204" pitchFamily="34" charset="0"/>
              </a:defRPr>
            </a:lvl9pPr>
          </a:lstStyle>
          <a:p>
            <a:fld id="{C795ED11-B740-4C9F-B037-63D4B83F1E41}" type="slidenum">
              <a:rPr lang="en-US" altLang="en-US" sz="900"/>
              <a:pPr/>
              <a:t>22</a:t>
            </a:fld>
            <a:endParaRPr lang="en-US" altLang="en-US" sz="900" dirty="0"/>
          </a:p>
        </p:txBody>
      </p:sp>
      <p:sp>
        <p:nvSpPr>
          <p:cNvPr id="16388" name="Rectangle 2"/>
          <p:cNvSpPr>
            <a:spLocks noGrp="1" noRot="1" noChangeAspect="1" noChangeArrowheads="1" noTextEdit="1"/>
          </p:cNvSpPr>
          <p:nvPr>
            <p:ph type="sldImg"/>
          </p:nvPr>
        </p:nvSpPr>
        <p:spPr>
          <a:xfrm>
            <a:off x="687388" y="265113"/>
            <a:ext cx="5576887" cy="4183062"/>
          </a:xfrm>
          <a:ln/>
        </p:spPr>
      </p:sp>
      <p:sp>
        <p:nvSpPr>
          <p:cNvPr id="16389" name="Rectangle 3"/>
          <p:cNvSpPr>
            <a:spLocks noGrp="1" noChangeArrowheads="1"/>
          </p:cNvSpPr>
          <p:nvPr>
            <p:ph type="body" idx="1"/>
          </p:nvPr>
        </p:nvSpPr>
        <p:spPr>
          <a:noFill/>
        </p:spPr>
        <p:txBody>
          <a:bodyPr/>
          <a:lstStyle/>
          <a:p>
            <a:pPr eaLnBrk="1" hangingPunct="1"/>
            <a:r>
              <a:rPr lang="en-US" altLang="en-US" b="1" i="1" smtClean="0"/>
              <a:t>Notes:</a:t>
            </a:r>
            <a:endParaRPr lang="en-US" altLang="en-US" smtClean="0"/>
          </a:p>
          <a:p>
            <a:pPr eaLnBrk="1" hangingPunct="1"/>
            <a:endParaRPr lang="en-US" altLang="en-US" smtClean="0"/>
          </a:p>
          <a:p>
            <a:pPr eaLnBrk="1" hangingPunct="1"/>
            <a:endParaRPr lang="en-US" altLang="en-US" smtClean="0"/>
          </a:p>
          <a:p>
            <a:pPr eaLnBrk="1" hangingPunct="1"/>
            <a:r>
              <a:rPr lang="en-US" altLang="en-US" b="1" i="1" smtClean="0"/>
              <a:t>Instructor notes:</a:t>
            </a:r>
          </a:p>
          <a:p>
            <a:pPr eaLnBrk="1" hangingPunct="1"/>
            <a:r>
              <a:rPr lang="en-US" altLang="en-US" b="1" smtClean="0"/>
              <a:t>Purpose —</a:t>
            </a:r>
            <a:r>
              <a:rPr lang="en-US" altLang="en-US" smtClean="0"/>
              <a:t> List the unit objectives</a:t>
            </a:r>
          </a:p>
          <a:p>
            <a:pPr eaLnBrk="1" hangingPunct="1"/>
            <a:r>
              <a:rPr lang="en-US" altLang="en-US" b="1" smtClean="0"/>
              <a:t>Details —</a:t>
            </a:r>
            <a:r>
              <a:rPr lang="en-US" altLang="en-US" smtClean="0"/>
              <a:t> </a:t>
            </a:r>
          </a:p>
          <a:p>
            <a:pPr eaLnBrk="1" hangingPunct="1"/>
            <a:r>
              <a:rPr lang="en-US" altLang="en-US" b="1" smtClean="0"/>
              <a:t>Additional information —</a:t>
            </a:r>
            <a:r>
              <a:rPr lang="en-US" altLang="en-US" smtClean="0"/>
              <a:t> </a:t>
            </a:r>
          </a:p>
          <a:p>
            <a:pPr eaLnBrk="1" hangingPunct="1"/>
            <a:r>
              <a:rPr lang="en-US" altLang="en-US" b="1" smtClean="0"/>
              <a:t>Transition statement —</a:t>
            </a:r>
            <a:r>
              <a:rPr lang="en-US" altLang="en-US" smtClean="0"/>
              <a:t> </a:t>
            </a:r>
          </a:p>
          <a:p>
            <a:pPr eaLnBrk="1" hangingPunct="1"/>
            <a:endParaRPr lang="en-US" altLang="en-US" smtClean="0"/>
          </a:p>
        </p:txBody>
      </p:sp>
    </p:spTree>
    <p:extLst>
      <p:ext uri="{BB962C8B-B14F-4D97-AF65-F5344CB8AC3E}">
        <p14:creationId xmlns="" xmlns:p14="http://schemas.microsoft.com/office/powerpoint/2010/main" val="3635580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spect="1" noChangeArrowheads="1" noTextEdit="1"/>
          </p:cNvSpPr>
          <p:nvPr>
            <p:ph type="sldImg"/>
          </p:nvPr>
        </p:nvSpPr>
        <p:spPr>
          <a:ln/>
        </p:spPr>
      </p:sp>
      <p:sp>
        <p:nvSpPr>
          <p:cNvPr id="395267" name="Rectangle 3"/>
          <p:cNvSpPr>
            <a:spLocks noGrp="1" noChangeArrowheads="1"/>
          </p:cNvSpPr>
          <p:nvPr>
            <p:ph type="body" idx="1"/>
          </p:nvPr>
        </p:nvSpPr>
        <p:spPr>
          <a:noFill/>
          <a:ln/>
        </p:spPr>
        <p:txBody>
          <a:bodyPr/>
          <a:lstStyle/>
          <a:p>
            <a:pPr>
              <a:lnSpc>
                <a:spcPct val="90000"/>
              </a:lnSpc>
            </a:pPr>
            <a:r>
              <a:rPr lang="en-US" sz="1000" b="1" u="sng" dirty="0" smtClean="0">
                <a:solidFill>
                  <a:srgbClr val="000000"/>
                </a:solidFill>
                <a:latin typeface="Arial" pitchFamily="34" charset="0"/>
                <a:cs typeface="Arial" pitchFamily="34" charset="0"/>
              </a:rPr>
              <a:t>Improved Application Metrics</a:t>
            </a:r>
          </a:p>
          <a:p>
            <a:pPr>
              <a:lnSpc>
                <a:spcPct val="90000"/>
              </a:lnSpc>
            </a:pPr>
            <a:r>
              <a:rPr lang="en-US" sz="1000" dirty="0" smtClean="0">
                <a:solidFill>
                  <a:srgbClr val="000000"/>
                </a:solidFill>
                <a:latin typeface="Arial" pitchFamily="34" charset="0"/>
                <a:cs typeface="Arial" pitchFamily="34" charset="0"/>
              </a:rPr>
              <a:t>(Citigroup -  FITS MR0215077826)</a:t>
            </a:r>
          </a:p>
          <a:p>
            <a:pPr>
              <a:lnSpc>
                <a:spcPct val="90000"/>
              </a:lnSpc>
            </a:pPr>
            <a:r>
              <a:rPr lang="en-US" sz="1000" dirty="0" smtClean="0">
                <a:solidFill>
                  <a:srgbClr val="000000"/>
                </a:solidFill>
                <a:latin typeface="Arial" pitchFamily="34" charset="0"/>
                <a:cs typeface="Arial" pitchFamily="34" charset="0"/>
              </a:rPr>
              <a:t>Provide call statistics, wait times, and elapsed times for an</a:t>
            </a:r>
          </a:p>
          <a:p>
            <a:pPr>
              <a:lnSpc>
                <a:spcPct val="90000"/>
              </a:lnSpc>
            </a:pPr>
            <a:r>
              <a:rPr lang="en-US" sz="1000" dirty="0" smtClean="0">
                <a:solidFill>
                  <a:srgbClr val="000000"/>
                </a:solidFill>
                <a:latin typeface="Arial" pitchFamily="34" charset="0"/>
                <a:cs typeface="Arial" pitchFamily="34" charset="0"/>
              </a:rPr>
              <a:t>individual transaction  instance instead of the entire application</a:t>
            </a:r>
          </a:p>
          <a:p>
            <a:pPr>
              <a:lnSpc>
                <a:spcPct val="90000"/>
              </a:lnSpc>
            </a:pPr>
            <a:r>
              <a:rPr lang="en-US" sz="1000" dirty="0" smtClean="0">
                <a:solidFill>
                  <a:srgbClr val="000000"/>
                </a:solidFill>
                <a:latin typeface="Arial" pitchFamily="34" charset="0"/>
                <a:cs typeface="Arial" pitchFamily="34" charset="0"/>
              </a:rPr>
              <a:t>schedule which typically involves multiple transaction instances.</a:t>
            </a:r>
          </a:p>
          <a:p>
            <a:pPr>
              <a:lnSpc>
                <a:spcPct val="90000"/>
              </a:lnSpc>
            </a:pPr>
            <a:r>
              <a:rPr lang="en-US" sz="1000" b="1" dirty="0" smtClean="0">
                <a:solidFill>
                  <a:srgbClr val="000000"/>
                </a:solidFill>
                <a:latin typeface="Arial" pitchFamily="34" charset="0"/>
                <a:cs typeface="Arial" pitchFamily="34" charset="0"/>
              </a:rPr>
              <a:t>Customer Benefit</a:t>
            </a:r>
          </a:p>
          <a:p>
            <a:pPr>
              <a:lnSpc>
                <a:spcPct val="90000"/>
              </a:lnSpc>
            </a:pPr>
            <a:r>
              <a:rPr lang="en-US" sz="1000" dirty="0" smtClean="0">
                <a:solidFill>
                  <a:srgbClr val="000000"/>
                </a:solidFill>
                <a:latin typeface="Arial" pitchFamily="34" charset="0"/>
                <a:cs typeface="Arial" pitchFamily="34" charset="0"/>
              </a:rPr>
              <a:t>Improves ability to monitor transaction performance as metrics</a:t>
            </a:r>
          </a:p>
          <a:p>
            <a:pPr>
              <a:lnSpc>
                <a:spcPct val="90000"/>
              </a:lnSpc>
            </a:pPr>
            <a:r>
              <a:rPr lang="en-US" sz="1000" dirty="0" smtClean="0">
                <a:solidFill>
                  <a:srgbClr val="000000"/>
                </a:solidFill>
                <a:latin typeface="Arial" pitchFamily="34" charset="0"/>
                <a:cs typeface="Arial" pitchFamily="34" charset="0"/>
              </a:rPr>
              <a:t>collected now accurately reflect  an individual  transaction instance.</a:t>
            </a:r>
          </a:p>
          <a:p>
            <a:pPr>
              <a:lnSpc>
                <a:spcPct val="90000"/>
              </a:lnSpc>
            </a:pPr>
            <a:endParaRPr lang="en-US" sz="1000" dirty="0" smtClean="0">
              <a:solidFill>
                <a:srgbClr val="000000"/>
              </a:solidFill>
              <a:latin typeface="Arial" pitchFamily="34" charset="0"/>
              <a:cs typeface="Arial" pitchFamily="34" charset="0"/>
            </a:endParaRPr>
          </a:p>
          <a:p>
            <a:pPr>
              <a:lnSpc>
                <a:spcPct val="90000"/>
              </a:lnSpc>
            </a:pPr>
            <a:r>
              <a:rPr lang="en-US" sz="1000" b="1" u="sng" dirty="0" smtClean="0">
                <a:solidFill>
                  <a:srgbClr val="000000"/>
                </a:solidFill>
                <a:latin typeface="Arial" pitchFamily="34" charset="0"/>
                <a:cs typeface="Arial" pitchFamily="34" charset="0"/>
              </a:rPr>
              <a:t>Application Trace Facility (ATF) Enhancements</a:t>
            </a:r>
          </a:p>
          <a:p>
            <a:pPr>
              <a:lnSpc>
                <a:spcPct val="90000"/>
              </a:lnSpc>
            </a:pPr>
            <a:r>
              <a:rPr lang="en-US" sz="1000" dirty="0" smtClean="0">
                <a:solidFill>
                  <a:srgbClr val="000000"/>
                </a:solidFill>
                <a:latin typeface="Arial" pitchFamily="34" charset="0"/>
                <a:cs typeface="Arial" pitchFamily="34" charset="0"/>
              </a:rPr>
              <a:t>(T-Systems  CH, </a:t>
            </a:r>
            <a:r>
              <a:rPr lang="en-US" sz="1000" dirty="0" err="1" smtClean="0">
                <a:solidFill>
                  <a:srgbClr val="000000"/>
                </a:solidFill>
                <a:latin typeface="Arial" pitchFamily="34" charset="0"/>
                <a:cs typeface="Arial" pitchFamily="34" charset="0"/>
              </a:rPr>
              <a:t>Nissay</a:t>
            </a:r>
            <a:r>
              <a:rPr lang="en-US" sz="1000" dirty="0" smtClean="0">
                <a:solidFill>
                  <a:srgbClr val="000000"/>
                </a:solidFill>
                <a:latin typeface="Arial" pitchFamily="34" charset="0"/>
                <a:cs typeface="Arial" pitchFamily="34" charset="0"/>
              </a:rPr>
              <a:t> – FITS MR0108104726,</a:t>
            </a:r>
          </a:p>
          <a:p>
            <a:pPr>
              <a:lnSpc>
                <a:spcPct val="90000"/>
              </a:lnSpc>
            </a:pPr>
            <a:r>
              <a:rPr lang="en-US" sz="1000" dirty="0" smtClean="0">
                <a:solidFill>
                  <a:srgbClr val="000000"/>
                </a:solidFill>
                <a:latin typeface="Arial" pitchFamily="34" charset="0"/>
                <a:cs typeface="Arial" pitchFamily="34" charset="0"/>
              </a:rPr>
              <a:t>MR0722096339, MR0722096622, and MR0722095950)</a:t>
            </a:r>
            <a:r>
              <a:rPr lang="en-US" sz="1000" b="1" dirty="0" smtClean="0">
                <a:solidFill>
                  <a:srgbClr val="000000"/>
                </a:solidFill>
                <a:latin typeface="Arial" pitchFamily="34" charset="0"/>
                <a:cs typeface="Arial" pitchFamily="34" charset="0"/>
              </a:rPr>
              <a:t>    </a:t>
            </a:r>
          </a:p>
          <a:p>
            <a:pPr>
              <a:lnSpc>
                <a:spcPct val="90000"/>
              </a:lnSpc>
            </a:pPr>
            <a:r>
              <a:rPr lang="en-US" sz="1000" b="1" dirty="0" smtClean="0">
                <a:solidFill>
                  <a:srgbClr val="000000"/>
                </a:solidFill>
                <a:latin typeface="Arial" pitchFamily="34" charset="0"/>
                <a:cs typeface="Arial" pitchFamily="34" charset="0"/>
              </a:rPr>
              <a:t>ATF Trace Activation at Startup </a:t>
            </a:r>
            <a:br>
              <a:rPr lang="en-US" sz="1000" b="1" dirty="0" smtClean="0">
                <a:solidFill>
                  <a:srgbClr val="000000"/>
                </a:solidFill>
                <a:latin typeface="Arial" pitchFamily="34" charset="0"/>
                <a:cs typeface="Arial" pitchFamily="34" charset="0"/>
              </a:rPr>
            </a:br>
            <a:r>
              <a:rPr lang="en-US" sz="1000" dirty="0" smtClean="0">
                <a:solidFill>
                  <a:srgbClr val="000000"/>
                </a:solidFill>
                <a:latin typeface="Arial" pitchFamily="34" charset="0"/>
                <a:cs typeface="Arial" pitchFamily="34" charset="0"/>
              </a:rPr>
              <a:t>Enable application traces to be activated at OMEGAMON startup</a:t>
            </a:r>
            <a:r>
              <a:rPr lang="en-US" sz="1000" b="1" dirty="0" smtClean="0">
                <a:solidFill>
                  <a:srgbClr val="000000"/>
                </a:solidFill>
                <a:latin typeface="Arial" pitchFamily="34" charset="0"/>
                <a:cs typeface="Arial" pitchFamily="34" charset="0"/>
              </a:rPr>
              <a:t> </a:t>
            </a:r>
          </a:p>
          <a:p>
            <a:pPr>
              <a:lnSpc>
                <a:spcPct val="90000"/>
              </a:lnSpc>
            </a:pPr>
            <a:r>
              <a:rPr lang="en-US" sz="1000" b="1" dirty="0" smtClean="0">
                <a:solidFill>
                  <a:srgbClr val="000000"/>
                </a:solidFill>
                <a:latin typeface="Arial" pitchFamily="34" charset="0"/>
                <a:cs typeface="Arial" pitchFamily="34" charset="0"/>
              </a:rPr>
              <a:t>ATF Performance Improvements</a:t>
            </a:r>
            <a:br>
              <a:rPr lang="en-US" sz="1000" b="1" dirty="0" smtClean="0">
                <a:solidFill>
                  <a:srgbClr val="000000"/>
                </a:solidFill>
                <a:latin typeface="Arial" pitchFamily="34" charset="0"/>
                <a:cs typeface="Arial" pitchFamily="34" charset="0"/>
              </a:rPr>
            </a:br>
            <a:r>
              <a:rPr lang="en-US" sz="1000" b="1" dirty="0" smtClean="0">
                <a:solidFill>
                  <a:srgbClr val="000000"/>
                </a:solidFill>
                <a:latin typeface="Arial" pitchFamily="34" charset="0"/>
                <a:cs typeface="Arial" pitchFamily="34" charset="0"/>
              </a:rPr>
              <a:t>I</a:t>
            </a:r>
            <a:r>
              <a:rPr lang="en-US" sz="1000" dirty="0" smtClean="0">
                <a:solidFill>
                  <a:srgbClr val="000000"/>
                </a:solidFill>
                <a:latin typeface="Arial" pitchFamily="34" charset="0"/>
                <a:cs typeface="Arial" pitchFamily="34" charset="0"/>
              </a:rPr>
              <a:t>mprove throughput for trace data collection by  creating separate tasks for data collection and writing trace data to journaling.</a:t>
            </a:r>
          </a:p>
          <a:p>
            <a:pPr>
              <a:lnSpc>
                <a:spcPct val="90000"/>
              </a:lnSpc>
            </a:pPr>
            <a:r>
              <a:rPr lang="en-US" sz="1000" b="1" dirty="0" smtClean="0">
                <a:solidFill>
                  <a:srgbClr val="000000"/>
                </a:solidFill>
                <a:latin typeface="Arial" pitchFamily="34" charset="0"/>
                <a:cs typeface="Arial" pitchFamily="34" charset="0"/>
              </a:rPr>
              <a:t>ATF Trace ID  </a:t>
            </a:r>
            <a:br>
              <a:rPr lang="en-US" sz="1000" b="1" dirty="0" smtClean="0">
                <a:solidFill>
                  <a:srgbClr val="000000"/>
                </a:solidFill>
                <a:latin typeface="Arial" pitchFamily="34" charset="0"/>
                <a:cs typeface="Arial" pitchFamily="34" charset="0"/>
              </a:rPr>
            </a:br>
            <a:r>
              <a:rPr lang="en-US" sz="1000" dirty="0" smtClean="0">
                <a:solidFill>
                  <a:srgbClr val="000000"/>
                </a:solidFill>
                <a:latin typeface="Arial" pitchFamily="34" charset="0"/>
                <a:cs typeface="Arial" pitchFamily="34" charset="0"/>
              </a:rPr>
              <a:t>Retain trace specifications for later reactivation and view trace data based on trace ID. </a:t>
            </a:r>
          </a:p>
          <a:p>
            <a:pPr>
              <a:lnSpc>
                <a:spcPct val="90000"/>
              </a:lnSpc>
            </a:pPr>
            <a:r>
              <a:rPr lang="en-US" sz="1000" b="1" dirty="0" smtClean="0">
                <a:solidFill>
                  <a:srgbClr val="000000"/>
                </a:solidFill>
                <a:latin typeface="Arial" pitchFamily="34" charset="0"/>
                <a:cs typeface="Arial" pitchFamily="34" charset="0"/>
              </a:rPr>
              <a:t>ATF Trace Exceptions </a:t>
            </a:r>
            <a:br>
              <a:rPr lang="en-US" sz="1000" b="1" dirty="0" smtClean="0">
                <a:solidFill>
                  <a:srgbClr val="000000"/>
                </a:solidFill>
                <a:latin typeface="Arial" pitchFamily="34" charset="0"/>
                <a:cs typeface="Arial" pitchFamily="34" charset="0"/>
              </a:rPr>
            </a:br>
            <a:r>
              <a:rPr lang="en-US" sz="1000" dirty="0" smtClean="0">
                <a:solidFill>
                  <a:srgbClr val="000000"/>
                </a:solidFill>
                <a:latin typeface="Arial" pitchFamily="34" charset="0"/>
                <a:cs typeface="Arial" pitchFamily="34" charset="0"/>
              </a:rPr>
              <a:t>Allow trace data meeting  user-defined criteria to be written to an exception-level journal.  </a:t>
            </a:r>
          </a:p>
          <a:p>
            <a:pPr>
              <a:lnSpc>
                <a:spcPct val="90000"/>
              </a:lnSpc>
            </a:pPr>
            <a:r>
              <a:rPr lang="en-US" sz="1000" b="1" dirty="0" smtClean="0">
                <a:solidFill>
                  <a:srgbClr val="000000"/>
                </a:solidFill>
                <a:latin typeface="Arial" pitchFamily="34" charset="0"/>
                <a:cs typeface="Arial" pitchFamily="34" charset="0"/>
              </a:rPr>
              <a:t>Customer Benefit</a:t>
            </a:r>
          </a:p>
          <a:p>
            <a:pPr>
              <a:lnSpc>
                <a:spcPct val="90000"/>
              </a:lnSpc>
            </a:pPr>
            <a:r>
              <a:rPr lang="en-US" sz="1000" dirty="0" smtClean="0">
                <a:solidFill>
                  <a:srgbClr val="000000"/>
                </a:solidFill>
                <a:latin typeface="Arial" pitchFamily="34" charset="0"/>
                <a:cs typeface="Arial" pitchFamily="34" charset="0"/>
              </a:rPr>
              <a:t> The ATF enhancements improve the usability and performance of application tracing.</a:t>
            </a:r>
          </a:p>
          <a:p>
            <a:pPr>
              <a:lnSpc>
                <a:spcPct val="90000"/>
              </a:lnSpc>
            </a:pPr>
            <a:endParaRPr lang="en-US" sz="1000" dirty="0" smtClean="0">
              <a:latin typeface="Arial" pitchFamily="34"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6"/>
          <p:cNvSpPr>
            <a:spLocks noGrp="1" noChangeArrowheads="1"/>
          </p:cNvSpPr>
          <p:nvPr>
            <p:ph type="sldNum" sz="quarter" idx="5"/>
          </p:nvPr>
        </p:nvSpPr>
        <p:spPr bwMode="auto">
          <a:noFill/>
          <a:ln>
            <a:miter lim="800000"/>
            <a:headEnd/>
            <a:tailEnd/>
          </a:ln>
        </p:spPr>
        <p:txBody>
          <a:bodyPr/>
          <a:lstStyle/>
          <a:p>
            <a:pPr marL="357147" indent="-355539">
              <a:tabLst>
                <a:tab pos="691772" algn="l"/>
                <a:tab pos="1385154" algn="l"/>
                <a:tab pos="2078534" algn="l"/>
                <a:tab pos="2773524" algn="l"/>
              </a:tabLst>
            </a:pPr>
            <a:fld id="{9B1294E4-AC3D-45AB-AC39-F5446D6A4B16}" type="slidenum">
              <a:rPr lang="en-US" altLang="en-US" smtClean="0">
                <a:solidFill>
                  <a:srgbClr val="000000"/>
                </a:solidFill>
                <a:latin typeface="Arial" pitchFamily="34" charset="0"/>
                <a:ea typeface="MS PGothic" pitchFamily="34" charset="-128"/>
                <a:cs typeface="Arial" pitchFamily="34" charset="0"/>
              </a:rPr>
              <a:pPr marL="357147" indent="-355539">
                <a:tabLst>
                  <a:tab pos="691772" algn="l"/>
                  <a:tab pos="1385154" algn="l"/>
                  <a:tab pos="2078534" algn="l"/>
                  <a:tab pos="2773524" algn="l"/>
                </a:tabLst>
              </a:pPr>
              <a:t>33</a:t>
            </a:fld>
            <a:endParaRPr lang="en-US" altLang="en-US" dirty="0" smtClean="0">
              <a:solidFill>
                <a:srgbClr val="000000"/>
              </a:solidFill>
              <a:latin typeface="Arial" pitchFamily="34" charset="0"/>
              <a:ea typeface="MS PGothic" pitchFamily="34" charset="-128"/>
              <a:cs typeface="Arial" pitchFamily="34" charset="0"/>
            </a:endParaRPr>
          </a:p>
        </p:txBody>
      </p:sp>
      <p:sp>
        <p:nvSpPr>
          <p:cNvPr id="5123" name="Text Box 1"/>
          <p:cNvSpPr>
            <a:spLocks noGrp="1" noRot="1" noChangeAspect="1" noChangeArrowheads="1" noTextEdit="1"/>
          </p:cNvSpPr>
          <p:nvPr>
            <p:ph type="sldImg"/>
          </p:nvPr>
        </p:nvSpPr>
        <p:spPr bwMode="auto">
          <a:xfrm>
            <a:off x="1155700" y="695325"/>
            <a:ext cx="4622800" cy="3467100"/>
          </a:xfrm>
          <a:solidFill>
            <a:srgbClr val="FFFFFF"/>
          </a:solidFill>
          <a:ln>
            <a:solidFill>
              <a:srgbClr val="000000"/>
            </a:solidFill>
            <a:miter lim="800000"/>
            <a:headEnd/>
            <a:tailEnd/>
          </a:ln>
        </p:spPr>
      </p:sp>
      <p:sp>
        <p:nvSpPr>
          <p:cNvPr id="5124" name="Text Box 2"/>
          <p:cNvSpPr>
            <a:spLocks noGrp="1" noChangeArrowheads="1"/>
          </p:cNvSpPr>
          <p:nvPr>
            <p:ph type="body" idx="1"/>
          </p:nvPr>
        </p:nvSpPr>
        <p:spPr bwMode="auto">
          <a:xfrm>
            <a:off x="694690" y="4403725"/>
            <a:ext cx="5543048" cy="4160684"/>
          </a:xfrm>
          <a:noFill/>
        </p:spPr>
        <p:txBody>
          <a:bodyPr wrap="none" numCol="1" anchor="ctr" anchorCtr="0" compatLnSpc="1">
            <a:prstTxWarp prst="textNoShape">
              <a:avLst/>
            </a:prstTxWarp>
          </a:bodyPr>
          <a:lstStyle/>
          <a:p>
            <a:pPr indent="-271883" eaLnBrk="1" hangingPunct="1">
              <a:tabLst>
                <a:tab pos="435978" algn="l"/>
                <a:tab pos="873564" algn="l"/>
                <a:tab pos="1312758" algn="l"/>
                <a:tab pos="1750344" algn="l"/>
                <a:tab pos="2189540" algn="l"/>
                <a:tab pos="2627126" algn="l"/>
                <a:tab pos="3064712" algn="l"/>
                <a:tab pos="3503907" algn="l"/>
                <a:tab pos="3939884" algn="l"/>
                <a:tab pos="4380688" algn="l"/>
                <a:tab pos="4818274" algn="l"/>
                <a:tab pos="5257469" algn="l"/>
                <a:tab pos="5695055" algn="l"/>
                <a:tab pos="6131033" algn="l"/>
                <a:tab pos="6571836" algn="l"/>
                <a:tab pos="7007813" algn="l"/>
                <a:tab pos="7448617" algn="l"/>
                <a:tab pos="7884595" algn="l"/>
                <a:tab pos="8323789" algn="l"/>
                <a:tab pos="8762984" algn="l"/>
                <a:tab pos="9198961" algn="l"/>
              </a:tabLst>
            </a:pPr>
            <a:r>
              <a:rPr lang="en-US" altLang="en-US" dirty="0" smtClean="0">
                <a:latin typeface="Arial" pitchFamily="34" charset="0"/>
              </a:rPr>
              <a:t>Main Point:  Search part of Analytics focused on Log analytics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3"/>
          <p:cNvSpPr txBox="1">
            <a:spLocks noGrp="1" noChangeArrowheads="1"/>
          </p:cNvSpPr>
          <p:nvPr/>
        </p:nvSpPr>
        <p:spPr bwMode="auto">
          <a:xfrm>
            <a:off x="1" y="2"/>
            <a:ext cx="3013539" cy="461941"/>
          </a:xfrm>
          <a:prstGeom prst="rect">
            <a:avLst/>
          </a:prstGeom>
          <a:noFill/>
          <a:ln w="9525">
            <a:noFill/>
            <a:miter lim="800000"/>
            <a:headEnd/>
            <a:tailEnd/>
          </a:ln>
        </p:spPr>
        <p:txBody>
          <a:bodyPr lIns="0" tIns="0" rIns="0" bIns="0"/>
          <a:lstStyle/>
          <a:p>
            <a:pPr defTabSz="455258">
              <a:lnSpc>
                <a:spcPct val="95000"/>
              </a:lnSpc>
              <a:tabLst>
                <a:tab pos="733560" algn="l"/>
                <a:tab pos="1467119" algn="l"/>
                <a:tab pos="2200679" algn="l"/>
                <a:tab pos="2934238" algn="l"/>
              </a:tabLst>
            </a:pPr>
            <a:r>
              <a:rPr lang="en-US" altLang="en-US" sz="1400" dirty="0">
                <a:latin typeface="Times New Roman" pitchFamily="18" charset="0"/>
                <a:ea typeface="MS Gothic" pitchFamily="49" charset="-128"/>
                <a:cs typeface="Lucida Sans Unicode" pitchFamily="34" charset="0"/>
              </a:rPr>
              <a:t>System Automation for z/OS</a:t>
            </a:r>
          </a:p>
        </p:txBody>
      </p:sp>
      <p:sp>
        <p:nvSpPr>
          <p:cNvPr id="79875" name="Rectangle 6"/>
          <p:cNvSpPr txBox="1">
            <a:spLocks noGrp="1" noChangeArrowheads="1"/>
          </p:cNvSpPr>
          <p:nvPr/>
        </p:nvSpPr>
        <p:spPr bwMode="auto">
          <a:xfrm>
            <a:off x="3931754" y="8805841"/>
            <a:ext cx="3013539" cy="461940"/>
          </a:xfrm>
          <a:prstGeom prst="rect">
            <a:avLst/>
          </a:prstGeom>
          <a:noFill/>
          <a:ln w="9525">
            <a:noFill/>
            <a:miter lim="800000"/>
            <a:headEnd/>
            <a:tailEnd/>
          </a:ln>
        </p:spPr>
        <p:txBody>
          <a:bodyPr lIns="0" tIns="0" rIns="0" bIns="0" anchor="b"/>
          <a:lstStyle/>
          <a:p>
            <a:pPr algn="r" defTabSz="455258">
              <a:lnSpc>
                <a:spcPct val="95000"/>
              </a:lnSpc>
              <a:tabLst>
                <a:tab pos="733560" algn="l"/>
                <a:tab pos="1467119" algn="l"/>
                <a:tab pos="2200679" algn="l"/>
                <a:tab pos="2934238" algn="l"/>
              </a:tabLst>
            </a:pPr>
            <a:fld id="{52307B1B-59F5-4F82-9CCF-CB631F8B0DD9}" type="slidenum">
              <a:rPr lang="en-US" altLang="en-US" sz="1400">
                <a:latin typeface="Times New Roman" pitchFamily="18" charset="0"/>
                <a:ea typeface="MS Gothic" pitchFamily="49" charset="-128"/>
                <a:cs typeface="Lucida Sans Unicode" pitchFamily="34" charset="0"/>
              </a:rPr>
              <a:pPr algn="r" defTabSz="455258">
                <a:lnSpc>
                  <a:spcPct val="95000"/>
                </a:lnSpc>
                <a:tabLst>
                  <a:tab pos="733560" algn="l"/>
                  <a:tab pos="1467119" algn="l"/>
                  <a:tab pos="2200679" algn="l"/>
                  <a:tab pos="2934238" algn="l"/>
                </a:tabLst>
              </a:pPr>
              <a:t>35</a:t>
            </a:fld>
            <a:endParaRPr lang="en-US" altLang="en-US" sz="1400" dirty="0">
              <a:latin typeface="Times New Roman" pitchFamily="18" charset="0"/>
              <a:ea typeface="MS Gothic" pitchFamily="49" charset="-128"/>
              <a:cs typeface="Lucida Sans Unicode" pitchFamily="34" charset="0"/>
            </a:endParaRPr>
          </a:p>
        </p:txBody>
      </p:sp>
      <p:sp>
        <p:nvSpPr>
          <p:cNvPr id="79876" name="Rectangle 1"/>
          <p:cNvSpPr>
            <a:spLocks noGrp="1" noRot="1" noChangeAspect="1" noChangeArrowheads="1" noTextEdit="1"/>
          </p:cNvSpPr>
          <p:nvPr>
            <p:ph type="sldImg"/>
          </p:nvPr>
        </p:nvSpPr>
        <p:spPr>
          <a:xfrm>
            <a:off x="1155700" y="703263"/>
            <a:ext cx="4633913" cy="3476625"/>
          </a:xfrm>
          <a:solidFill>
            <a:srgbClr val="FFFFFF"/>
          </a:solidFill>
          <a:ln/>
        </p:spPr>
      </p:sp>
      <p:sp>
        <p:nvSpPr>
          <p:cNvPr id="79877" name="Rectangle 2"/>
          <p:cNvSpPr>
            <a:spLocks noGrp="1" noChangeArrowheads="1"/>
          </p:cNvSpPr>
          <p:nvPr>
            <p:ph type="body" idx="1"/>
          </p:nvPr>
        </p:nvSpPr>
        <p:spPr>
          <a:xfrm>
            <a:off x="463127" y="4440747"/>
            <a:ext cx="5932203" cy="4115615"/>
          </a:xfrm>
          <a:noFill/>
        </p:spPr>
        <p:txBody>
          <a:bodyPr wrap="none" lIns="0" tIns="0" rIns="0" bIns="0" anchor="ctr"/>
          <a:lstStyle/>
          <a:p>
            <a:r>
              <a:rPr lang="en-US" smtClean="0">
                <a:latin typeface="Arial" pitchFamily="34" charset="0"/>
              </a:rPr>
              <a:t>Main Point:  This can be the Agenda Chart, with discussions about Automation, Performance Management, Analytics and Cloud in the rest of the deck.  Cloud will be where many new workloads reside.   In addition to todays, Monitoring and Automation we are seeing analytics take on additional importance.  Systems of Record and Systems of Engagement will need improved analytics to support new, large big data requirements and Cloud implementations.   Cloud workloads can be on either distributed or zEnterprise (zLinux or zBX).     IBM solution integrated across Monitoring, Automation and Analytics.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6"/>
          <p:cNvSpPr txBox="1">
            <a:spLocks noGrp="1" noChangeArrowheads="1"/>
          </p:cNvSpPr>
          <p:nvPr/>
        </p:nvSpPr>
        <p:spPr bwMode="auto">
          <a:xfrm>
            <a:off x="3934970" y="8805841"/>
            <a:ext cx="3007107" cy="460331"/>
          </a:xfrm>
          <a:prstGeom prst="rect">
            <a:avLst/>
          </a:prstGeom>
          <a:noFill/>
          <a:ln w="21600">
            <a:noFill/>
            <a:round/>
            <a:headEnd/>
            <a:tailEnd/>
          </a:ln>
        </p:spPr>
        <p:txBody>
          <a:bodyPr lIns="91201" tIns="47424" rIns="91201" bIns="47424" anchor="b"/>
          <a:lstStyle/>
          <a:p>
            <a:pPr algn="r">
              <a:tabLst>
                <a:tab pos="0" algn="l"/>
                <a:tab pos="463301" algn="l"/>
                <a:tab pos="926602" algn="l"/>
                <a:tab pos="1389902" algn="l"/>
                <a:tab pos="1853204" algn="l"/>
                <a:tab pos="2316505" algn="l"/>
                <a:tab pos="2779805" algn="l"/>
                <a:tab pos="3243106" algn="l"/>
                <a:tab pos="3706406" algn="l"/>
                <a:tab pos="4169707" algn="l"/>
                <a:tab pos="4633008" algn="l"/>
                <a:tab pos="5096310" algn="l"/>
                <a:tab pos="5559611" algn="l"/>
                <a:tab pos="6022911" algn="l"/>
                <a:tab pos="6486212" algn="l"/>
                <a:tab pos="6949513" algn="l"/>
                <a:tab pos="7412814" algn="l"/>
                <a:tab pos="7876115" algn="l"/>
                <a:tab pos="8339416" algn="l"/>
                <a:tab pos="8802716" algn="l"/>
                <a:tab pos="9266017" algn="l"/>
              </a:tabLst>
            </a:pPr>
            <a:fld id="{97B13117-1698-4931-94F5-406E04EFD245}" type="slidenum">
              <a:rPr lang="en-US" sz="1200"/>
              <a:pPr algn="r">
                <a:tabLst>
                  <a:tab pos="0" algn="l"/>
                  <a:tab pos="463301" algn="l"/>
                  <a:tab pos="926602" algn="l"/>
                  <a:tab pos="1389902" algn="l"/>
                  <a:tab pos="1853204" algn="l"/>
                  <a:tab pos="2316505" algn="l"/>
                  <a:tab pos="2779805" algn="l"/>
                  <a:tab pos="3243106" algn="l"/>
                  <a:tab pos="3706406" algn="l"/>
                  <a:tab pos="4169707" algn="l"/>
                  <a:tab pos="4633008" algn="l"/>
                  <a:tab pos="5096310" algn="l"/>
                  <a:tab pos="5559611" algn="l"/>
                  <a:tab pos="6022911" algn="l"/>
                  <a:tab pos="6486212" algn="l"/>
                  <a:tab pos="6949513" algn="l"/>
                  <a:tab pos="7412814" algn="l"/>
                  <a:tab pos="7876115" algn="l"/>
                  <a:tab pos="8339416" algn="l"/>
                  <a:tab pos="8802716" algn="l"/>
                  <a:tab pos="9266017" algn="l"/>
                </a:tabLst>
              </a:pPr>
              <a:t>36</a:t>
            </a:fld>
            <a:endParaRPr lang="en-US" sz="1200" dirty="0"/>
          </a:p>
        </p:txBody>
      </p:sp>
      <p:sp>
        <p:nvSpPr>
          <p:cNvPr id="73731" name="Rectangle 2"/>
          <p:cNvSpPr>
            <a:spLocks noGrp="1" noRot="1" noChangeAspect="1" noChangeArrowheads="1" noTextEdit="1"/>
          </p:cNvSpPr>
          <p:nvPr>
            <p:ph type="sldImg"/>
          </p:nvPr>
        </p:nvSpPr>
        <p:spPr>
          <a:xfrm>
            <a:off x="998538" y="714375"/>
            <a:ext cx="4762500" cy="3573463"/>
          </a:xfrm>
          <a:ln/>
        </p:spPr>
      </p:sp>
      <p:sp>
        <p:nvSpPr>
          <p:cNvPr id="73732" name="Rectangle 3"/>
          <p:cNvSpPr>
            <a:spLocks noGrp="1" noChangeArrowheads="1"/>
          </p:cNvSpPr>
          <p:nvPr>
            <p:ph type="body" idx="1"/>
          </p:nvPr>
        </p:nvSpPr>
        <p:spPr>
          <a:xfrm>
            <a:off x="900524" y="4524441"/>
            <a:ext cx="4959315" cy="4287838"/>
          </a:xfrm>
          <a:noFill/>
        </p:spPr>
        <p:txBody>
          <a:bodyPr lIns="92660" tIns="46331" rIns="92660" bIns="46331"/>
          <a:lstStyle/>
          <a:p>
            <a:pPr defTabSz="926602"/>
            <a:r>
              <a:rPr lang="en-US" dirty="0" smtClean="0"/>
              <a:t>Main Point:   All the capabilities are built based on customer requirements and feedback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Rot="1" noChangeAspect="1" noTextEdit="1"/>
          </p:cNvSpPr>
          <p:nvPr>
            <p:ph type="sldImg"/>
          </p:nvPr>
        </p:nvSpPr>
        <p:spPr bwMode="auto">
          <a:xfrm>
            <a:off x="1155700" y="693738"/>
            <a:ext cx="4637088" cy="3478212"/>
          </a:xfrm>
          <a:noFill/>
          <a:ln>
            <a:solidFill>
              <a:srgbClr val="000000"/>
            </a:solidFill>
            <a:miter lim="800000"/>
            <a:headEnd/>
            <a:tailEnd/>
          </a:ln>
        </p:spPr>
      </p:sp>
      <p:sp>
        <p:nvSpPr>
          <p:cNvPr id="286723" name="Rectangle 3"/>
          <p:cNvSpPr>
            <a:spLocks noGrp="1"/>
          </p:cNvSpPr>
          <p:nvPr>
            <p:ph type="body" idx="1"/>
          </p:nvPr>
        </p:nvSpPr>
        <p:spPr bwMode="auto">
          <a:xfrm>
            <a:off x="694690" y="4403725"/>
            <a:ext cx="5557520" cy="4173560"/>
          </a:xfrm>
          <a:noFill/>
        </p:spPr>
        <p:txBody>
          <a:bodyPr wrap="square" numCol="1" anchor="t" anchorCtr="0" compatLnSpc="1">
            <a:prstTxWarp prst="textNoShape">
              <a:avLst/>
            </a:prstTxWarp>
          </a:bodyPr>
          <a:lstStyle/>
          <a:p>
            <a:pPr eaLnBrk="1" hangingPunct="1"/>
            <a:endParaRPr lang="de-AT"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6"/>
          <p:cNvSpPr txBox="1">
            <a:spLocks noGrp="1" noChangeArrowheads="1"/>
          </p:cNvSpPr>
          <p:nvPr/>
        </p:nvSpPr>
        <p:spPr bwMode="auto">
          <a:xfrm>
            <a:off x="3934969" y="8805841"/>
            <a:ext cx="3010323" cy="463550"/>
          </a:xfrm>
          <a:prstGeom prst="rect">
            <a:avLst/>
          </a:prstGeom>
          <a:noFill/>
          <a:ln w="9525">
            <a:noFill/>
            <a:miter lim="800000"/>
            <a:headEnd/>
            <a:tailEnd/>
          </a:ln>
        </p:spPr>
        <p:txBody>
          <a:bodyPr lIns="97284" tIns="48642" rIns="97284" bIns="48642" anchor="b"/>
          <a:lstStyle/>
          <a:p>
            <a:pPr marL="374844" indent="-373235" algn="r" defTabSz="973308">
              <a:tabLst>
                <a:tab pos="754515" algn="l"/>
                <a:tab pos="1513855" algn="l"/>
                <a:tab pos="2271587" algn="l"/>
                <a:tab pos="3030927" algn="l"/>
              </a:tabLst>
            </a:pPr>
            <a:fld id="{D8B8EC71-8767-45FC-8D19-5F33D439F089}" type="slidenum">
              <a:rPr lang="en-US" sz="1300">
                <a:solidFill>
                  <a:srgbClr val="000000"/>
                </a:solidFill>
                <a:cs typeface="Arial" pitchFamily="34" charset="0"/>
              </a:rPr>
              <a:pPr marL="374844" indent="-373235" algn="r" defTabSz="973308">
                <a:tabLst>
                  <a:tab pos="754515" algn="l"/>
                  <a:tab pos="1513855" algn="l"/>
                  <a:tab pos="2271587" algn="l"/>
                  <a:tab pos="3030927" algn="l"/>
                </a:tabLst>
              </a:pPr>
              <a:t>4</a:t>
            </a:fld>
            <a:endParaRPr lang="en-US" sz="1300" dirty="0">
              <a:solidFill>
                <a:srgbClr val="000000"/>
              </a:solidFill>
              <a:cs typeface="Arial" pitchFamily="34" charset="0"/>
            </a:endParaRPr>
          </a:p>
        </p:txBody>
      </p:sp>
      <p:sp>
        <p:nvSpPr>
          <p:cNvPr id="102403" name="Rectangle 1"/>
          <p:cNvSpPr>
            <a:spLocks noGrp="1" noRot="1" noChangeAspect="1" noChangeArrowheads="1" noTextEdit="1"/>
          </p:cNvSpPr>
          <p:nvPr>
            <p:ph type="sldImg"/>
          </p:nvPr>
        </p:nvSpPr>
        <p:spPr bwMode="auto">
          <a:xfrm>
            <a:off x="1157288" y="698500"/>
            <a:ext cx="4635500" cy="3476625"/>
          </a:xfrm>
          <a:solidFill>
            <a:srgbClr val="FFFFFF"/>
          </a:solidFill>
          <a:ln>
            <a:solidFill>
              <a:srgbClr val="000000"/>
            </a:solidFill>
            <a:miter lim="800000"/>
            <a:headEnd/>
            <a:tailEnd/>
          </a:ln>
        </p:spPr>
      </p:sp>
      <p:sp>
        <p:nvSpPr>
          <p:cNvPr id="102404" name="Text Box 2"/>
          <p:cNvSpPr>
            <a:spLocks noGrp="1" noChangeArrowheads="1"/>
          </p:cNvSpPr>
          <p:nvPr>
            <p:ph type="body" idx="1"/>
          </p:nvPr>
        </p:nvSpPr>
        <p:spPr bwMode="auto">
          <a:xfrm>
            <a:off x="694690" y="4402117"/>
            <a:ext cx="5559129" cy="4175169"/>
          </a:xfrm>
          <a:noFill/>
        </p:spPr>
        <p:txBody>
          <a:bodyPr wrap="square" lIns="97284" tIns="48642" rIns="97284" bIns="48642" numCol="1" anchor="t" anchorCtr="0" compatLnSpc="1">
            <a:prstTxWarp prst="textNoShape">
              <a:avLst/>
            </a:prstTxWarp>
          </a:bodyPr>
          <a:lstStyle/>
          <a:p>
            <a:pPr defTabSz="926653"/>
            <a:r>
              <a:rPr lang="en-US" dirty="0" smtClean="0"/>
              <a:t>Main Point: OMEGAMON Performance Management suite includes all eight OMEGAMON products as well as ITCAM for Application Diagnostic (Web Resources). The Suite simplifies acquiring the entire OMEGAMON family of support for z/OS and associated sub-systems. OMEGAMON products have a single user interface that works seamlessly with all the products for a more integrated </a:t>
            </a:r>
            <a:r>
              <a:rPr lang="en-US" dirty="0" err="1" smtClean="0"/>
              <a:t>zEnterprise</a:t>
            </a:r>
            <a:r>
              <a:rPr lang="en-US" dirty="0" smtClean="0"/>
              <a:t> monitoring and management environment.</a:t>
            </a:r>
          </a:p>
          <a:p>
            <a:pPr defTabSz="926653"/>
            <a:r>
              <a:rPr lang="en-US" dirty="0" smtClean="0"/>
              <a:t>OMEGAMON Performance Management Suite includes the following:</a:t>
            </a:r>
          </a:p>
          <a:p>
            <a:pPr defTabSz="926653"/>
            <a:r>
              <a:rPr lang="en-US" dirty="0" smtClean="0"/>
              <a:t>5655-W37 IBM Tivoli OMEGAMON XE for DB2 PE V5.2.0 (5655-R07)*</a:t>
            </a:r>
          </a:p>
          <a:p>
            <a:pPr defTabSz="926653"/>
            <a:r>
              <a:rPr lang="en-US" dirty="0" smtClean="0"/>
              <a:t>5698-B23 IBM Tivoli OMEGAMON XE for Messaging V7.1.0 (5608-S83) </a:t>
            </a:r>
          </a:p>
          <a:p>
            <a:pPr defTabSz="926653"/>
            <a:r>
              <a:rPr lang="en-US" dirty="0" smtClean="0"/>
              <a:t>5698-T07 IBM Tivoli OMEGAMON XE for CICS on z/OS V5.1.0 (5608-S74)</a:t>
            </a:r>
          </a:p>
          <a:p>
            <a:pPr defTabSz="926653"/>
            <a:r>
              <a:rPr lang="en-US" dirty="0" smtClean="0"/>
              <a:t>5698-T02 IBM Tivoli OMEGAMON XE for IMS on z/OS 5.1.0 (5608-S75)</a:t>
            </a:r>
          </a:p>
          <a:p>
            <a:pPr defTabSz="926653"/>
            <a:r>
              <a:rPr lang="en-US" dirty="0" smtClean="0"/>
              <a:t>5698-T01 IBM Tivoli OMEGAMON XE on z/OS V5.1.1 (5608-S81)</a:t>
            </a:r>
          </a:p>
          <a:p>
            <a:pPr defTabSz="926653"/>
            <a:r>
              <a:rPr lang="en-US" dirty="0" smtClean="0"/>
              <a:t>5698-T03 IBM Tivoli OMEGAMON XE for Mainframe Networks 5.1.1 (5608-S76)</a:t>
            </a:r>
          </a:p>
          <a:p>
            <a:pPr defTabSz="926653"/>
            <a:r>
              <a:rPr lang="en-US" dirty="0" smtClean="0"/>
              <a:t>5698-T05 IBM Tivoli OMEGAMON XE for Storage on z/OS 5.2.0 (5608-S77)</a:t>
            </a:r>
          </a:p>
          <a:p>
            <a:pPr defTabSz="926653"/>
            <a:r>
              <a:rPr lang="en-US" dirty="0" smtClean="0"/>
              <a:t>5698-T06 IBM Tivoli OMEGAMON DE on z/OS V5.1.0 (5608-S72)</a:t>
            </a:r>
          </a:p>
          <a:p>
            <a:pPr defTabSz="926653"/>
            <a:r>
              <a:rPr lang="en-US" dirty="0" smtClean="0"/>
              <a:t>5698-B48 IBM Tivoli Composite Application Manager for Application Diagnostics V7.1.0 (5698-S83)*</a:t>
            </a:r>
          </a:p>
          <a:p>
            <a:pPr defTabSz="926653">
              <a:spcBef>
                <a:spcPts val="456"/>
              </a:spcBef>
            </a:pPr>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6"/>
          <p:cNvSpPr>
            <a:spLocks noGrp="1" noChangeArrowheads="1"/>
          </p:cNvSpPr>
          <p:nvPr>
            <p:ph type="sldNum" sz="quarter"/>
          </p:nvPr>
        </p:nvSpPr>
        <p:spPr>
          <a:noFill/>
          <a:ln w="21600">
            <a:round/>
            <a:headEnd/>
            <a:tailEnd/>
          </a:ln>
        </p:spPr>
        <p:txBody>
          <a:bodyPr/>
          <a:lstStyle/>
          <a:p>
            <a:fld id="{1CB397E2-0A4E-4113-86AD-8D6FE54F2F98}" type="slidenum">
              <a:rPr lang="en-US" smtClean="0">
                <a:latin typeface="Arial" pitchFamily="34" charset="0"/>
                <a:cs typeface="Arial" pitchFamily="34" charset="0"/>
              </a:rPr>
              <a:pPr/>
              <a:t>5</a:t>
            </a:fld>
            <a:endParaRPr lang="en-US" smtClean="0">
              <a:latin typeface="Arial" pitchFamily="34" charset="0"/>
              <a:cs typeface="Arial" pitchFamily="34" charset="0"/>
            </a:endParaRPr>
          </a:p>
        </p:txBody>
      </p:sp>
      <p:sp>
        <p:nvSpPr>
          <p:cNvPr id="53251" name="Rectangle 1"/>
          <p:cNvSpPr>
            <a:spLocks noGrp="1" noRot="1" noChangeAspect="1" noChangeArrowheads="1" noTextEdit="1"/>
          </p:cNvSpPr>
          <p:nvPr>
            <p:ph type="sldImg"/>
          </p:nvPr>
        </p:nvSpPr>
        <p:spPr>
          <a:xfrm>
            <a:off x="1155700" y="696913"/>
            <a:ext cx="4635500" cy="3476625"/>
          </a:xfrm>
          <a:solidFill>
            <a:srgbClr val="FFFFFF"/>
          </a:solidFill>
          <a:ln/>
        </p:spPr>
      </p:sp>
      <p:sp>
        <p:nvSpPr>
          <p:cNvPr id="53252" name="Rectangle 2"/>
          <p:cNvSpPr>
            <a:spLocks noGrp="1" noChangeArrowheads="1"/>
          </p:cNvSpPr>
          <p:nvPr>
            <p:ph type="body" idx="1"/>
          </p:nvPr>
        </p:nvSpPr>
        <p:spPr>
          <a:xfrm>
            <a:off x="694691" y="4357050"/>
            <a:ext cx="5555912" cy="4266913"/>
          </a:xfrm>
          <a:noFill/>
        </p:spPr>
        <p:txBody>
          <a:bodyPr wrap="none" anchor="ct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6"/>
          <p:cNvSpPr txBox="1">
            <a:spLocks noGrp="1" noChangeArrowheads="1"/>
          </p:cNvSpPr>
          <p:nvPr/>
        </p:nvSpPr>
        <p:spPr>
          <a:xfrm>
            <a:off x="-91661" y="-217288"/>
            <a:ext cx="183322" cy="263967"/>
          </a:xfrm>
          <a:prstGeom prst="rect">
            <a:avLst/>
          </a:prstGeom>
          <a:noFill/>
          <a:extLst>
            <a:ext uri="{AF507438-7753-43E0-B8FC-AC1667EBCBE1}"/>
          </a:extLst>
        </p:spPr>
        <p:txBody>
          <a:bodyPr lIns="92660" tIns="46331" rIns="92660" bIns="46331" anchor="b"/>
          <a:lstStyle>
            <a:lvl1pPr marL="355340" indent="-353768" eaLnBrk="0" hangingPunct="0">
              <a:tabLst>
                <a:tab pos="716969" algn="l"/>
                <a:tab pos="1433937" algn="l"/>
                <a:tab pos="2150906" algn="l"/>
                <a:tab pos="2867875" algn="l"/>
              </a:tabLst>
              <a:defRPr sz="2400">
                <a:solidFill>
                  <a:srgbClr val="000000"/>
                </a:solidFill>
                <a:latin typeface="Arial" pitchFamily="34" charset="0"/>
                <a:ea typeface="MS PGothic" pitchFamily="34" charset="-128"/>
              </a:defRPr>
            </a:lvl1pPr>
            <a:lvl2pPr eaLnBrk="0" hangingPunct="0">
              <a:tabLst>
                <a:tab pos="716969" algn="l"/>
                <a:tab pos="1433937" algn="l"/>
                <a:tab pos="2150906" algn="l"/>
                <a:tab pos="2867875" algn="l"/>
              </a:tabLst>
              <a:defRPr sz="2400">
                <a:solidFill>
                  <a:srgbClr val="000000"/>
                </a:solidFill>
                <a:latin typeface="Arial" pitchFamily="34" charset="0"/>
                <a:ea typeface="MS PGothic" pitchFamily="34" charset="-128"/>
              </a:defRPr>
            </a:lvl2pPr>
            <a:lvl3pPr eaLnBrk="0" hangingPunct="0">
              <a:tabLst>
                <a:tab pos="716969" algn="l"/>
                <a:tab pos="1433937" algn="l"/>
                <a:tab pos="2150906" algn="l"/>
                <a:tab pos="2867875" algn="l"/>
              </a:tabLst>
              <a:defRPr sz="2400">
                <a:solidFill>
                  <a:srgbClr val="000000"/>
                </a:solidFill>
                <a:latin typeface="Arial" pitchFamily="34" charset="0"/>
                <a:ea typeface="MS PGothic" pitchFamily="34" charset="-128"/>
              </a:defRPr>
            </a:lvl3pPr>
            <a:lvl4pPr eaLnBrk="0" hangingPunct="0">
              <a:tabLst>
                <a:tab pos="716969" algn="l"/>
                <a:tab pos="1433937" algn="l"/>
                <a:tab pos="2150906" algn="l"/>
                <a:tab pos="2867875" algn="l"/>
              </a:tabLst>
              <a:defRPr sz="2400">
                <a:solidFill>
                  <a:srgbClr val="000000"/>
                </a:solidFill>
                <a:latin typeface="Arial" pitchFamily="34" charset="0"/>
                <a:ea typeface="MS PGothic" pitchFamily="34" charset="-128"/>
              </a:defRPr>
            </a:lvl4pPr>
            <a:lvl5pPr eaLnBrk="0" hangingPunct="0">
              <a:tabLst>
                <a:tab pos="716969" algn="l"/>
                <a:tab pos="1433937" algn="l"/>
                <a:tab pos="2150906" algn="l"/>
                <a:tab pos="2867875" algn="l"/>
              </a:tabLst>
              <a:defRPr sz="2400">
                <a:solidFill>
                  <a:srgbClr val="000000"/>
                </a:solidFill>
                <a:latin typeface="Arial" pitchFamily="34" charset="0"/>
                <a:ea typeface="MS PGothic" pitchFamily="34" charset="-128"/>
              </a:defRPr>
            </a:lvl5pPr>
            <a:lvl6pPr marL="2490524" indent="-226411" defTabSz="452823" eaLnBrk="0" fontAlgn="base" hangingPunct="0">
              <a:spcBef>
                <a:spcPct val="0"/>
              </a:spcBef>
              <a:spcAft>
                <a:spcPct val="0"/>
              </a:spcAft>
              <a:buClr>
                <a:srgbClr val="000000"/>
              </a:buClr>
              <a:buSzPct val="100000"/>
              <a:buFont typeface="Times New Roman" pitchFamily="18" charset="0"/>
              <a:tabLst>
                <a:tab pos="716969" algn="l"/>
                <a:tab pos="1433937" algn="l"/>
                <a:tab pos="2150906" algn="l"/>
                <a:tab pos="2867875" algn="l"/>
              </a:tabLst>
              <a:defRPr sz="2400">
                <a:solidFill>
                  <a:srgbClr val="000000"/>
                </a:solidFill>
                <a:latin typeface="Arial" pitchFamily="34" charset="0"/>
                <a:ea typeface="MS PGothic" pitchFamily="34" charset="-128"/>
              </a:defRPr>
            </a:lvl6pPr>
            <a:lvl7pPr marL="2943345" indent="-226411" defTabSz="452823" eaLnBrk="0" fontAlgn="base" hangingPunct="0">
              <a:spcBef>
                <a:spcPct val="0"/>
              </a:spcBef>
              <a:spcAft>
                <a:spcPct val="0"/>
              </a:spcAft>
              <a:buClr>
                <a:srgbClr val="000000"/>
              </a:buClr>
              <a:buSzPct val="100000"/>
              <a:buFont typeface="Times New Roman" pitchFamily="18" charset="0"/>
              <a:tabLst>
                <a:tab pos="716969" algn="l"/>
                <a:tab pos="1433937" algn="l"/>
                <a:tab pos="2150906" algn="l"/>
                <a:tab pos="2867875" algn="l"/>
              </a:tabLst>
              <a:defRPr sz="2400">
                <a:solidFill>
                  <a:srgbClr val="000000"/>
                </a:solidFill>
                <a:latin typeface="Arial" pitchFamily="34" charset="0"/>
                <a:ea typeface="MS PGothic" pitchFamily="34" charset="-128"/>
              </a:defRPr>
            </a:lvl7pPr>
            <a:lvl8pPr marL="3396168" indent="-226411" defTabSz="452823" eaLnBrk="0" fontAlgn="base" hangingPunct="0">
              <a:spcBef>
                <a:spcPct val="0"/>
              </a:spcBef>
              <a:spcAft>
                <a:spcPct val="0"/>
              </a:spcAft>
              <a:buClr>
                <a:srgbClr val="000000"/>
              </a:buClr>
              <a:buSzPct val="100000"/>
              <a:buFont typeface="Times New Roman" pitchFamily="18" charset="0"/>
              <a:tabLst>
                <a:tab pos="716969" algn="l"/>
                <a:tab pos="1433937" algn="l"/>
                <a:tab pos="2150906" algn="l"/>
                <a:tab pos="2867875" algn="l"/>
              </a:tabLst>
              <a:defRPr sz="2400">
                <a:solidFill>
                  <a:srgbClr val="000000"/>
                </a:solidFill>
                <a:latin typeface="Arial" pitchFamily="34" charset="0"/>
                <a:ea typeface="MS PGothic" pitchFamily="34" charset="-128"/>
              </a:defRPr>
            </a:lvl8pPr>
            <a:lvl9pPr marL="3848991" indent="-226411" defTabSz="452823" eaLnBrk="0" fontAlgn="base" hangingPunct="0">
              <a:spcBef>
                <a:spcPct val="0"/>
              </a:spcBef>
              <a:spcAft>
                <a:spcPct val="0"/>
              </a:spcAft>
              <a:buClr>
                <a:srgbClr val="000000"/>
              </a:buClr>
              <a:buSzPct val="100000"/>
              <a:buFont typeface="Times New Roman" pitchFamily="18" charset="0"/>
              <a:tabLst>
                <a:tab pos="716969" algn="l"/>
                <a:tab pos="1433937" algn="l"/>
                <a:tab pos="2150906" algn="l"/>
                <a:tab pos="2867875" algn="l"/>
              </a:tabLst>
              <a:defRPr sz="2400">
                <a:solidFill>
                  <a:srgbClr val="000000"/>
                </a:solidFill>
                <a:latin typeface="Arial" pitchFamily="34" charset="0"/>
                <a:ea typeface="MS PGothic" pitchFamily="34" charset="-128"/>
              </a:defRPr>
            </a:lvl9pPr>
          </a:lstStyle>
          <a:p>
            <a:pPr algn="r" defTabSz="926602" eaLnBrk="1" hangingPunct="1">
              <a:defRPr/>
            </a:pPr>
            <a:fld id="{D31582B3-0FD2-4090-AD3C-E4293F7FC54C}" type="slidenum">
              <a:rPr lang="en-US" sz="1100"/>
              <a:pPr algn="r" defTabSz="926602" eaLnBrk="1" hangingPunct="1">
                <a:defRPr/>
              </a:pPr>
              <a:t>6</a:t>
            </a:fld>
            <a:endParaRPr lang="en-US" sz="1100" dirty="0"/>
          </a:p>
        </p:txBody>
      </p:sp>
      <p:sp>
        <p:nvSpPr>
          <p:cNvPr id="55299" name="Text Box 1"/>
          <p:cNvSpPr txBox="1">
            <a:spLocks noChangeArrowheads="1"/>
          </p:cNvSpPr>
          <p:nvPr/>
        </p:nvSpPr>
        <p:spPr bwMode="auto">
          <a:xfrm>
            <a:off x="3934970" y="8807450"/>
            <a:ext cx="3011931" cy="463550"/>
          </a:xfrm>
          <a:prstGeom prst="rect">
            <a:avLst/>
          </a:prstGeom>
          <a:noFill/>
          <a:ln w="9525">
            <a:noFill/>
            <a:miter lim="800000"/>
            <a:headEnd/>
            <a:tailEnd/>
          </a:ln>
        </p:spPr>
        <p:txBody>
          <a:bodyPr lIns="93219" tIns="46610" rIns="93219" bIns="46610" anchor="b"/>
          <a:lstStyle/>
          <a:p>
            <a:pPr algn="r" defTabSz="926602">
              <a:tabLst>
                <a:tab pos="0" algn="l"/>
                <a:tab pos="463301" algn="l"/>
                <a:tab pos="926602" algn="l"/>
                <a:tab pos="1389902" algn="l"/>
                <a:tab pos="1853204" algn="l"/>
                <a:tab pos="2316505" algn="l"/>
                <a:tab pos="2779805" algn="l"/>
                <a:tab pos="3243106" algn="l"/>
                <a:tab pos="3706406" algn="l"/>
                <a:tab pos="4169707" algn="l"/>
                <a:tab pos="4633008" algn="l"/>
                <a:tab pos="5096310" algn="l"/>
                <a:tab pos="5559611" algn="l"/>
                <a:tab pos="6022911" algn="l"/>
                <a:tab pos="6486212" algn="l"/>
                <a:tab pos="6949513" algn="l"/>
                <a:tab pos="7412814" algn="l"/>
                <a:tab pos="7876115" algn="l"/>
                <a:tab pos="8339416" algn="l"/>
                <a:tab pos="8802716" algn="l"/>
                <a:tab pos="9266017" algn="l"/>
              </a:tabLst>
            </a:pPr>
            <a:fld id="{FEA172C1-C748-418A-93FA-E482C2759C80}" type="slidenum">
              <a:rPr lang="en-US" sz="1100">
                <a:ea typeface="ＭＳ Ｐゴシック" pitchFamily="34" charset="-128"/>
              </a:rPr>
              <a:pPr algn="r" defTabSz="926602">
                <a:tabLst>
                  <a:tab pos="0" algn="l"/>
                  <a:tab pos="463301" algn="l"/>
                  <a:tab pos="926602" algn="l"/>
                  <a:tab pos="1389902" algn="l"/>
                  <a:tab pos="1853204" algn="l"/>
                  <a:tab pos="2316505" algn="l"/>
                  <a:tab pos="2779805" algn="l"/>
                  <a:tab pos="3243106" algn="l"/>
                  <a:tab pos="3706406" algn="l"/>
                  <a:tab pos="4169707" algn="l"/>
                  <a:tab pos="4633008" algn="l"/>
                  <a:tab pos="5096310" algn="l"/>
                  <a:tab pos="5559611" algn="l"/>
                  <a:tab pos="6022911" algn="l"/>
                  <a:tab pos="6486212" algn="l"/>
                  <a:tab pos="6949513" algn="l"/>
                  <a:tab pos="7412814" algn="l"/>
                  <a:tab pos="7876115" algn="l"/>
                  <a:tab pos="8339416" algn="l"/>
                  <a:tab pos="8802716" algn="l"/>
                  <a:tab pos="9266017" algn="l"/>
                </a:tabLst>
              </a:pPr>
              <a:t>6</a:t>
            </a:fld>
            <a:endParaRPr lang="en-US" sz="1100" dirty="0">
              <a:ea typeface="ＭＳ Ｐゴシック" pitchFamily="34" charset="-128"/>
            </a:endParaRPr>
          </a:p>
        </p:txBody>
      </p:sp>
      <p:sp>
        <p:nvSpPr>
          <p:cNvPr id="55300" name="Rectangle 2"/>
          <p:cNvSpPr>
            <a:spLocks noGrp="1" noRot="1" noChangeAspect="1" noChangeArrowheads="1" noTextEdit="1"/>
          </p:cNvSpPr>
          <p:nvPr>
            <p:ph type="sldImg"/>
          </p:nvPr>
        </p:nvSpPr>
        <p:spPr>
          <a:xfrm>
            <a:off x="1155700" y="695325"/>
            <a:ext cx="4637088" cy="3478213"/>
          </a:xfrm>
          <a:ln/>
        </p:spPr>
      </p:sp>
      <p:sp>
        <p:nvSpPr>
          <p:cNvPr id="55301" name="Text Box 3"/>
          <p:cNvSpPr>
            <a:spLocks noGrp="1" noChangeArrowheads="1"/>
          </p:cNvSpPr>
          <p:nvPr>
            <p:ph type="body" idx="1"/>
          </p:nvPr>
        </p:nvSpPr>
        <p:spPr>
          <a:xfrm>
            <a:off x="694690" y="4403725"/>
            <a:ext cx="5559129" cy="4173560"/>
          </a:xfrm>
          <a:noFill/>
        </p:spPr>
        <p:txBody>
          <a:bodyPr lIns="92660" tIns="46331" rIns="92660" bIns="46331"/>
          <a:lstStyle/>
          <a:p>
            <a:pPr defTabSz="926602">
              <a:spcBef>
                <a:spcPts val="444"/>
              </a:spcBef>
              <a:tabLst>
                <a:tab pos="0" algn="l"/>
                <a:tab pos="456866" algn="l"/>
                <a:tab pos="916950" algn="l"/>
                <a:tab pos="1375425" algn="l"/>
                <a:tab pos="1833899" algn="l"/>
                <a:tab pos="2292375" algn="l"/>
                <a:tab pos="2750849" algn="l"/>
                <a:tab pos="3210932" algn="l"/>
                <a:tab pos="3669408" algn="l"/>
                <a:tab pos="4127882" algn="l"/>
                <a:tab pos="4586357" algn="l"/>
                <a:tab pos="5046441" algn="l"/>
                <a:tab pos="5504915" algn="l"/>
                <a:tab pos="5963390" algn="l"/>
                <a:tab pos="6421865" algn="l"/>
                <a:tab pos="6881948" algn="l"/>
                <a:tab pos="7340423" algn="l"/>
                <a:tab pos="7798898" algn="l"/>
                <a:tab pos="8257373" algn="l"/>
                <a:tab pos="8717457" algn="l"/>
                <a:tab pos="9175931" algn="l"/>
              </a:tabLst>
            </a:pPr>
            <a:endParaRPr lang="en-US" altLang="en-US" dirty="0" smtClean="0">
              <a:latin typeface="Arial" pitchFamily="34" charset="0"/>
            </a:endParaRPr>
          </a:p>
        </p:txBody>
      </p:sp>
      <p:sp>
        <p:nvSpPr>
          <p:cNvPr id="55302" name="Text Box 4"/>
          <p:cNvSpPr txBox="1">
            <a:spLocks noChangeArrowheads="1"/>
          </p:cNvSpPr>
          <p:nvPr/>
        </p:nvSpPr>
        <p:spPr bwMode="auto">
          <a:xfrm>
            <a:off x="3934970" y="8807451"/>
            <a:ext cx="3007107" cy="458722"/>
          </a:xfrm>
          <a:prstGeom prst="rect">
            <a:avLst/>
          </a:prstGeom>
          <a:noFill/>
          <a:ln w="9525">
            <a:noFill/>
            <a:miter lim="800000"/>
            <a:headEnd/>
            <a:tailEnd/>
          </a:ln>
        </p:spPr>
        <p:txBody>
          <a:bodyPr lIns="91774" tIns="47693" rIns="91774" bIns="47693" anchor="b"/>
          <a:lstStyle/>
          <a:p>
            <a:pPr algn="r" defTabSz="926602">
              <a:tabLst>
                <a:tab pos="0" algn="l"/>
                <a:tab pos="463301" algn="l"/>
                <a:tab pos="926602" algn="l"/>
                <a:tab pos="1389902" algn="l"/>
                <a:tab pos="1853204" algn="l"/>
                <a:tab pos="2316505" algn="l"/>
                <a:tab pos="2779805" algn="l"/>
                <a:tab pos="3243106" algn="l"/>
                <a:tab pos="3706406" algn="l"/>
                <a:tab pos="4169707" algn="l"/>
                <a:tab pos="4633008" algn="l"/>
                <a:tab pos="5096310" algn="l"/>
                <a:tab pos="5559611" algn="l"/>
                <a:tab pos="6022911" algn="l"/>
                <a:tab pos="6486212" algn="l"/>
                <a:tab pos="6949513" algn="l"/>
                <a:tab pos="7412814" algn="l"/>
                <a:tab pos="7876115" algn="l"/>
                <a:tab pos="8339416" algn="l"/>
                <a:tab pos="8802716" algn="l"/>
                <a:tab pos="9266017" algn="l"/>
              </a:tabLst>
            </a:pPr>
            <a:fld id="{3B3EA799-A754-4D75-A7BD-44C2B0D18DF3}" type="slidenum">
              <a:rPr lang="en-US" sz="1100">
                <a:ea typeface="ＭＳ Ｐゴシック" pitchFamily="34" charset="-128"/>
              </a:rPr>
              <a:pPr algn="r" defTabSz="926602">
                <a:tabLst>
                  <a:tab pos="0" algn="l"/>
                  <a:tab pos="463301" algn="l"/>
                  <a:tab pos="926602" algn="l"/>
                  <a:tab pos="1389902" algn="l"/>
                  <a:tab pos="1853204" algn="l"/>
                  <a:tab pos="2316505" algn="l"/>
                  <a:tab pos="2779805" algn="l"/>
                  <a:tab pos="3243106" algn="l"/>
                  <a:tab pos="3706406" algn="l"/>
                  <a:tab pos="4169707" algn="l"/>
                  <a:tab pos="4633008" algn="l"/>
                  <a:tab pos="5096310" algn="l"/>
                  <a:tab pos="5559611" algn="l"/>
                  <a:tab pos="6022911" algn="l"/>
                  <a:tab pos="6486212" algn="l"/>
                  <a:tab pos="6949513" algn="l"/>
                  <a:tab pos="7412814" algn="l"/>
                  <a:tab pos="7876115" algn="l"/>
                  <a:tab pos="8339416" algn="l"/>
                  <a:tab pos="8802716" algn="l"/>
                  <a:tab pos="9266017" algn="l"/>
                </a:tabLst>
              </a:pPr>
              <a:t>6</a:t>
            </a:fld>
            <a:endParaRPr lang="en-US" sz="1100" dirty="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52838" indent="-289553" eaLnBrk="0" hangingPunct="0">
              <a:defRPr>
                <a:solidFill>
                  <a:schemeClr val="tx1"/>
                </a:solidFill>
                <a:latin typeface="Arial" pitchFamily="34" charset="0"/>
                <a:cs typeface="Arial" pitchFamily="34" charset="0"/>
              </a:defRPr>
            </a:lvl2pPr>
            <a:lvl3pPr marL="1158213" indent="-231643" eaLnBrk="0" hangingPunct="0">
              <a:defRPr>
                <a:solidFill>
                  <a:schemeClr val="tx1"/>
                </a:solidFill>
                <a:latin typeface="Arial" pitchFamily="34" charset="0"/>
                <a:cs typeface="Arial" pitchFamily="34" charset="0"/>
              </a:defRPr>
            </a:lvl3pPr>
            <a:lvl4pPr marL="1621498" indent="-231643" eaLnBrk="0" hangingPunct="0">
              <a:defRPr>
                <a:solidFill>
                  <a:schemeClr val="tx1"/>
                </a:solidFill>
                <a:latin typeface="Arial" pitchFamily="34" charset="0"/>
                <a:cs typeface="Arial" pitchFamily="34" charset="0"/>
              </a:defRPr>
            </a:lvl4pPr>
            <a:lvl5pPr marL="2084784" indent="-231643" eaLnBrk="0" hangingPunct="0">
              <a:defRPr>
                <a:solidFill>
                  <a:schemeClr val="tx1"/>
                </a:solidFill>
                <a:latin typeface="Arial" pitchFamily="34" charset="0"/>
                <a:cs typeface="Arial" pitchFamily="34" charset="0"/>
              </a:defRPr>
            </a:lvl5pPr>
            <a:lvl6pPr marL="2548069" indent="-231643" defTabSz="463285" eaLnBrk="0" fontAlgn="base" hangingPunct="0">
              <a:spcBef>
                <a:spcPct val="0"/>
              </a:spcBef>
              <a:spcAft>
                <a:spcPct val="0"/>
              </a:spcAft>
              <a:defRPr>
                <a:solidFill>
                  <a:schemeClr val="tx1"/>
                </a:solidFill>
                <a:latin typeface="Arial" pitchFamily="34" charset="0"/>
                <a:cs typeface="Arial" pitchFamily="34" charset="0"/>
              </a:defRPr>
            </a:lvl6pPr>
            <a:lvl7pPr marL="3011354" indent="-231643" defTabSz="463285" eaLnBrk="0" fontAlgn="base" hangingPunct="0">
              <a:spcBef>
                <a:spcPct val="0"/>
              </a:spcBef>
              <a:spcAft>
                <a:spcPct val="0"/>
              </a:spcAft>
              <a:defRPr>
                <a:solidFill>
                  <a:schemeClr val="tx1"/>
                </a:solidFill>
                <a:latin typeface="Arial" pitchFamily="34" charset="0"/>
                <a:cs typeface="Arial" pitchFamily="34" charset="0"/>
              </a:defRPr>
            </a:lvl7pPr>
            <a:lvl8pPr marL="3474640" indent="-231643" defTabSz="463285" eaLnBrk="0" fontAlgn="base" hangingPunct="0">
              <a:spcBef>
                <a:spcPct val="0"/>
              </a:spcBef>
              <a:spcAft>
                <a:spcPct val="0"/>
              </a:spcAft>
              <a:defRPr>
                <a:solidFill>
                  <a:schemeClr val="tx1"/>
                </a:solidFill>
                <a:latin typeface="Arial" pitchFamily="34" charset="0"/>
                <a:cs typeface="Arial" pitchFamily="34" charset="0"/>
              </a:defRPr>
            </a:lvl8pPr>
            <a:lvl9pPr marL="3937924" indent="-231643" defTabSz="46328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4E694AA-51FB-4673-8323-8703B84EB375}" type="slidenum">
              <a:rPr lang="en-US" altLang="en-US" smtClean="0"/>
              <a:pPr eaLnBrk="1" hangingPunct="1"/>
              <a:t>7</a:t>
            </a:fld>
            <a:endParaRPr lang="en-US" altLang="en-US" smtClean="0"/>
          </a:p>
        </p:txBody>
      </p:sp>
      <p:sp>
        <p:nvSpPr>
          <p:cNvPr id="45059" name="Rectangle 2"/>
          <p:cNvSpPr>
            <a:spLocks noGrp="1" noRot="1" noChangeAspect="1" noChangeArrowheads="1" noTextEdit="1"/>
          </p:cNvSpPr>
          <p:nvPr>
            <p:ph type="sldImg"/>
          </p:nvPr>
        </p:nvSpPr>
        <p:spPr>
          <a:xfrm>
            <a:off x="687388" y="265113"/>
            <a:ext cx="5576887" cy="4183062"/>
          </a:xfrm>
          <a:ln/>
        </p:spPr>
      </p:sp>
      <p:sp>
        <p:nvSpPr>
          <p:cNvPr id="4506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 xmlns:p14="http://schemas.microsoft.com/office/powerpoint/2010/main" val="3821327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6"/>
          <p:cNvSpPr txBox="1">
            <a:spLocks noGrp="1" noChangeArrowheads="1"/>
          </p:cNvSpPr>
          <p:nvPr/>
        </p:nvSpPr>
        <p:spPr bwMode="auto">
          <a:xfrm>
            <a:off x="3934970" y="8805841"/>
            <a:ext cx="3007107" cy="460331"/>
          </a:xfrm>
          <a:prstGeom prst="rect">
            <a:avLst/>
          </a:prstGeom>
          <a:noFill/>
          <a:ln w="21600">
            <a:noFill/>
            <a:round/>
            <a:headEnd/>
            <a:tailEnd/>
          </a:ln>
        </p:spPr>
        <p:txBody>
          <a:bodyPr lIns="91201" tIns="47424" rIns="91201" bIns="47424" anchor="b"/>
          <a:lstStyle/>
          <a:p>
            <a:pPr algn="r">
              <a:tabLst>
                <a:tab pos="0" algn="l"/>
                <a:tab pos="463301" algn="l"/>
                <a:tab pos="926602" algn="l"/>
                <a:tab pos="1389902" algn="l"/>
                <a:tab pos="1853204" algn="l"/>
                <a:tab pos="2316505" algn="l"/>
                <a:tab pos="2779805" algn="l"/>
                <a:tab pos="3243106" algn="l"/>
                <a:tab pos="3706406" algn="l"/>
                <a:tab pos="4169707" algn="l"/>
                <a:tab pos="4633008" algn="l"/>
                <a:tab pos="5096310" algn="l"/>
                <a:tab pos="5559611" algn="l"/>
                <a:tab pos="6022911" algn="l"/>
                <a:tab pos="6486212" algn="l"/>
                <a:tab pos="6949513" algn="l"/>
                <a:tab pos="7412814" algn="l"/>
                <a:tab pos="7876115" algn="l"/>
                <a:tab pos="8339416" algn="l"/>
                <a:tab pos="8802716" algn="l"/>
                <a:tab pos="9266017" algn="l"/>
              </a:tabLst>
            </a:pPr>
            <a:fld id="{75EFD2C2-1820-4C49-A3F5-D7AD8080D49E}" type="slidenum">
              <a:rPr lang="en-US" sz="1200"/>
              <a:pPr algn="r">
                <a:tabLst>
                  <a:tab pos="0" algn="l"/>
                  <a:tab pos="463301" algn="l"/>
                  <a:tab pos="926602" algn="l"/>
                  <a:tab pos="1389902" algn="l"/>
                  <a:tab pos="1853204" algn="l"/>
                  <a:tab pos="2316505" algn="l"/>
                  <a:tab pos="2779805" algn="l"/>
                  <a:tab pos="3243106" algn="l"/>
                  <a:tab pos="3706406" algn="l"/>
                  <a:tab pos="4169707" algn="l"/>
                  <a:tab pos="4633008" algn="l"/>
                  <a:tab pos="5096310" algn="l"/>
                  <a:tab pos="5559611" algn="l"/>
                  <a:tab pos="6022911" algn="l"/>
                  <a:tab pos="6486212" algn="l"/>
                  <a:tab pos="6949513" algn="l"/>
                  <a:tab pos="7412814" algn="l"/>
                  <a:tab pos="7876115" algn="l"/>
                  <a:tab pos="8339416" algn="l"/>
                  <a:tab pos="8802716" algn="l"/>
                  <a:tab pos="9266017" algn="l"/>
                </a:tabLst>
              </a:pPr>
              <a:t>8</a:t>
            </a:fld>
            <a:endParaRPr lang="en-US" sz="1200" dirty="0"/>
          </a:p>
        </p:txBody>
      </p:sp>
      <p:sp>
        <p:nvSpPr>
          <p:cNvPr id="57347" name="Rectangle 1"/>
          <p:cNvSpPr>
            <a:spLocks noGrp="1" noRot="1" noChangeAspect="1" noChangeArrowheads="1" noTextEdit="1"/>
          </p:cNvSpPr>
          <p:nvPr>
            <p:ph type="sldImg"/>
          </p:nvPr>
        </p:nvSpPr>
        <p:spPr>
          <a:xfrm>
            <a:off x="981075" y="715963"/>
            <a:ext cx="4781550" cy="3586162"/>
          </a:xfrm>
          <a:solidFill>
            <a:srgbClr val="FFFFFF"/>
          </a:solidFill>
          <a:ln/>
        </p:spPr>
      </p:sp>
      <p:sp>
        <p:nvSpPr>
          <p:cNvPr id="57348" name="Text Box 2"/>
          <p:cNvSpPr>
            <a:spLocks noGrp="1" noChangeArrowheads="1"/>
          </p:cNvSpPr>
          <p:nvPr>
            <p:ph type="body" idx="1"/>
          </p:nvPr>
        </p:nvSpPr>
        <p:spPr>
          <a:xfrm>
            <a:off x="898916" y="4540539"/>
            <a:ext cx="4940018" cy="4303933"/>
          </a:xfrm>
          <a:noFill/>
        </p:spPr>
        <p:txBody>
          <a:bodyPr lIns="96308" tIns="48154" rIns="96308" bIns="48154" anchor="ctr"/>
          <a:lstStyle/>
          <a:p>
            <a:pPr>
              <a:spcBef>
                <a:spcPts val="456"/>
              </a:spcBef>
              <a:tabLst>
                <a:tab pos="0" algn="l"/>
                <a:tab pos="463301" algn="l"/>
                <a:tab pos="926602" algn="l"/>
                <a:tab pos="1389902" algn="l"/>
                <a:tab pos="1853204" algn="l"/>
                <a:tab pos="2316505" algn="l"/>
                <a:tab pos="2779805" algn="l"/>
                <a:tab pos="3243106" algn="l"/>
                <a:tab pos="3706406" algn="l"/>
                <a:tab pos="4169707" algn="l"/>
                <a:tab pos="4633008" algn="l"/>
                <a:tab pos="5096310" algn="l"/>
                <a:tab pos="5559611" algn="l"/>
                <a:tab pos="6022911" algn="l"/>
                <a:tab pos="6486212" algn="l"/>
                <a:tab pos="6949513" algn="l"/>
                <a:tab pos="7412814" algn="l"/>
                <a:tab pos="7876115" algn="l"/>
                <a:tab pos="8339416" algn="l"/>
                <a:tab pos="8802716" algn="l"/>
                <a:tab pos="9266017" algn="l"/>
              </a:tabLst>
            </a:pPr>
            <a:endParaRPr lang="en-US" dirty="0" smtClean="0">
              <a:ea typeface="MS Gothic" pitchFamily="49"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p:spPr>
        <p:txBody>
          <a:bodyPr/>
          <a:lstStyle/>
          <a:p>
            <a:pPr defTabSz="924993">
              <a:lnSpc>
                <a:spcPct val="83000"/>
              </a:lnSpc>
            </a:pPr>
            <a:r>
              <a:rPr lang="en-US" sz="1800" dirty="0" smtClean="0"/>
              <a:t>Continuing to make OMEGAMON monitoring solution  Total Cost of Ownership improvements</a:t>
            </a:r>
            <a:r>
              <a:rPr lang="en-US" sz="1800" b="1" dirty="0" smtClean="0"/>
              <a:t> </a:t>
            </a:r>
          </a:p>
          <a:p>
            <a:pPr defTabSz="924993">
              <a:lnSpc>
                <a:spcPct val="83000"/>
              </a:lnSpc>
            </a:pPr>
            <a:endParaRPr lang="en-US" sz="1800" b="1" dirty="0" smtClean="0"/>
          </a:p>
          <a:p>
            <a:pPr defTabSz="924993">
              <a:lnSpc>
                <a:spcPct val="83000"/>
              </a:lnSpc>
            </a:pPr>
            <a:r>
              <a:rPr lang="en-US" sz="1800" dirty="0" smtClean="0"/>
              <a:t>Lowering MIPS by collecting data once, integrating with RMF and subsystems, and using </a:t>
            </a:r>
            <a:r>
              <a:rPr lang="en-US" sz="1800" dirty="0" err="1" smtClean="0"/>
              <a:t>zIIP</a:t>
            </a:r>
            <a:r>
              <a:rPr lang="en-US" sz="1800" dirty="0" smtClean="0"/>
              <a:t> offload</a:t>
            </a:r>
          </a:p>
          <a:p>
            <a:pPr defTabSz="924993">
              <a:lnSpc>
                <a:spcPct val="83000"/>
              </a:lnSpc>
            </a:pPr>
            <a:endParaRPr lang="en-US" sz="1800" dirty="0" smtClean="0"/>
          </a:p>
          <a:p>
            <a:pPr defTabSz="924993">
              <a:lnSpc>
                <a:spcPct val="83000"/>
              </a:lnSpc>
            </a:pPr>
            <a:r>
              <a:rPr lang="en-US" sz="1800" dirty="0" smtClean="0"/>
              <a:t>Indentifying TCO focus areas with performance analysis for OMEGAMON (e.g. TOM, TEMS z/OS, DRA, probe)</a:t>
            </a:r>
          </a:p>
          <a:p>
            <a:pPr defTabSz="924993">
              <a:lnSpc>
                <a:spcPct val="83000"/>
              </a:lnSpc>
            </a:pPr>
            <a:endParaRPr lang="en-US" sz="1800" dirty="0" smtClean="0"/>
          </a:p>
          <a:p>
            <a:pPr defTabSz="924993">
              <a:lnSpc>
                <a:spcPct val="83000"/>
              </a:lnSpc>
            </a:pPr>
            <a:r>
              <a:rPr lang="en-US" sz="1800" dirty="0" smtClean="0"/>
              <a:t>Reducing the number of address spaces by enhancing the OMEGAMON 3270ui common component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p:spPr>
        <p:txBody>
          <a:bodyPr/>
          <a:lstStyle/>
          <a:p>
            <a:pPr defTabSz="924993">
              <a:lnSpc>
                <a:spcPct val="83000"/>
              </a:lnSpc>
            </a:pPr>
            <a:r>
              <a:rPr lang="en-US" sz="1800" dirty="0" smtClean="0"/>
              <a:t>Delivering drastic reductions in labor time needed for the configuration and customization of z/OS components:  </a:t>
            </a:r>
          </a:p>
          <a:p>
            <a:pPr marL="1156644" lvl="2" indent="-230042" defTabSz="924993">
              <a:lnSpc>
                <a:spcPct val="83000"/>
              </a:lnSpc>
            </a:pPr>
            <a:r>
              <a:rPr lang="en-US" sz="1800" dirty="0" smtClean="0"/>
              <a:t>“5x improvement, [less time for OMEGAMON upgrade and configuration] with new PARMGEN tool” per IBM HSS team member)</a:t>
            </a:r>
          </a:p>
          <a:p>
            <a:pPr defTabSz="924993">
              <a:lnSpc>
                <a:spcPct val="83000"/>
              </a:lnSpc>
            </a:pPr>
            <a:r>
              <a:rPr lang="en-US" sz="1800" dirty="0" smtClean="0"/>
              <a:t>Leveraging </a:t>
            </a:r>
            <a:r>
              <a:rPr lang="en-US" sz="1800" dirty="0" err="1" smtClean="0"/>
              <a:t>ServerPac’s</a:t>
            </a:r>
            <a:r>
              <a:rPr lang="en-US" sz="1800" dirty="0" smtClean="0"/>
              <a:t> efficient deployment of binaries for z/OS, subsystems and OMEGAMON</a:t>
            </a:r>
          </a:p>
          <a:p>
            <a:pPr marL="1156644" lvl="2" indent="-230042" defTabSz="924993">
              <a:lnSpc>
                <a:spcPct val="83000"/>
              </a:lnSpc>
            </a:pPr>
            <a:r>
              <a:rPr lang="en-US" sz="1800" dirty="0" smtClean="0"/>
              <a:t>Consolidates SMP/E tasks (rather than CBPDO) to lower TTV</a:t>
            </a:r>
          </a:p>
          <a:p>
            <a:pPr marL="1156644" lvl="2" indent="-230042" defTabSz="924993">
              <a:lnSpc>
                <a:spcPct val="83000"/>
              </a:lnSpc>
            </a:pPr>
            <a:r>
              <a:rPr lang="en-US" sz="1800" dirty="0" smtClean="0"/>
              <a:t>Allows customized ordering for any combination </a:t>
            </a:r>
          </a:p>
          <a:p>
            <a:pPr marL="1156644" lvl="2" indent="-230042" defTabSz="924993">
              <a:lnSpc>
                <a:spcPct val="83000"/>
              </a:lnSpc>
            </a:pPr>
            <a:r>
              <a:rPr lang="en-US" sz="1800" dirty="0" smtClean="0"/>
              <a:t>Contains all latest maintenance. </a:t>
            </a:r>
          </a:p>
          <a:p>
            <a:pPr defTabSz="924993">
              <a:lnSpc>
                <a:spcPct val="83000"/>
              </a:lnSpc>
            </a:pPr>
            <a:r>
              <a:rPr lang="en-US" sz="1800" dirty="0" smtClean="0"/>
              <a:t>Minimizing the manual effort to maintain agents using ITM Self Describing Agents (SDA)</a:t>
            </a:r>
          </a:p>
          <a:p>
            <a:pPr defTabSz="924993"/>
            <a:endParaRPr lang="en-US" sz="100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59D8464-C056-4AAD-8C21-5E5B31E86BE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8EB8104-FBC6-41D4-B560-679983C6F48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503238"/>
            <a:ext cx="2171700" cy="58943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563" y="503238"/>
            <a:ext cx="6362700" cy="5894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9CC3E5A-1DDC-4D0E-BFFC-FC3E66029F2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AAFE79F-EF8C-4610-9E7C-DEB0A180FD5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6C1A951-D475-448E-AEA5-F0E43682A2B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E6BF9A33-CB1D-466D-A79F-610AEC31CF08}"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563" y="1233488"/>
            <a:ext cx="4267200" cy="5164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2163" y="1233488"/>
            <a:ext cx="4267200" cy="5164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91D447F8-72A9-4A2D-8CB0-E890BD9DFC5A}"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8984C99-7E0C-4992-877A-2FFD805AF1D3}"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5D6F909-0CA4-4A7A-9914-CE0630572D7B}"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9F01B8E-8F3B-49D8-828D-6112450635C8}"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4EA2851-3A47-4903-A990-BDCFC6E28DF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A83A4EA-DDCB-4DC8-BD96-53EEF945BEDB}"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400D996-F54A-4C5D-A66F-D3FA9FD358C3}"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34F19FE-47F7-4869-932E-9C5870F68845}"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503238"/>
            <a:ext cx="2171700" cy="58943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563" y="503238"/>
            <a:ext cx="6362700" cy="5894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5DEF94D-2B4A-4FCE-BB49-885957A7EC7F}"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DF87102-42F0-4B25-BB72-A75EFB5F1CC9}"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31732"/>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502952"/>
            <a:ext cx="7772400" cy="88646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1B523264-02EF-4F24-9213-A81A99877B23}"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563" y="1233488"/>
            <a:ext cx="4267200" cy="5164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2163" y="1233488"/>
            <a:ext cx="4267200" cy="5164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BD630509-561F-4BCA-949E-9B96AD50989D}"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AAE6F31B-5367-4713-A950-BB714E09D0BB}"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FDC82B06-5A06-4B96-9C94-9AAD72C9D3B2}"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93B076C-FB52-450B-B0FA-5EB7702C04A3}"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2D4B8555-F28D-4A55-86CC-CBC6F690A13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26E03971-0B95-42F1-B58C-DC2EEC5FEC4C}"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F9584B8-D6F5-4EA5-B035-20584B6BFD02}"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565C92F-74A8-459A-8DFB-12BABB1A246C}"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3B71F03-6696-4097-9928-347707D3C047}"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671513"/>
            <a:ext cx="2171700" cy="5726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563" y="671513"/>
            <a:ext cx="6362700" cy="5726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AF25953-5353-47F9-A85A-DDA114066EC8}"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9"/>
          <p:cNvPicPr>
            <a:picLocks noChangeAspect="1"/>
          </p:cNvPicPr>
          <p:nvPr/>
        </p:nvPicPr>
        <p:blipFill>
          <a:blip r:embed="rId2" cstate="print"/>
          <a:srcRect/>
          <a:stretch>
            <a:fillRect/>
          </a:stretch>
        </p:blipFill>
        <p:spPr bwMode="auto">
          <a:xfrm>
            <a:off x="220663" y="187325"/>
            <a:ext cx="5895975" cy="2925763"/>
          </a:xfrm>
          <a:prstGeom prst="rect">
            <a:avLst/>
          </a:prstGeom>
          <a:noFill/>
          <a:ln w="9525">
            <a:noFill/>
            <a:miter lim="800000"/>
            <a:headEnd/>
            <a:tailEnd/>
          </a:ln>
        </p:spPr>
      </p:pic>
      <p:pic>
        <p:nvPicPr>
          <p:cNvPr id="5" name="Picture 10"/>
          <p:cNvPicPr>
            <a:picLocks noChangeAspect="1"/>
          </p:cNvPicPr>
          <p:nvPr/>
        </p:nvPicPr>
        <p:blipFill>
          <a:blip r:embed="rId3" cstate="print"/>
          <a:srcRect/>
          <a:stretch>
            <a:fillRect/>
          </a:stretch>
        </p:blipFill>
        <p:spPr bwMode="auto">
          <a:xfrm>
            <a:off x="6116638" y="187325"/>
            <a:ext cx="2863850" cy="5880100"/>
          </a:xfrm>
          <a:prstGeom prst="rect">
            <a:avLst/>
          </a:prstGeom>
          <a:noFill/>
          <a:ln w="9525">
            <a:noFill/>
            <a:miter lim="800000"/>
            <a:headEnd/>
            <a:tailEnd/>
          </a:ln>
        </p:spPr>
      </p:pic>
      <p:sp>
        <p:nvSpPr>
          <p:cNvPr id="3" name="Subtitle 2"/>
          <p:cNvSpPr>
            <a:spLocks noGrp="1"/>
          </p:cNvSpPr>
          <p:nvPr>
            <p:ph type="subTitle" idx="1"/>
          </p:nvPr>
        </p:nvSpPr>
        <p:spPr>
          <a:xfrm>
            <a:off x="221193" y="4766659"/>
            <a:ext cx="5895474" cy="1301371"/>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Title 6"/>
          <p:cNvSpPr>
            <a:spLocks noGrp="1"/>
          </p:cNvSpPr>
          <p:nvPr>
            <p:ph type="title"/>
          </p:nvPr>
        </p:nvSpPr>
        <p:spPr>
          <a:xfrm>
            <a:off x="221193" y="3113183"/>
            <a:ext cx="7886700" cy="1653476"/>
          </a:xfrm>
        </p:spPr>
        <p:txBody>
          <a:bodyPr>
            <a:normAutofit/>
          </a:bodyPr>
          <a:lstStyle>
            <a:lvl1pPr>
              <a:defRPr sz="3200"/>
            </a:lvl1pPr>
          </a:lstStyle>
          <a:p>
            <a:r>
              <a:rPr lang="en-US" smtClean="0"/>
              <a:t>Click to edit Master title style</a:t>
            </a:r>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2"/>
            <a:ext cx="8001000" cy="609599"/>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219200"/>
            <a:ext cx="4038600" cy="4800600"/>
          </a:xfrm>
          <a:prstGeom prst="rect">
            <a:avLst/>
          </a:prstGeom>
        </p:spPr>
        <p:txBody>
          <a:bodyPr lIns="91435" tIns="45717" rIns="91435" bIns="45717"/>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1" y="1219201"/>
            <a:ext cx="4038600" cy="2324100"/>
          </a:xfrm>
          <a:prstGeom prst="rect">
            <a:avLst/>
          </a:prstGeom>
        </p:spPr>
        <p:txBody>
          <a:bodyPr lIns="91435" tIns="45717" rIns="91435" bIns="45717"/>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1" y="3695701"/>
            <a:ext cx="4038600" cy="2324100"/>
          </a:xfrm>
          <a:prstGeom prst="rect">
            <a:avLst/>
          </a:prstGeom>
        </p:spPr>
        <p:txBody>
          <a:bodyPr lIns="91435" tIns="45717" rIns="91435" bIns="45717"/>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 y="6477001"/>
            <a:ext cx="1905000" cy="227013"/>
          </a:xfrm>
          <a:prstGeom prst="rect">
            <a:avLst/>
          </a:prstGeom>
        </p:spPr>
        <p:txBody>
          <a:bodyPr lIns="91435" tIns="45717" rIns="91435" bIns="45717"/>
          <a:lstStyle>
            <a:lvl1pPr>
              <a:defRPr>
                <a:latin typeface="Arial" charset="0"/>
                <a:cs typeface="Arial" charset="0"/>
              </a:defRPr>
            </a:lvl1pPr>
          </a:lstStyle>
          <a:p>
            <a:pPr>
              <a:defRPr/>
            </a:pPr>
            <a:endParaRPr lang="en-GB"/>
          </a:p>
        </p:txBody>
      </p:sp>
      <p:sp>
        <p:nvSpPr>
          <p:cNvPr id="7" name="Slide Number Placeholder 4"/>
          <p:cNvSpPr>
            <a:spLocks noGrp="1"/>
          </p:cNvSpPr>
          <p:nvPr>
            <p:ph type="sldNum" sz="quarter" idx="12"/>
          </p:nvPr>
        </p:nvSpPr>
        <p:spPr>
          <a:xfrm>
            <a:off x="8186415" y="6356350"/>
            <a:ext cx="746567" cy="365125"/>
          </a:xfrm>
        </p:spPr>
        <p:txBody>
          <a:bodyPr/>
          <a:lstStyle/>
          <a:p>
            <a:fld id="{59EDF827-65AF-9A4F-9483-33ED6D8B8ABE}" type="slidenum">
              <a:rPr lang="en-US" smtClean="0"/>
              <a:pPr/>
              <a:t>‹#›</a:t>
            </a:fld>
            <a:endParaRPr lang="en-US" dirty="0"/>
          </a:p>
        </p:txBody>
      </p:sp>
    </p:spTree>
    <p:extLst>
      <p:ext uri="{BB962C8B-B14F-4D97-AF65-F5344CB8AC3E}">
        <p14:creationId xmlns="" xmlns:p14="http://schemas.microsoft.com/office/powerpoint/2010/main" val="262151442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988" y="984250"/>
            <a:ext cx="8243887" cy="4968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889125"/>
            <a:ext cx="3810000" cy="3900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89125"/>
            <a:ext cx="3811588" cy="3900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5"/>
          <p:cNvSpPr>
            <a:spLocks noGrp="1"/>
          </p:cNvSpPr>
          <p:nvPr>
            <p:ph type="dt" idx="10"/>
          </p:nvPr>
        </p:nvSpPr>
        <p:spPr>
          <a:xfrm>
            <a:off x="5456238" y="6500813"/>
            <a:ext cx="1944687" cy="244475"/>
          </a:xfrm>
          <a:prstGeom prst="rect">
            <a:avLst/>
          </a:prstGeom>
        </p:spPr>
        <p:txBody>
          <a:bodyPr/>
          <a:lstStyle>
            <a:lvl1pPr>
              <a:defRPr>
                <a:cs typeface="Arial" pitchFamily="34" charset="0"/>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563" y="1233488"/>
            <a:ext cx="4267200" cy="5164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2163" y="1233488"/>
            <a:ext cx="4267200" cy="5164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4CF583EE-A697-42D4-86EA-80E84FBCB6B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4E5DF18C-11A7-4AF1-8B0B-6286CA813E5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31C55789-33FF-4216-BAB8-D839B5A0403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1F8C55BE-26E9-4FC2-B98C-047BB814D9F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EBE298E-24CD-49EA-A080-9F223866F76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A94106D-96CC-425D-AA7E-051831852D7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2.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54"/>
          <p:cNvSpPr>
            <a:spLocks noChangeArrowheads="1"/>
          </p:cNvSpPr>
          <p:nvPr/>
        </p:nvSpPr>
        <p:spPr bwMode="auto">
          <a:xfrm flipV="1">
            <a:off x="0" y="-46038"/>
            <a:ext cx="9144000" cy="1006476"/>
          </a:xfrm>
          <a:prstGeom prst="rect">
            <a:avLst/>
          </a:prstGeom>
          <a:gradFill rotWithShape="1">
            <a:gsLst>
              <a:gs pos="0">
                <a:schemeClr val="bg1"/>
              </a:gs>
              <a:gs pos="100000">
                <a:srgbClr val="0081C8"/>
              </a:gs>
            </a:gsLst>
            <a:lin ang="5400000" scaled="1"/>
          </a:gradFill>
          <a:ln w="9525" algn="ctr">
            <a:noFill/>
            <a:miter lim="800000"/>
            <a:headEnd/>
            <a:tailEnd/>
          </a:ln>
          <a:effectLst/>
        </p:spPr>
        <p:txBody>
          <a:bodyPr wrap="none" anchor="ctr"/>
          <a:lstStyle/>
          <a:p>
            <a:pPr>
              <a:defRPr/>
            </a:pPr>
            <a:endParaRPr lang="en-US">
              <a:solidFill>
                <a:schemeClr val="hlink"/>
              </a:solidFill>
              <a:cs typeface="Arial" charset="0"/>
            </a:endParaRPr>
          </a:p>
        </p:txBody>
      </p:sp>
      <p:sp>
        <p:nvSpPr>
          <p:cNvPr id="11" name="Rectangle 54"/>
          <p:cNvSpPr>
            <a:spLocks noChangeArrowheads="1"/>
          </p:cNvSpPr>
          <p:nvPr/>
        </p:nvSpPr>
        <p:spPr bwMode="auto">
          <a:xfrm>
            <a:off x="0" y="6376988"/>
            <a:ext cx="9144000" cy="481012"/>
          </a:xfrm>
          <a:prstGeom prst="rect">
            <a:avLst/>
          </a:prstGeom>
          <a:gradFill rotWithShape="1">
            <a:gsLst>
              <a:gs pos="0">
                <a:schemeClr val="bg1"/>
              </a:gs>
              <a:gs pos="100000">
                <a:srgbClr val="0081C8"/>
              </a:gs>
            </a:gsLst>
            <a:lin ang="5400000" scaled="1"/>
          </a:gradFill>
          <a:ln w="9525" algn="ctr">
            <a:noFill/>
            <a:miter lim="800000"/>
            <a:headEnd/>
            <a:tailEnd/>
          </a:ln>
          <a:effectLst/>
        </p:spPr>
        <p:txBody>
          <a:bodyPr wrap="none" anchor="ctr"/>
          <a:lstStyle/>
          <a:p>
            <a:pPr>
              <a:defRPr/>
            </a:pPr>
            <a:endParaRPr lang="en-US">
              <a:solidFill>
                <a:schemeClr val="hlink"/>
              </a:solidFill>
              <a:cs typeface="Arial" charset="0"/>
            </a:endParaRPr>
          </a:p>
        </p:txBody>
      </p:sp>
      <p:sp>
        <p:nvSpPr>
          <p:cNvPr id="4100" name="Rectangle 3"/>
          <p:cNvSpPr>
            <a:spLocks noGrp="1" noChangeArrowheads="1"/>
          </p:cNvSpPr>
          <p:nvPr>
            <p:ph type="body" idx="1"/>
          </p:nvPr>
        </p:nvSpPr>
        <p:spPr bwMode="auto">
          <a:xfrm>
            <a:off x="182563" y="1233488"/>
            <a:ext cx="8686800" cy="51641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101" name="Rectangle 5"/>
          <p:cNvSpPr>
            <a:spLocks noGrp="1" noChangeArrowheads="1"/>
          </p:cNvSpPr>
          <p:nvPr>
            <p:ph type="title"/>
          </p:nvPr>
        </p:nvSpPr>
        <p:spPr bwMode="auto">
          <a:xfrm>
            <a:off x="182563" y="503238"/>
            <a:ext cx="8686800" cy="71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35174" name="Rectangle 6"/>
          <p:cNvSpPr>
            <a:spLocks noGrp="1" noChangeArrowheads="1"/>
          </p:cNvSpPr>
          <p:nvPr>
            <p:ph type="sldNum" sz="quarter" idx="4"/>
          </p:nvPr>
        </p:nvSpPr>
        <p:spPr bwMode="black">
          <a:xfrm>
            <a:off x="268288" y="6499225"/>
            <a:ext cx="463550" cy="222250"/>
          </a:xfrm>
          <a:prstGeom prst="rect">
            <a:avLst/>
          </a:prstGeom>
          <a:noFill/>
          <a:ln>
            <a:noFill/>
          </a:ln>
          <a:effectLst/>
          <a:extLst>
            <a:ext uri="{909E8E84-426E-40DD-AFC4-6F175D3DCCD1}"/>
            <a:ext uri="{91240B29-F687-4F45-9708-019B960494DF}"/>
            <a:ext uri="{AF507438-7753-43E0-B8FC-AC1667EBCBE1}"/>
          </a:extLst>
        </p:spPr>
        <p:txBody>
          <a:bodyPr vert="horz" wrap="square" lIns="92075" tIns="46038" rIns="92075" bIns="46038" numCol="1" anchor="t" anchorCtr="0" compatLnSpc="1">
            <a:prstTxWarp prst="textNoShape">
              <a:avLst/>
            </a:prstTxWarp>
          </a:bodyPr>
          <a:lstStyle>
            <a:lvl1pPr>
              <a:lnSpc>
                <a:spcPct val="100000"/>
              </a:lnSpc>
              <a:buClrTx/>
              <a:buSzTx/>
              <a:buFontTx/>
              <a:buNone/>
              <a:defRPr sz="900">
                <a:solidFill>
                  <a:schemeClr val="tx1"/>
                </a:solidFill>
                <a:cs typeface="Arial" charset="0"/>
              </a:defRPr>
            </a:lvl1pPr>
          </a:lstStyle>
          <a:p>
            <a:pPr>
              <a:defRPr/>
            </a:pPr>
            <a:fld id="{C4CD6DAD-DBBA-4D41-AC1B-FAA568840F4A}" type="slidenum">
              <a:rPr lang="en-US"/>
              <a:pPr>
                <a:defRPr/>
              </a:pPr>
              <a:t>‹#›</a:t>
            </a:fld>
            <a:endParaRPr lang="en-US"/>
          </a:p>
        </p:txBody>
      </p:sp>
      <p:sp>
        <p:nvSpPr>
          <p:cNvPr id="1031" name="Rectangle 6"/>
          <p:cNvSpPr>
            <a:spLocks noChangeArrowheads="1"/>
          </p:cNvSpPr>
          <p:nvPr/>
        </p:nvSpPr>
        <p:spPr bwMode="black">
          <a:xfrm>
            <a:off x="3541713" y="6489700"/>
            <a:ext cx="2076450" cy="298450"/>
          </a:xfrm>
          <a:prstGeom prst="rect">
            <a:avLst/>
          </a:prstGeom>
          <a:noFill/>
          <a:ln w="9525">
            <a:noFill/>
            <a:miter lim="800000"/>
            <a:headEnd/>
            <a:tailEnd/>
          </a:ln>
        </p:spPr>
        <p:txBody>
          <a:bodyPr lIns="92075" tIns="46038" rIns="92075" bIns="46038"/>
          <a:lstStyle/>
          <a:p>
            <a:pPr algn="ctr">
              <a:defRPr/>
            </a:pPr>
            <a:endParaRPr lang="en-US" sz="1100" b="1" i="1" dirty="0">
              <a:cs typeface="Arial" charset="0"/>
            </a:endParaRPr>
          </a:p>
        </p:txBody>
      </p:sp>
      <p:sp>
        <p:nvSpPr>
          <p:cNvPr id="1032" name="Text Box 9"/>
          <p:cNvSpPr txBox="1">
            <a:spLocks noChangeArrowheads="1"/>
          </p:cNvSpPr>
          <p:nvPr/>
        </p:nvSpPr>
        <p:spPr bwMode="auto">
          <a:xfrm>
            <a:off x="7194608" y="6470650"/>
            <a:ext cx="1766830" cy="369332"/>
          </a:xfrm>
          <a:prstGeom prst="rect">
            <a:avLst/>
          </a:prstGeom>
          <a:noFill/>
          <a:ln>
            <a:noFill/>
          </a:ln>
          <a:effectLst/>
          <a:extLst>
            <a:ext uri="{909E8E84-426E-40DD-AFC4-6F175D3DCCD1}"/>
            <a:ext uri="{91240B29-F687-4F45-9708-019B960494DF}"/>
            <a:ext uri="{AF507438-7753-43E0-B8FC-AC1667EBCBE1}"/>
          </a:extLst>
        </p:spPr>
        <p:txBody>
          <a:bodyPr wrap="none">
            <a:spAutoFit/>
          </a:bodyPr>
          <a:lstStyle>
            <a:lvl1pPr eaLnBrk="0" hangingPunct="0">
              <a:defRPr sz="2200">
                <a:solidFill>
                  <a:schemeClr val="hlink"/>
                </a:solidFill>
                <a:latin typeface="Arial" charset="0"/>
                <a:cs typeface="Arial" charset="0"/>
              </a:defRPr>
            </a:lvl1pPr>
            <a:lvl2pPr marL="742950" indent="-285750" eaLnBrk="0" hangingPunct="0">
              <a:defRPr sz="2200">
                <a:solidFill>
                  <a:schemeClr val="hlink"/>
                </a:solidFill>
                <a:latin typeface="Arial" charset="0"/>
                <a:cs typeface="Arial" charset="0"/>
              </a:defRPr>
            </a:lvl2pPr>
            <a:lvl3pPr marL="1143000" indent="-228600" eaLnBrk="0" hangingPunct="0">
              <a:defRPr sz="2200">
                <a:solidFill>
                  <a:schemeClr val="hlink"/>
                </a:solidFill>
                <a:latin typeface="Arial" charset="0"/>
                <a:cs typeface="Arial" charset="0"/>
              </a:defRPr>
            </a:lvl3pPr>
            <a:lvl4pPr marL="1600200" indent="-228600" eaLnBrk="0" hangingPunct="0">
              <a:defRPr sz="2200">
                <a:solidFill>
                  <a:schemeClr val="hlink"/>
                </a:solidFill>
                <a:latin typeface="Arial" charset="0"/>
                <a:cs typeface="Arial" charset="0"/>
              </a:defRPr>
            </a:lvl4pPr>
            <a:lvl5pPr marL="2057400" indent="-228600" eaLnBrk="0" hangingPunct="0">
              <a:defRPr sz="2200">
                <a:solidFill>
                  <a:schemeClr val="hlink"/>
                </a:solidFill>
                <a:latin typeface="Arial" charset="0"/>
                <a:cs typeface="Arial" charset="0"/>
              </a:defRPr>
            </a:lvl5pPr>
            <a:lvl6pPr marL="2514600" indent="-228600" eaLnBrk="0" fontAlgn="base" hangingPunct="0">
              <a:lnSpc>
                <a:spcPct val="90000"/>
              </a:lnSpc>
              <a:spcBef>
                <a:spcPct val="0"/>
              </a:spcBef>
              <a:spcAft>
                <a:spcPct val="0"/>
              </a:spcAft>
              <a:defRPr sz="2200">
                <a:solidFill>
                  <a:schemeClr val="hlink"/>
                </a:solidFill>
                <a:latin typeface="Arial" charset="0"/>
                <a:cs typeface="Arial" charset="0"/>
              </a:defRPr>
            </a:lvl6pPr>
            <a:lvl7pPr marL="2971800" indent="-228600" eaLnBrk="0" fontAlgn="base" hangingPunct="0">
              <a:lnSpc>
                <a:spcPct val="90000"/>
              </a:lnSpc>
              <a:spcBef>
                <a:spcPct val="0"/>
              </a:spcBef>
              <a:spcAft>
                <a:spcPct val="0"/>
              </a:spcAft>
              <a:defRPr sz="2200">
                <a:solidFill>
                  <a:schemeClr val="hlink"/>
                </a:solidFill>
                <a:latin typeface="Arial" charset="0"/>
                <a:cs typeface="Arial" charset="0"/>
              </a:defRPr>
            </a:lvl7pPr>
            <a:lvl8pPr marL="3429000" indent="-228600" eaLnBrk="0" fontAlgn="base" hangingPunct="0">
              <a:lnSpc>
                <a:spcPct val="90000"/>
              </a:lnSpc>
              <a:spcBef>
                <a:spcPct val="0"/>
              </a:spcBef>
              <a:spcAft>
                <a:spcPct val="0"/>
              </a:spcAft>
              <a:defRPr sz="2200">
                <a:solidFill>
                  <a:schemeClr val="hlink"/>
                </a:solidFill>
                <a:latin typeface="Arial" charset="0"/>
                <a:cs typeface="Arial" charset="0"/>
              </a:defRPr>
            </a:lvl8pPr>
            <a:lvl9pPr marL="3886200" indent="-228600" eaLnBrk="0" fontAlgn="base" hangingPunct="0">
              <a:lnSpc>
                <a:spcPct val="90000"/>
              </a:lnSpc>
              <a:spcBef>
                <a:spcPct val="0"/>
              </a:spcBef>
              <a:spcAft>
                <a:spcPct val="0"/>
              </a:spcAft>
              <a:defRPr sz="2200">
                <a:solidFill>
                  <a:schemeClr val="hlink"/>
                </a:solidFill>
                <a:latin typeface="Arial" charset="0"/>
                <a:cs typeface="Arial" charset="0"/>
              </a:defRPr>
            </a:lvl9pPr>
          </a:lstStyle>
          <a:p>
            <a:pPr algn="r" eaLnBrk="1" hangingPunct="1">
              <a:defRPr/>
            </a:pPr>
            <a:r>
              <a:rPr lang="en-US" sz="900" dirty="0">
                <a:solidFill>
                  <a:schemeClr val="tx1"/>
                </a:solidFill>
              </a:rPr>
              <a:t>IBM Software Group | </a:t>
            </a:r>
            <a:r>
              <a:rPr lang="en-US" sz="900" dirty="0" smtClean="0">
                <a:solidFill>
                  <a:schemeClr val="tx1"/>
                </a:solidFill>
              </a:rPr>
              <a:t>Systems</a:t>
            </a:r>
            <a:endParaRPr lang="en-US" sz="900" dirty="0">
              <a:solidFill>
                <a:schemeClr val="tx1"/>
              </a:solidFill>
            </a:endParaRPr>
          </a:p>
          <a:p>
            <a:pPr algn="r" eaLnBrk="1" hangingPunct="1">
              <a:defRPr/>
            </a:pPr>
            <a:r>
              <a:rPr lang="en-US" sz="900" dirty="0">
                <a:solidFill>
                  <a:schemeClr val="tx1"/>
                </a:solidFill>
              </a:rPr>
              <a:t>© </a:t>
            </a:r>
            <a:r>
              <a:rPr lang="en-US" sz="900" dirty="0" smtClean="0">
                <a:solidFill>
                  <a:schemeClr val="tx1"/>
                </a:solidFill>
              </a:rPr>
              <a:t>2015 </a:t>
            </a:r>
            <a:r>
              <a:rPr lang="en-US" sz="900" dirty="0">
                <a:solidFill>
                  <a:schemeClr val="tx1"/>
                </a:solidFill>
              </a:rPr>
              <a:t>IBM Corporation</a:t>
            </a:r>
          </a:p>
        </p:txBody>
      </p:sp>
      <p:pic>
        <p:nvPicPr>
          <p:cNvPr id="4105" name="Picture 3" descr="ibm_sp_lockup_western-02"/>
          <p:cNvPicPr>
            <a:picLocks noChangeAspect="1" noChangeArrowheads="1"/>
          </p:cNvPicPr>
          <p:nvPr/>
        </p:nvPicPr>
        <p:blipFill>
          <a:blip r:embed="rId13" cstate="print"/>
          <a:srcRect/>
          <a:stretch>
            <a:fillRect/>
          </a:stretch>
        </p:blipFill>
        <p:spPr bwMode="auto">
          <a:xfrm>
            <a:off x="7900988" y="136525"/>
            <a:ext cx="1060450" cy="403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480" r:id="rId1"/>
    <p:sldLayoutId id="2147485481" r:id="rId2"/>
    <p:sldLayoutId id="2147485482" r:id="rId3"/>
    <p:sldLayoutId id="2147485483" r:id="rId4"/>
    <p:sldLayoutId id="2147485484" r:id="rId5"/>
    <p:sldLayoutId id="2147485485" r:id="rId6"/>
    <p:sldLayoutId id="2147485486" r:id="rId7"/>
    <p:sldLayoutId id="2147485487" r:id="rId8"/>
    <p:sldLayoutId id="2147485488" r:id="rId9"/>
    <p:sldLayoutId id="2147485489" r:id="rId10"/>
    <p:sldLayoutId id="2147485490"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hf hdr="0" dt="0"/>
  <p:txStyles>
    <p:titleStyle>
      <a:lvl1pPr algn="l" rtl="0" eaLnBrk="0" fontAlgn="base" hangingPunct="0">
        <a:lnSpc>
          <a:spcPct val="90000"/>
        </a:lnSpc>
        <a:spcBef>
          <a:spcPct val="0"/>
        </a:spcBef>
        <a:spcAft>
          <a:spcPct val="0"/>
        </a:spcAft>
        <a:defRPr sz="2800">
          <a:solidFill>
            <a:schemeClr val="tx1"/>
          </a:solidFill>
          <a:latin typeface="+mj-lt"/>
          <a:ea typeface="+mj-ea"/>
          <a:cs typeface="+mj-cs"/>
        </a:defRPr>
      </a:lvl1pPr>
      <a:lvl2pPr algn="l" rtl="0" eaLnBrk="0" fontAlgn="base" hangingPunct="0">
        <a:lnSpc>
          <a:spcPct val="90000"/>
        </a:lnSpc>
        <a:spcBef>
          <a:spcPct val="0"/>
        </a:spcBef>
        <a:spcAft>
          <a:spcPct val="0"/>
        </a:spcAft>
        <a:defRPr sz="2800">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800">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800">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800">
          <a:solidFill>
            <a:schemeClr val="tx1"/>
          </a:solidFill>
          <a:latin typeface="Arial" pitchFamily="34" charset="0"/>
          <a:cs typeface="Arial" pitchFamily="34" charset="0"/>
        </a:defRPr>
      </a:lvl5pPr>
      <a:lvl6pPr marL="457200" algn="l" rtl="0" eaLnBrk="1" fontAlgn="base" hangingPunct="1">
        <a:lnSpc>
          <a:spcPct val="90000"/>
        </a:lnSpc>
        <a:spcBef>
          <a:spcPct val="0"/>
        </a:spcBef>
        <a:spcAft>
          <a:spcPct val="0"/>
        </a:spcAft>
        <a:defRPr sz="2800">
          <a:solidFill>
            <a:schemeClr val="tx1"/>
          </a:solidFill>
          <a:latin typeface="Arial" pitchFamily="34" charset="0"/>
          <a:cs typeface="Arial" pitchFamily="34" charset="0"/>
        </a:defRPr>
      </a:lvl6pPr>
      <a:lvl7pPr marL="914400" algn="l" rtl="0" eaLnBrk="1" fontAlgn="base" hangingPunct="1">
        <a:lnSpc>
          <a:spcPct val="90000"/>
        </a:lnSpc>
        <a:spcBef>
          <a:spcPct val="0"/>
        </a:spcBef>
        <a:spcAft>
          <a:spcPct val="0"/>
        </a:spcAft>
        <a:defRPr sz="2800">
          <a:solidFill>
            <a:schemeClr val="tx1"/>
          </a:solidFill>
          <a:latin typeface="Arial" pitchFamily="34" charset="0"/>
          <a:cs typeface="Arial" pitchFamily="34" charset="0"/>
        </a:defRPr>
      </a:lvl7pPr>
      <a:lvl8pPr marL="1371600" algn="l" rtl="0" eaLnBrk="1" fontAlgn="base" hangingPunct="1">
        <a:lnSpc>
          <a:spcPct val="90000"/>
        </a:lnSpc>
        <a:spcBef>
          <a:spcPct val="0"/>
        </a:spcBef>
        <a:spcAft>
          <a:spcPct val="0"/>
        </a:spcAft>
        <a:defRPr sz="2800">
          <a:solidFill>
            <a:schemeClr val="tx1"/>
          </a:solidFill>
          <a:latin typeface="Arial" pitchFamily="34" charset="0"/>
          <a:cs typeface="Arial" pitchFamily="34" charset="0"/>
        </a:defRPr>
      </a:lvl8pPr>
      <a:lvl9pPr marL="1828800" algn="l" rtl="0" eaLnBrk="1" fontAlgn="base" hangingPunct="1">
        <a:lnSpc>
          <a:spcPct val="90000"/>
        </a:lnSpc>
        <a:spcBef>
          <a:spcPct val="0"/>
        </a:spcBef>
        <a:spcAft>
          <a:spcPct val="0"/>
        </a:spcAft>
        <a:defRPr sz="2800">
          <a:solidFill>
            <a:schemeClr val="tx1"/>
          </a:solidFill>
          <a:latin typeface="Arial" pitchFamily="34" charset="0"/>
          <a:cs typeface="Arial" pitchFamily="34" charset="0"/>
        </a:defRPr>
      </a:lvl9pPr>
    </p:titleStyle>
    <p:bodyStyle>
      <a:lvl1pPr marL="228600" indent="-228600" algn="l" rtl="0" eaLnBrk="0" fontAlgn="base" hangingPunct="0">
        <a:spcBef>
          <a:spcPct val="50000"/>
        </a:spcBef>
        <a:spcAft>
          <a:spcPct val="0"/>
        </a:spcAft>
        <a:buClr>
          <a:schemeClr val="tx1"/>
        </a:buClr>
        <a:buFont typeface="Wingdings" pitchFamily="2" charset="2"/>
        <a:buChar char="§"/>
        <a:defRPr sz="2000">
          <a:solidFill>
            <a:schemeClr val="tx1"/>
          </a:solidFill>
          <a:latin typeface="+mn-lt"/>
          <a:ea typeface="+mn-ea"/>
          <a:cs typeface="+mn-cs"/>
        </a:defRPr>
      </a:lvl1pPr>
      <a:lvl2pPr marL="455613" indent="-225425" algn="l" rtl="0" eaLnBrk="0" fontAlgn="base" hangingPunct="0">
        <a:spcBef>
          <a:spcPct val="20000"/>
        </a:spcBef>
        <a:spcAft>
          <a:spcPct val="0"/>
        </a:spcAft>
        <a:buClr>
          <a:schemeClr val="tx1"/>
        </a:buClr>
        <a:buChar char="•"/>
        <a:defRPr sz="2800">
          <a:solidFill>
            <a:schemeClr val="tx1"/>
          </a:solidFill>
          <a:latin typeface="+mn-lt"/>
          <a:cs typeface="+mn-cs"/>
        </a:defRPr>
      </a:lvl2pPr>
      <a:lvl3pPr marL="685800" indent="-228600" algn="l" rtl="0" eaLnBrk="0" fontAlgn="base" hangingPunct="0">
        <a:spcBef>
          <a:spcPct val="20000"/>
        </a:spcBef>
        <a:spcAft>
          <a:spcPct val="0"/>
        </a:spcAft>
        <a:buClr>
          <a:schemeClr val="tx1"/>
        </a:buClr>
        <a:buChar char="o"/>
        <a:defRPr sz="1600">
          <a:solidFill>
            <a:schemeClr val="tx1"/>
          </a:solidFill>
          <a:latin typeface="+mn-lt"/>
          <a:cs typeface="+mn-cs"/>
        </a:defRPr>
      </a:lvl3pPr>
      <a:lvl4pPr marL="912813" indent="-225425" algn="l" rtl="0" eaLnBrk="0" fontAlgn="base" hangingPunct="0">
        <a:spcBef>
          <a:spcPct val="20000"/>
        </a:spcBef>
        <a:spcAft>
          <a:spcPct val="0"/>
        </a:spcAft>
        <a:buClr>
          <a:schemeClr val="tx1"/>
        </a:buClr>
        <a:buFont typeface="Wingdings" pitchFamily="2" charset="2"/>
        <a:buChar char="Ø"/>
        <a:defRPr sz="1400">
          <a:solidFill>
            <a:schemeClr val="tx1"/>
          </a:solidFill>
          <a:latin typeface="+mn-lt"/>
          <a:cs typeface="+mn-cs"/>
        </a:defRPr>
      </a:lvl4pPr>
      <a:lvl5pPr marL="1587500" indent="-163513" algn="l" rtl="0" eaLnBrk="0" fontAlgn="base" hangingPunct="0">
        <a:spcBef>
          <a:spcPct val="20000"/>
        </a:spcBef>
        <a:spcAft>
          <a:spcPct val="0"/>
        </a:spcAft>
        <a:buClr>
          <a:schemeClr val="bg1"/>
        </a:buClr>
        <a:buChar char="»"/>
        <a:defRPr sz="1600">
          <a:solidFill>
            <a:schemeClr val="bg1"/>
          </a:solidFill>
          <a:latin typeface="+mn-lt"/>
          <a:cs typeface="+mn-cs"/>
        </a:defRPr>
      </a:lvl5pPr>
      <a:lvl6pPr marL="2044700" indent="-163513" algn="l" rtl="0" eaLnBrk="1" fontAlgn="base" hangingPunct="1">
        <a:spcBef>
          <a:spcPct val="20000"/>
        </a:spcBef>
        <a:spcAft>
          <a:spcPct val="0"/>
        </a:spcAft>
        <a:buClr>
          <a:schemeClr val="bg1"/>
        </a:buClr>
        <a:buChar char="»"/>
        <a:defRPr sz="1600">
          <a:solidFill>
            <a:schemeClr val="bg1"/>
          </a:solidFill>
          <a:latin typeface="+mn-lt"/>
          <a:cs typeface="+mn-cs"/>
        </a:defRPr>
      </a:lvl6pPr>
      <a:lvl7pPr marL="2501900" indent="-163513" algn="l" rtl="0" eaLnBrk="1" fontAlgn="base" hangingPunct="1">
        <a:spcBef>
          <a:spcPct val="20000"/>
        </a:spcBef>
        <a:spcAft>
          <a:spcPct val="0"/>
        </a:spcAft>
        <a:buClr>
          <a:schemeClr val="bg1"/>
        </a:buClr>
        <a:buChar char="»"/>
        <a:defRPr sz="1600">
          <a:solidFill>
            <a:schemeClr val="bg1"/>
          </a:solidFill>
          <a:latin typeface="+mn-lt"/>
          <a:cs typeface="+mn-cs"/>
        </a:defRPr>
      </a:lvl7pPr>
      <a:lvl8pPr marL="2959100" indent="-163513" algn="l" rtl="0" eaLnBrk="1" fontAlgn="base" hangingPunct="1">
        <a:spcBef>
          <a:spcPct val="20000"/>
        </a:spcBef>
        <a:spcAft>
          <a:spcPct val="0"/>
        </a:spcAft>
        <a:buClr>
          <a:schemeClr val="bg1"/>
        </a:buClr>
        <a:buChar char="»"/>
        <a:defRPr sz="1600">
          <a:solidFill>
            <a:schemeClr val="bg1"/>
          </a:solidFill>
          <a:latin typeface="+mn-lt"/>
          <a:cs typeface="+mn-cs"/>
        </a:defRPr>
      </a:lvl8pPr>
      <a:lvl9pPr marL="3416300" indent="-163513" algn="l" rtl="0" eaLnBrk="1" fontAlgn="base" hangingPunct="1">
        <a:spcBef>
          <a:spcPct val="20000"/>
        </a:spcBef>
        <a:spcAft>
          <a:spcPct val="0"/>
        </a:spcAft>
        <a:buClr>
          <a:schemeClr val="bg1"/>
        </a:buClr>
        <a:buChar char="»"/>
        <a:defRPr sz="16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54"/>
          <p:cNvSpPr>
            <a:spLocks noChangeArrowheads="1"/>
          </p:cNvSpPr>
          <p:nvPr/>
        </p:nvSpPr>
        <p:spPr bwMode="auto">
          <a:xfrm flipV="1">
            <a:off x="0" y="-46038"/>
            <a:ext cx="9144000" cy="1006476"/>
          </a:xfrm>
          <a:prstGeom prst="rect">
            <a:avLst/>
          </a:prstGeom>
          <a:gradFill rotWithShape="1">
            <a:gsLst>
              <a:gs pos="0">
                <a:schemeClr val="bg1"/>
              </a:gs>
              <a:gs pos="100000">
                <a:srgbClr val="0081C8"/>
              </a:gs>
            </a:gsLst>
            <a:lin ang="5400000" scaled="1"/>
          </a:gradFill>
          <a:ln w="9525" algn="ctr">
            <a:noFill/>
            <a:miter lim="800000"/>
            <a:headEnd/>
            <a:tailEnd/>
          </a:ln>
          <a:effectLst/>
        </p:spPr>
        <p:txBody>
          <a:bodyPr wrap="none" anchor="ctr"/>
          <a:lstStyle/>
          <a:p>
            <a:pPr>
              <a:defRPr/>
            </a:pPr>
            <a:endParaRPr lang="en-US">
              <a:solidFill>
                <a:schemeClr val="hlink"/>
              </a:solidFill>
              <a:cs typeface="Arial" charset="0"/>
            </a:endParaRPr>
          </a:p>
        </p:txBody>
      </p:sp>
      <p:sp>
        <p:nvSpPr>
          <p:cNvPr id="11" name="Rectangle 54"/>
          <p:cNvSpPr>
            <a:spLocks noChangeArrowheads="1"/>
          </p:cNvSpPr>
          <p:nvPr/>
        </p:nvSpPr>
        <p:spPr bwMode="auto">
          <a:xfrm>
            <a:off x="0" y="6376988"/>
            <a:ext cx="9144000" cy="481012"/>
          </a:xfrm>
          <a:prstGeom prst="rect">
            <a:avLst/>
          </a:prstGeom>
          <a:gradFill rotWithShape="1">
            <a:gsLst>
              <a:gs pos="0">
                <a:schemeClr val="bg1"/>
              </a:gs>
              <a:gs pos="100000">
                <a:srgbClr val="0081C8"/>
              </a:gs>
            </a:gsLst>
            <a:lin ang="5400000" scaled="1"/>
          </a:gradFill>
          <a:ln w="9525" algn="ctr">
            <a:noFill/>
            <a:miter lim="800000"/>
            <a:headEnd/>
            <a:tailEnd/>
          </a:ln>
          <a:effectLst/>
        </p:spPr>
        <p:txBody>
          <a:bodyPr wrap="none" anchor="ctr"/>
          <a:lstStyle/>
          <a:p>
            <a:pPr>
              <a:defRPr/>
            </a:pPr>
            <a:endParaRPr lang="en-US">
              <a:solidFill>
                <a:schemeClr val="hlink"/>
              </a:solidFill>
              <a:cs typeface="Arial" charset="0"/>
            </a:endParaRPr>
          </a:p>
        </p:txBody>
      </p:sp>
      <p:sp>
        <p:nvSpPr>
          <p:cNvPr id="6148" name="Rectangle 3"/>
          <p:cNvSpPr>
            <a:spLocks noGrp="1" noChangeArrowheads="1"/>
          </p:cNvSpPr>
          <p:nvPr>
            <p:ph type="body" idx="1"/>
          </p:nvPr>
        </p:nvSpPr>
        <p:spPr bwMode="auto">
          <a:xfrm>
            <a:off x="182563" y="1233488"/>
            <a:ext cx="8686800" cy="51641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149" name="Rectangle 5"/>
          <p:cNvSpPr>
            <a:spLocks noGrp="1" noChangeArrowheads="1"/>
          </p:cNvSpPr>
          <p:nvPr>
            <p:ph type="title"/>
          </p:nvPr>
        </p:nvSpPr>
        <p:spPr bwMode="auto">
          <a:xfrm>
            <a:off x="182563" y="503238"/>
            <a:ext cx="8686800" cy="71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35174" name="Rectangle 6"/>
          <p:cNvSpPr>
            <a:spLocks noGrp="1" noChangeArrowheads="1"/>
          </p:cNvSpPr>
          <p:nvPr>
            <p:ph type="sldNum" sz="quarter" idx="4"/>
          </p:nvPr>
        </p:nvSpPr>
        <p:spPr bwMode="black">
          <a:xfrm>
            <a:off x="268288" y="6499225"/>
            <a:ext cx="463550" cy="222250"/>
          </a:xfrm>
          <a:prstGeom prst="rect">
            <a:avLst/>
          </a:prstGeom>
          <a:noFill/>
          <a:ln>
            <a:noFill/>
          </a:ln>
          <a:effectLst/>
          <a:extLst>
            <a:ext uri="{909E8E84-426E-40DD-AFC4-6F175D3DCCD1}"/>
            <a:ext uri="{91240B29-F687-4F45-9708-019B960494DF}"/>
            <a:ext uri="{AF507438-7753-43E0-B8FC-AC1667EBCBE1}"/>
          </a:extLst>
        </p:spPr>
        <p:txBody>
          <a:bodyPr vert="horz" wrap="square" lIns="92075" tIns="46038" rIns="92075" bIns="46038" numCol="1" anchor="t" anchorCtr="0" compatLnSpc="1">
            <a:prstTxWarp prst="textNoShape">
              <a:avLst/>
            </a:prstTxWarp>
          </a:bodyPr>
          <a:lstStyle>
            <a:lvl1pPr>
              <a:lnSpc>
                <a:spcPct val="100000"/>
              </a:lnSpc>
              <a:buClrTx/>
              <a:buSzTx/>
              <a:buFontTx/>
              <a:buNone/>
              <a:defRPr sz="900">
                <a:solidFill>
                  <a:schemeClr val="tx1"/>
                </a:solidFill>
                <a:cs typeface="Arial" charset="0"/>
              </a:defRPr>
            </a:lvl1pPr>
          </a:lstStyle>
          <a:p>
            <a:pPr>
              <a:defRPr/>
            </a:pPr>
            <a:fld id="{3CB02D11-8766-4438-9A06-F385AD0EAA13}" type="slidenum">
              <a:rPr lang="en-US"/>
              <a:pPr>
                <a:defRPr/>
              </a:pPr>
              <a:t>‹#›</a:t>
            </a:fld>
            <a:endParaRPr lang="en-US"/>
          </a:p>
        </p:txBody>
      </p:sp>
      <p:sp>
        <p:nvSpPr>
          <p:cNvPr id="1031" name="Rectangle 6"/>
          <p:cNvSpPr>
            <a:spLocks noChangeArrowheads="1"/>
          </p:cNvSpPr>
          <p:nvPr/>
        </p:nvSpPr>
        <p:spPr bwMode="black">
          <a:xfrm>
            <a:off x="3541713" y="6489700"/>
            <a:ext cx="2076450" cy="298450"/>
          </a:xfrm>
          <a:prstGeom prst="rect">
            <a:avLst/>
          </a:prstGeom>
          <a:noFill/>
          <a:ln w="9525">
            <a:noFill/>
            <a:miter lim="800000"/>
            <a:headEnd/>
            <a:tailEnd/>
          </a:ln>
        </p:spPr>
        <p:txBody>
          <a:bodyPr lIns="92075" tIns="46038" rIns="92075" bIns="46038"/>
          <a:lstStyle/>
          <a:p>
            <a:pPr algn="ctr">
              <a:defRPr/>
            </a:pPr>
            <a:r>
              <a:rPr lang="en-US" sz="1100" b="1" i="1">
                <a:cs typeface="Arial" charset="0"/>
              </a:rPr>
              <a:t>not for distribution</a:t>
            </a:r>
          </a:p>
        </p:txBody>
      </p:sp>
      <p:sp>
        <p:nvSpPr>
          <p:cNvPr id="1032" name="Text Box 9"/>
          <p:cNvSpPr txBox="1">
            <a:spLocks noChangeArrowheads="1"/>
          </p:cNvSpPr>
          <p:nvPr/>
        </p:nvSpPr>
        <p:spPr bwMode="auto">
          <a:xfrm>
            <a:off x="7250713" y="6470650"/>
            <a:ext cx="1710725" cy="369332"/>
          </a:xfrm>
          <a:prstGeom prst="rect">
            <a:avLst/>
          </a:prstGeom>
          <a:noFill/>
          <a:ln>
            <a:noFill/>
          </a:ln>
          <a:effectLst/>
          <a:extLst>
            <a:ext uri="{909E8E84-426E-40DD-AFC4-6F175D3DCCD1}"/>
            <a:ext uri="{91240B29-F687-4F45-9708-019B960494DF}"/>
            <a:ext uri="{AF507438-7753-43E0-B8FC-AC1667EBCBE1}"/>
          </a:extLst>
        </p:spPr>
        <p:txBody>
          <a:bodyPr wrap="none">
            <a:spAutoFit/>
          </a:bodyPr>
          <a:lstStyle>
            <a:lvl1pPr eaLnBrk="0" hangingPunct="0">
              <a:defRPr sz="2200">
                <a:solidFill>
                  <a:schemeClr val="hlink"/>
                </a:solidFill>
                <a:latin typeface="Arial" charset="0"/>
                <a:cs typeface="Arial" charset="0"/>
              </a:defRPr>
            </a:lvl1pPr>
            <a:lvl2pPr marL="742950" indent="-285750" eaLnBrk="0" hangingPunct="0">
              <a:defRPr sz="2200">
                <a:solidFill>
                  <a:schemeClr val="hlink"/>
                </a:solidFill>
                <a:latin typeface="Arial" charset="0"/>
                <a:cs typeface="Arial" charset="0"/>
              </a:defRPr>
            </a:lvl2pPr>
            <a:lvl3pPr marL="1143000" indent="-228600" eaLnBrk="0" hangingPunct="0">
              <a:defRPr sz="2200">
                <a:solidFill>
                  <a:schemeClr val="hlink"/>
                </a:solidFill>
                <a:latin typeface="Arial" charset="0"/>
                <a:cs typeface="Arial" charset="0"/>
              </a:defRPr>
            </a:lvl3pPr>
            <a:lvl4pPr marL="1600200" indent="-228600" eaLnBrk="0" hangingPunct="0">
              <a:defRPr sz="2200">
                <a:solidFill>
                  <a:schemeClr val="hlink"/>
                </a:solidFill>
                <a:latin typeface="Arial" charset="0"/>
                <a:cs typeface="Arial" charset="0"/>
              </a:defRPr>
            </a:lvl4pPr>
            <a:lvl5pPr marL="2057400" indent="-228600" eaLnBrk="0" hangingPunct="0">
              <a:defRPr sz="2200">
                <a:solidFill>
                  <a:schemeClr val="hlink"/>
                </a:solidFill>
                <a:latin typeface="Arial" charset="0"/>
                <a:cs typeface="Arial" charset="0"/>
              </a:defRPr>
            </a:lvl5pPr>
            <a:lvl6pPr marL="2514600" indent="-228600" eaLnBrk="0" fontAlgn="base" hangingPunct="0">
              <a:lnSpc>
                <a:spcPct val="90000"/>
              </a:lnSpc>
              <a:spcBef>
                <a:spcPct val="0"/>
              </a:spcBef>
              <a:spcAft>
                <a:spcPct val="0"/>
              </a:spcAft>
              <a:defRPr sz="2200">
                <a:solidFill>
                  <a:schemeClr val="hlink"/>
                </a:solidFill>
                <a:latin typeface="Arial" charset="0"/>
                <a:cs typeface="Arial" charset="0"/>
              </a:defRPr>
            </a:lvl6pPr>
            <a:lvl7pPr marL="2971800" indent="-228600" eaLnBrk="0" fontAlgn="base" hangingPunct="0">
              <a:lnSpc>
                <a:spcPct val="90000"/>
              </a:lnSpc>
              <a:spcBef>
                <a:spcPct val="0"/>
              </a:spcBef>
              <a:spcAft>
                <a:spcPct val="0"/>
              </a:spcAft>
              <a:defRPr sz="2200">
                <a:solidFill>
                  <a:schemeClr val="hlink"/>
                </a:solidFill>
                <a:latin typeface="Arial" charset="0"/>
                <a:cs typeface="Arial" charset="0"/>
              </a:defRPr>
            </a:lvl7pPr>
            <a:lvl8pPr marL="3429000" indent="-228600" eaLnBrk="0" fontAlgn="base" hangingPunct="0">
              <a:lnSpc>
                <a:spcPct val="90000"/>
              </a:lnSpc>
              <a:spcBef>
                <a:spcPct val="0"/>
              </a:spcBef>
              <a:spcAft>
                <a:spcPct val="0"/>
              </a:spcAft>
              <a:defRPr sz="2200">
                <a:solidFill>
                  <a:schemeClr val="hlink"/>
                </a:solidFill>
                <a:latin typeface="Arial" charset="0"/>
                <a:cs typeface="Arial" charset="0"/>
              </a:defRPr>
            </a:lvl8pPr>
            <a:lvl9pPr marL="3886200" indent="-228600" eaLnBrk="0" fontAlgn="base" hangingPunct="0">
              <a:lnSpc>
                <a:spcPct val="90000"/>
              </a:lnSpc>
              <a:spcBef>
                <a:spcPct val="0"/>
              </a:spcBef>
              <a:spcAft>
                <a:spcPct val="0"/>
              </a:spcAft>
              <a:defRPr sz="2200">
                <a:solidFill>
                  <a:schemeClr val="hlink"/>
                </a:solidFill>
                <a:latin typeface="Arial" charset="0"/>
                <a:cs typeface="Arial" charset="0"/>
              </a:defRPr>
            </a:lvl9pPr>
          </a:lstStyle>
          <a:p>
            <a:pPr algn="r" eaLnBrk="1" hangingPunct="1">
              <a:defRPr/>
            </a:pPr>
            <a:r>
              <a:rPr lang="en-US" sz="900" dirty="0">
                <a:solidFill>
                  <a:schemeClr val="tx1"/>
                </a:solidFill>
              </a:rPr>
              <a:t>IBM Software Group </a:t>
            </a:r>
            <a:r>
              <a:rPr lang="en-US" sz="900" dirty="0" smtClean="0">
                <a:solidFill>
                  <a:schemeClr val="tx1"/>
                </a:solidFill>
              </a:rPr>
              <a:t>/ System</a:t>
            </a:r>
            <a:endParaRPr lang="en-US" sz="900" dirty="0">
              <a:solidFill>
                <a:schemeClr val="tx1"/>
              </a:solidFill>
            </a:endParaRPr>
          </a:p>
          <a:p>
            <a:pPr algn="r" eaLnBrk="1" hangingPunct="1">
              <a:defRPr/>
            </a:pPr>
            <a:r>
              <a:rPr lang="en-US" sz="900" dirty="0">
                <a:solidFill>
                  <a:schemeClr val="tx1"/>
                </a:solidFill>
              </a:rPr>
              <a:t>© </a:t>
            </a:r>
            <a:r>
              <a:rPr lang="en-US" sz="900" dirty="0" smtClean="0">
                <a:solidFill>
                  <a:schemeClr val="tx1"/>
                </a:solidFill>
              </a:rPr>
              <a:t>2015 </a:t>
            </a:r>
            <a:r>
              <a:rPr lang="en-US" sz="900" dirty="0">
                <a:solidFill>
                  <a:schemeClr val="tx1"/>
                </a:solidFill>
              </a:rPr>
              <a:t>IBM Corporation</a:t>
            </a:r>
          </a:p>
        </p:txBody>
      </p:sp>
      <p:pic>
        <p:nvPicPr>
          <p:cNvPr id="6153" name="Picture 3" descr="ibm_sp_lockup_western-02"/>
          <p:cNvPicPr>
            <a:picLocks noChangeAspect="1" noChangeArrowheads="1"/>
          </p:cNvPicPr>
          <p:nvPr/>
        </p:nvPicPr>
        <p:blipFill>
          <a:blip r:embed="rId13" cstate="print"/>
          <a:srcRect/>
          <a:stretch>
            <a:fillRect/>
          </a:stretch>
        </p:blipFill>
        <p:spPr bwMode="auto">
          <a:xfrm>
            <a:off x="7900988" y="136525"/>
            <a:ext cx="1060450" cy="403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502" r:id="rId1"/>
    <p:sldLayoutId id="2147485503" r:id="rId2"/>
    <p:sldLayoutId id="2147485504" r:id="rId3"/>
    <p:sldLayoutId id="2147485505" r:id="rId4"/>
    <p:sldLayoutId id="2147485506" r:id="rId5"/>
    <p:sldLayoutId id="2147485507" r:id="rId6"/>
    <p:sldLayoutId id="2147485508" r:id="rId7"/>
    <p:sldLayoutId id="2147485509" r:id="rId8"/>
    <p:sldLayoutId id="2147485510" r:id="rId9"/>
    <p:sldLayoutId id="2147485511" r:id="rId10"/>
    <p:sldLayoutId id="2147485512"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hf hdr="0" dt="0"/>
  <p:txStyles>
    <p:titleStyle>
      <a:lvl1pPr algn="l" rtl="0" eaLnBrk="0" fontAlgn="base" hangingPunct="0">
        <a:lnSpc>
          <a:spcPct val="90000"/>
        </a:lnSpc>
        <a:spcBef>
          <a:spcPct val="0"/>
        </a:spcBef>
        <a:spcAft>
          <a:spcPct val="0"/>
        </a:spcAft>
        <a:defRPr sz="2800">
          <a:solidFill>
            <a:schemeClr val="tx1"/>
          </a:solidFill>
          <a:latin typeface="+mj-lt"/>
          <a:ea typeface="+mj-ea"/>
          <a:cs typeface="+mj-cs"/>
        </a:defRPr>
      </a:lvl1pPr>
      <a:lvl2pPr algn="l" rtl="0" eaLnBrk="0" fontAlgn="base" hangingPunct="0">
        <a:lnSpc>
          <a:spcPct val="90000"/>
        </a:lnSpc>
        <a:spcBef>
          <a:spcPct val="0"/>
        </a:spcBef>
        <a:spcAft>
          <a:spcPct val="0"/>
        </a:spcAft>
        <a:defRPr sz="2800">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800">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800">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800">
          <a:solidFill>
            <a:schemeClr val="tx1"/>
          </a:solidFill>
          <a:latin typeface="Arial" pitchFamily="34" charset="0"/>
          <a:cs typeface="Arial" pitchFamily="34" charset="0"/>
        </a:defRPr>
      </a:lvl5pPr>
      <a:lvl6pPr marL="457200" algn="l" rtl="0" eaLnBrk="1" fontAlgn="base" hangingPunct="1">
        <a:lnSpc>
          <a:spcPct val="90000"/>
        </a:lnSpc>
        <a:spcBef>
          <a:spcPct val="0"/>
        </a:spcBef>
        <a:spcAft>
          <a:spcPct val="0"/>
        </a:spcAft>
        <a:defRPr sz="2800">
          <a:solidFill>
            <a:schemeClr val="tx1"/>
          </a:solidFill>
          <a:latin typeface="Arial" pitchFamily="34" charset="0"/>
          <a:cs typeface="Arial" pitchFamily="34" charset="0"/>
        </a:defRPr>
      </a:lvl6pPr>
      <a:lvl7pPr marL="914400" algn="l" rtl="0" eaLnBrk="1" fontAlgn="base" hangingPunct="1">
        <a:lnSpc>
          <a:spcPct val="90000"/>
        </a:lnSpc>
        <a:spcBef>
          <a:spcPct val="0"/>
        </a:spcBef>
        <a:spcAft>
          <a:spcPct val="0"/>
        </a:spcAft>
        <a:defRPr sz="2800">
          <a:solidFill>
            <a:schemeClr val="tx1"/>
          </a:solidFill>
          <a:latin typeface="Arial" pitchFamily="34" charset="0"/>
          <a:cs typeface="Arial" pitchFamily="34" charset="0"/>
        </a:defRPr>
      </a:lvl7pPr>
      <a:lvl8pPr marL="1371600" algn="l" rtl="0" eaLnBrk="1" fontAlgn="base" hangingPunct="1">
        <a:lnSpc>
          <a:spcPct val="90000"/>
        </a:lnSpc>
        <a:spcBef>
          <a:spcPct val="0"/>
        </a:spcBef>
        <a:spcAft>
          <a:spcPct val="0"/>
        </a:spcAft>
        <a:defRPr sz="2800">
          <a:solidFill>
            <a:schemeClr val="tx1"/>
          </a:solidFill>
          <a:latin typeface="Arial" pitchFamily="34" charset="0"/>
          <a:cs typeface="Arial" pitchFamily="34" charset="0"/>
        </a:defRPr>
      </a:lvl8pPr>
      <a:lvl9pPr marL="1828800" algn="l" rtl="0" eaLnBrk="1" fontAlgn="base" hangingPunct="1">
        <a:lnSpc>
          <a:spcPct val="90000"/>
        </a:lnSpc>
        <a:spcBef>
          <a:spcPct val="0"/>
        </a:spcBef>
        <a:spcAft>
          <a:spcPct val="0"/>
        </a:spcAft>
        <a:defRPr sz="2800">
          <a:solidFill>
            <a:schemeClr val="tx1"/>
          </a:solidFill>
          <a:latin typeface="Arial" pitchFamily="34" charset="0"/>
          <a:cs typeface="Arial" pitchFamily="34" charset="0"/>
        </a:defRPr>
      </a:lvl9pPr>
    </p:titleStyle>
    <p:bodyStyle>
      <a:lvl1pPr marL="228600" indent="-228600" algn="l" rtl="0" eaLnBrk="0" fontAlgn="base" hangingPunct="0">
        <a:spcBef>
          <a:spcPct val="50000"/>
        </a:spcBef>
        <a:spcAft>
          <a:spcPct val="0"/>
        </a:spcAft>
        <a:buClr>
          <a:schemeClr val="tx1"/>
        </a:buClr>
        <a:buFont typeface="Wingdings" pitchFamily="2" charset="2"/>
        <a:buChar char="§"/>
        <a:defRPr sz="2000">
          <a:solidFill>
            <a:schemeClr val="tx1"/>
          </a:solidFill>
          <a:latin typeface="+mn-lt"/>
          <a:ea typeface="+mn-ea"/>
          <a:cs typeface="+mn-cs"/>
        </a:defRPr>
      </a:lvl1pPr>
      <a:lvl2pPr marL="455613" indent="-225425" algn="l" rtl="0" eaLnBrk="0" fontAlgn="base" hangingPunct="0">
        <a:spcBef>
          <a:spcPct val="20000"/>
        </a:spcBef>
        <a:spcAft>
          <a:spcPct val="0"/>
        </a:spcAft>
        <a:buClr>
          <a:schemeClr val="tx1"/>
        </a:buClr>
        <a:buChar char="•"/>
        <a:defRPr sz="2800">
          <a:solidFill>
            <a:schemeClr val="tx1"/>
          </a:solidFill>
          <a:latin typeface="+mn-lt"/>
          <a:cs typeface="+mn-cs"/>
        </a:defRPr>
      </a:lvl2pPr>
      <a:lvl3pPr marL="685800" indent="-228600" algn="l" rtl="0" eaLnBrk="0" fontAlgn="base" hangingPunct="0">
        <a:spcBef>
          <a:spcPct val="20000"/>
        </a:spcBef>
        <a:spcAft>
          <a:spcPct val="0"/>
        </a:spcAft>
        <a:buClr>
          <a:schemeClr val="tx1"/>
        </a:buClr>
        <a:buChar char="o"/>
        <a:defRPr sz="1600">
          <a:solidFill>
            <a:schemeClr val="tx1"/>
          </a:solidFill>
          <a:latin typeface="+mn-lt"/>
          <a:cs typeface="+mn-cs"/>
        </a:defRPr>
      </a:lvl3pPr>
      <a:lvl4pPr marL="912813" indent="-225425" algn="l" rtl="0" eaLnBrk="0" fontAlgn="base" hangingPunct="0">
        <a:spcBef>
          <a:spcPct val="20000"/>
        </a:spcBef>
        <a:spcAft>
          <a:spcPct val="0"/>
        </a:spcAft>
        <a:buClr>
          <a:schemeClr val="tx1"/>
        </a:buClr>
        <a:buFont typeface="Wingdings" pitchFamily="2" charset="2"/>
        <a:buChar char="Ø"/>
        <a:defRPr sz="1400">
          <a:solidFill>
            <a:schemeClr val="tx1"/>
          </a:solidFill>
          <a:latin typeface="+mn-lt"/>
          <a:cs typeface="+mn-cs"/>
        </a:defRPr>
      </a:lvl4pPr>
      <a:lvl5pPr marL="1587500" indent="-163513" algn="l" rtl="0" eaLnBrk="0" fontAlgn="base" hangingPunct="0">
        <a:spcBef>
          <a:spcPct val="20000"/>
        </a:spcBef>
        <a:spcAft>
          <a:spcPct val="0"/>
        </a:spcAft>
        <a:buClr>
          <a:schemeClr val="bg1"/>
        </a:buClr>
        <a:buChar char="»"/>
        <a:defRPr sz="1600">
          <a:solidFill>
            <a:schemeClr val="bg1"/>
          </a:solidFill>
          <a:latin typeface="+mn-lt"/>
          <a:cs typeface="+mn-cs"/>
        </a:defRPr>
      </a:lvl5pPr>
      <a:lvl6pPr marL="2044700" indent="-163513" algn="l" rtl="0" eaLnBrk="1" fontAlgn="base" hangingPunct="1">
        <a:spcBef>
          <a:spcPct val="20000"/>
        </a:spcBef>
        <a:spcAft>
          <a:spcPct val="0"/>
        </a:spcAft>
        <a:buClr>
          <a:schemeClr val="bg1"/>
        </a:buClr>
        <a:buChar char="»"/>
        <a:defRPr sz="1600">
          <a:solidFill>
            <a:schemeClr val="bg1"/>
          </a:solidFill>
          <a:latin typeface="+mn-lt"/>
          <a:cs typeface="+mn-cs"/>
        </a:defRPr>
      </a:lvl6pPr>
      <a:lvl7pPr marL="2501900" indent="-163513" algn="l" rtl="0" eaLnBrk="1" fontAlgn="base" hangingPunct="1">
        <a:spcBef>
          <a:spcPct val="20000"/>
        </a:spcBef>
        <a:spcAft>
          <a:spcPct val="0"/>
        </a:spcAft>
        <a:buClr>
          <a:schemeClr val="bg1"/>
        </a:buClr>
        <a:buChar char="»"/>
        <a:defRPr sz="1600">
          <a:solidFill>
            <a:schemeClr val="bg1"/>
          </a:solidFill>
          <a:latin typeface="+mn-lt"/>
          <a:cs typeface="+mn-cs"/>
        </a:defRPr>
      </a:lvl7pPr>
      <a:lvl8pPr marL="2959100" indent="-163513" algn="l" rtl="0" eaLnBrk="1" fontAlgn="base" hangingPunct="1">
        <a:spcBef>
          <a:spcPct val="20000"/>
        </a:spcBef>
        <a:spcAft>
          <a:spcPct val="0"/>
        </a:spcAft>
        <a:buClr>
          <a:schemeClr val="bg1"/>
        </a:buClr>
        <a:buChar char="»"/>
        <a:defRPr sz="1600">
          <a:solidFill>
            <a:schemeClr val="bg1"/>
          </a:solidFill>
          <a:latin typeface="+mn-lt"/>
          <a:cs typeface="+mn-cs"/>
        </a:defRPr>
      </a:lvl8pPr>
      <a:lvl9pPr marL="3416300" indent="-163513" algn="l" rtl="0" eaLnBrk="1" fontAlgn="base" hangingPunct="1">
        <a:spcBef>
          <a:spcPct val="20000"/>
        </a:spcBef>
        <a:spcAft>
          <a:spcPct val="0"/>
        </a:spcAft>
        <a:buClr>
          <a:schemeClr val="bg1"/>
        </a:buClr>
        <a:buChar char="»"/>
        <a:defRPr sz="16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54"/>
          <p:cNvSpPr>
            <a:spLocks noChangeArrowheads="1"/>
          </p:cNvSpPr>
          <p:nvPr/>
        </p:nvSpPr>
        <p:spPr bwMode="auto">
          <a:xfrm flipV="1">
            <a:off x="0" y="-46038"/>
            <a:ext cx="9144000" cy="1006476"/>
          </a:xfrm>
          <a:prstGeom prst="rect">
            <a:avLst/>
          </a:prstGeom>
          <a:gradFill rotWithShape="1">
            <a:gsLst>
              <a:gs pos="0">
                <a:schemeClr val="bg1"/>
              </a:gs>
              <a:gs pos="100000">
                <a:srgbClr val="0081C8"/>
              </a:gs>
            </a:gsLst>
            <a:lin ang="5400000" scaled="1"/>
          </a:gradFill>
          <a:ln>
            <a:noFill/>
          </a:ln>
          <a:effectLst/>
          <a:extLst>
            <a:ext uri="{91240B29-F687-4F45-9708-019B960494DF}"/>
            <a:ext uri="{AF507438-7753-43E0-B8FC-AC1667EBCBE1}"/>
          </a:extLst>
        </p:spPr>
        <p:txBody>
          <a:bodyPr wrap="none" anchor="ctr"/>
          <a:lstStyle>
            <a:lvl1pPr eaLnBrk="0" hangingPunct="0">
              <a:defRPr sz="2200">
                <a:solidFill>
                  <a:schemeClr val="hlink"/>
                </a:solidFill>
                <a:latin typeface="Arial" charset="0"/>
                <a:cs typeface="Arial" charset="0"/>
              </a:defRPr>
            </a:lvl1pPr>
            <a:lvl2pPr marL="742950" indent="-285750" eaLnBrk="0" hangingPunct="0">
              <a:defRPr sz="2200">
                <a:solidFill>
                  <a:schemeClr val="hlink"/>
                </a:solidFill>
                <a:latin typeface="Arial" charset="0"/>
                <a:cs typeface="Arial" charset="0"/>
              </a:defRPr>
            </a:lvl2pPr>
            <a:lvl3pPr marL="1143000" indent="-228600" eaLnBrk="0" hangingPunct="0">
              <a:defRPr sz="2200">
                <a:solidFill>
                  <a:schemeClr val="hlink"/>
                </a:solidFill>
                <a:latin typeface="Arial" charset="0"/>
                <a:cs typeface="Arial" charset="0"/>
              </a:defRPr>
            </a:lvl3pPr>
            <a:lvl4pPr marL="1600200" indent="-228600" eaLnBrk="0" hangingPunct="0">
              <a:defRPr sz="2200">
                <a:solidFill>
                  <a:schemeClr val="hlink"/>
                </a:solidFill>
                <a:latin typeface="Arial" charset="0"/>
                <a:cs typeface="Arial" charset="0"/>
              </a:defRPr>
            </a:lvl4pPr>
            <a:lvl5pPr marL="2057400" indent="-228600" eaLnBrk="0" hangingPunct="0">
              <a:defRPr sz="2200">
                <a:solidFill>
                  <a:schemeClr val="hlink"/>
                </a:solidFill>
                <a:latin typeface="Arial" charset="0"/>
                <a:cs typeface="Arial" charset="0"/>
              </a:defRPr>
            </a:lvl5pPr>
            <a:lvl6pPr marL="2514600" indent="-228600" eaLnBrk="0" fontAlgn="base" hangingPunct="0">
              <a:lnSpc>
                <a:spcPct val="90000"/>
              </a:lnSpc>
              <a:spcBef>
                <a:spcPct val="0"/>
              </a:spcBef>
              <a:spcAft>
                <a:spcPct val="0"/>
              </a:spcAft>
              <a:defRPr sz="2200">
                <a:solidFill>
                  <a:schemeClr val="hlink"/>
                </a:solidFill>
                <a:latin typeface="Arial" charset="0"/>
                <a:cs typeface="Arial" charset="0"/>
              </a:defRPr>
            </a:lvl6pPr>
            <a:lvl7pPr marL="2971800" indent="-228600" eaLnBrk="0" fontAlgn="base" hangingPunct="0">
              <a:lnSpc>
                <a:spcPct val="90000"/>
              </a:lnSpc>
              <a:spcBef>
                <a:spcPct val="0"/>
              </a:spcBef>
              <a:spcAft>
                <a:spcPct val="0"/>
              </a:spcAft>
              <a:defRPr sz="2200">
                <a:solidFill>
                  <a:schemeClr val="hlink"/>
                </a:solidFill>
                <a:latin typeface="Arial" charset="0"/>
                <a:cs typeface="Arial" charset="0"/>
              </a:defRPr>
            </a:lvl7pPr>
            <a:lvl8pPr marL="3429000" indent="-228600" eaLnBrk="0" fontAlgn="base" hangingPunct="0">
              <a:lnSpc>
                <a:spcPct val="90000"/>
              </a:lnSpc>
              <a:spcBef>
                <a:spcPct val="0"/>
              </a:spcBef>
              <a:spcAft>
                <a:spcPct val="0"/>
              </a:spcAft>
              <a:defRPr sz="2200">
                <a:solidFill>
                  <a:schemeClr val="hlink"/>
                </a:solidFill>
                <a:latin typeface="Arial" charset="0"/>
                <a:cs typeface="Arial" charset="0"/>
              </a:defRPr>
            </a:lvl8pPr>
            <a:lvl9pPr marL="3886200" indent="-228600" eaLnBrk="0" fontAlgn="base" hangingPunct="0">
              <a:lnSpc>
                <a:spcPct val="90000"/>
              </a:lnSpc>
              <a:spcBef>
                <a:spcPct val="0"/>
              </a:spcBef>
              <a:spcAft>
                <a:spcPct val="0"/>
              </a:spcAft>
              <a:defRPr sz="2200">
                <a:solidFill>
                  <a:schemeClr val="hlink"/>
                </a:solidFill>
                <a:latin typeface="Arial" charset="0"/>
                <a:cs typeface="Arial" charset="0"/>
              </a:defRPr>
            </a:lvl9pPr>
          </a:lstStyle>
          <a:p>
            <a:pPr eaLnBrk="1" hangingPunct="1">
              <a:defRPr/>
            </a:pPr>
            <a:endParaRPr lang="en-US" altLang="en-US" smtClean="0"/>
          </a:p>
        </p:txBody>
      </p:sp>
      <p:sp>
        <p:nvSpPr>
          <p:cNvPr id="11" name="Rectangle 54"/>
          <p:cNvSpPr>
            <a:spLocks noChangeArrowheads="1"/>
          </p:cNvSpPr>
          <p:nvPr/>
        </p:nvSpPr>
        <p:spPr bwMode="auto">
          <a:xfrm>
            <a:off x="0" y="6376988"/>
            <a:ext cx="9144000" cy="481012"/>
          </a:xfrm>
          <a:prstGeom prst="rect">
            <a:avLst/>
          </a:prstGeom>
          <a:gradFill rotWithShape="1">
            <a:gsLst>
              <a:gs pos="0">
                <a:schemeClr val="bg1"/>
              </a:gs>
              <a:gs pos="100000">
                <a:srgbClr val="0081C8"/>
              </a:gs>
            </a:gsLst>
            <a:lin ang="5400000" scaled="1"/>
          </a:gradFill>
          <a:ln>
            <a:noFill/>
          </a:ln>
          <a:effectLst/>
          <a:extLst>
            <a:ext uri="{91240B29-F687-4F45-9708-019B960494DF}"/>
            <a:ext uri="{AF507438-7753-43E0-B8FC-AC1667EBCBE1}"/>
          </a:extLst>
        </p:spPr>
        <p:txBody>
          <a:bodyPr wrap="none" anchor="ctr"/>
          <a:lstStyle>
            <a:lvl1pPr eaLnBrk="0" hangingPunct="0">
              <a:defRPr sz="2200">
                <a:solidFill>
                  <a:schemeClr val="hlink"/>
                </a:solidFill>
                <a:latin typeface="Arial" charset="0"/>
                <a:cs typeface="Arial" charset="0"/>
              </a:defRPr>
            </a:lvl1pPr>
            <a:lvl2pPr marL="742950" indent="-285750" eaLnBrk="0" hangingPunct="0">
              <a:defRPr sz="2200">
                <a:solidFill>
                  <a:schemeClr val="hlink"/>
                </a:solidFill>
                <a:latin typeface="Arial" charset="0"/>
                <a:cs typeface="Arial" charset="0"/>
              </a:defRPr>
            </a:lvl2pPr>
            <a:lvl3pPr marL="1143000" indent="-228600" eaLnBrk="0" hangingPunct="0">
              <a:defRPr sz="2200">
                <a:solidFill>
                  <a:schemeClr val="hlink"/>
                </a:solidFill>
                <a:latin typeface="Arial" charset="0"/>
                <a:cs typeface="Arial" charset="0"/>
              </a:defRPr>
            </a:lvl3pPr>
            <a:lvl4pPr marL="1600200" indent="-228600" eaLnBrk="0" hangingPunct="0">
              <a:defRPr sz="2200">
                <a:solidFill>
                  <a:schemeClr val="hlink"/>
                </a:solidFill>
                <a:latin typeface="Arial" charset="0"/>
                <a:cs typeface="Arial" charset="0"/>
              </a:defRPr>
            </a:lvl4pPr>
            <a:lvl5pPr marL="2057400" indent="-228600" eaLnBrk="0" hangingPunct="0">
              <a:defRPr sz="2200">
                <a:solidFill>
                  <a:schemeClr val="hlink"/>
                </a:solidFill>
                <a:latin typeface="Arial" charset="0"/>
                <a:cs typeface="Arial" charset="0"/>
              </a:defRPr>
            </a:lvl5pPr>
            <a:lvl6pPr marL="2514600" indent="-228600" eaLnBrk="0" fontAlgn="base" hangingPunct="0">
              <a:lnSpc>
                <a:spcPct val="90000"/>
              </a:lnSpc>
              <a:spcBef>
                <a:spcPct val="0"/>
              </a:spcBef>
              <a:spcAft>
                <a:spcPct val="0"/>
              </a:spcAft>
              <a:defRPr sz="2200">
                <a:solidFill>
                  <a:schemeClr val="hlink"/>
                </a:solidFill>
                <a:latin typeface="Arial" charset="0"/>
                <a:cs typeface="Arial" charset="0"/>
              </a:defRPr>
            </a:lvl6pPr>
            <a:lvl7pPr marL="2971800" indent="-228600" eaLnBrk="0" fontAlgn="base" hangingPunct="0">
              <a:lnSpc>
                <a:spcPct val="90000"/>
              </a:lnSpc>
              <a:spcBef>
                <a:spcPct val="0"/>
              </a:spcBef>
              <a:spcAft>
                <a:spcPct val="0"/>
              </a:spcAft>
              <a:defRPr sz="2200">
                <a:solidFill>
                  <a:schemeClr val="hlink"/>
                </a:solidFill>
                <a:latin typeface="Arial" charset="0"/>
                <a:cs typeface="Arial" charset="0"/>
              </a:defRPr>
            </a:lvl7pPr>
            <a:lvl8pPr marL="3429000" indent="-228600" eaLnBrk="0" fontAlgn="base" hangingPunct="0">
              <a:lnSpc>
                <a:spcPct val="90000"/>
              </a:lnSpc>
              <a:spcBef>
                <a:spcPct val="0"/>
              </a:spcBef>
              <a:spcAft>
                <a:spcPct val="0"/>
              </a:spcAft>
              <a:defRPr sz="2200">
                <a:solidFill>
                  <a:schemeClr val="hlink"/>
                </a:solidFill>
                <a:latin typeface="Arial" charset="0"/>
                <a:cs typeface="Arial" charset="0"/>
              </a:defRPr>
            </a:lvl8pPr>
            <a:lvl9pPr marL="3886200" indent="-228600" eaLnBrk="0" fontAlgn="base" hangingPunct="0">
              <a:lnSpc>
                <a:spcPct val="90000"/>
              </a:lnSpc>
              <a:spcBef>
                <a:spcPct val="0"/>
              </a:spcBef>
              <a:spcAft>
                <a:spcPct val="0"/>
              </a:spcAft>
              <a:defRPr sz="2200">
                <a:solidFill>
                  <a:schemeClr val="hlink"/>
                </a:solidFill>
                <a:latin typeface="Arial" charset="0"/>
                <a:cs typeface="Arial" charset="0"/>
              </a:defRPr>
            </a:lvl9pPr>
          </a:lstStyle>
          <a:p>
            <a:pPr eaLnBrk="1" hangingPunct="1">
              <a:defRPr/>
            </a:pPr>
            <a:endParaRPr lang="en-US" altLang="en-US" smtClean="0"/>
          </a:p>
        </p:txBody>
      </p:sp>
      <p:sp>
        <p:nvSpPr>
          <p:cNvPr id="7172" name="Rectangle 3"/>
          <p:cNvSpPr>
            <a:spLocks noGrp="1" noChangeArrowheads="1"/>
          </p:cNvSpPr>
          <p:nvPr>
            <p:ph type="body" idx="1"/>
          </p:nvPr>
        </p:nvSpPr>
        <p:spPr bwMode="auto">
          <a:xfrm>
            <a:off x="182563" y="1233488"/>
            <a:ext cx="8686800" cy="51641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7173" name="Rectangle 5"/>
          <p:cNvSpPr>
            <a:spLocks noGrp="1" noChangeArrowheads="1"/>
          </p:cNvSpPr>
          <p:nvPr>
            <p:ph type="title"/>
          </p:nvPr>
        </p:nvSpPr>
        <p:spPr bwMode="auto">
          <a:xfrm>
            <a:off x="182563" y="503238"/>
            <a:ext cx="8686800" cy="71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35174" name="Rectangle 6"/>
          <p:cNvSpPr>
            <a:spLocks noGrp="1" noChangeArrowheads="1"/>
          </p:cNvSpPr>
          <p:nvPr>
            <p:ph type="sldNum" sz="quarter" idx="4"/>
          </p:nvPr>
        </p:nvSpPr>
        <p:spPr bwMode="black">
          <a:xfrm>
            <a:off x="268288" y="6499225"/>
            <a:ext cx="463550" cy="222250"/>
          </a:xfrm>
          <a:prstGeom prst="rect">
            <a:avLst/>
          </a:prstGeom>
          <a:noFill/>
          <a:ln>
            <a:noFill/>
          </a:ln>
          <a:effectLst/>
          <a:extLst>
            <a:ext uri="{909E8E84-426E-40DD-AFC4-6F175D3DCCD1}"/>
            <a:ext uri="{91240B29-F687-4F45-9708-019B960494DF}"/>
            <a:ext uri="{AF507438-7753-43E0-B8FC-AC1667EBCBE1}"/>
          </a:extLst>
        </p:spPr>
        <p:txBody>
          <a:bodyPr vert="horz" wrap="square" lIns="92075" tIns="46038" rIns="92075" bIns="46038" numCol="1" anchor="t" anchorCtr="0" compatLnSpc="1">
            <a:prstTxWarp prst="textNoShape">
              <a:avLst/>
            </a:prstTxWarp>
          </a:bodyPr>
          <a:lstStyle>
            <a:lvl1pPr>
              <a:lnSpc>
                <a:spcPct val="100000"/>
              </a:lnSpc>
              <a:defRPr sz="900">
                <a:solidFill>
                  <a:schemeClr val="tx1"/>
                </a:solidFill>
                <a:latin typeface="Arial" charset="0"/>
                <a:cs typeface="Arial" charset="0"/>
              </a:defRPr>
            </a:lvl1pPr>
          </a:lstStyle>
          <a:p>
            <a:pPr>
              <a:defRPr/>
            </a:pPr>
            <a:fld id="{88F4B9A7-2E6F-4AD8-BB8E-1BE961D81787}" type="slidenum">
              <a:rPr lang="en-US"/>
              <a:pPr>
                <a:defRPr/>
              </a:pPr>
              <a:t>‹#›</a:t>
            </a:fld>
            <a:endParaRPr lang="en-US" dirty="0"/>
          </a:p>
        </p:txBody>
      </p:sp>
      <p:sp>
        <p:nvSpPr>
          <p:cNvPr id="1032" name="Text Box 9"/>
          <p:cNvSpPr txBox="1">
            <a:spLocks noChangeArrowheads="1"/>
          </p:cNvSpPr>
          <p:nvPr/>
        </p:nvSpPr>
        <p:spPr bwMode="auto">
          <a:xfrm>
            <a:off x="7194608" y="6470650"/>
            <a:ext cx="1766830" cy="369332"/>
          </a:xfrm>
          <a:prstGeom prst="rect">
            <a:avLst/>
          </a:prstGeom>
          <a:noFill/>
          <a:ln>
            <a:noFill/>
          </a:ln>
          <a:effectLst/>
          <a:extLst>
            <a:ext uri="{909E8E84-426E-40DD-AFC4-6F175D3DCCD1}"/>
            <a:ext uri="{91240B29-F687-4F45-9708-019B960494DF}"/>
            <a:ext uri="{AF507438-7753-43E0-B8FC-AC1667EBCBE1}"/>
          </a:extLst>
        </p:spPr>
        <p:txBody>
          <a:bodyPr wrap="none">
            <a:spAutoFit/>
          </a:bodyPr>
          <a:lstStyle>
            <a:lvl1pPr eaLnBrk="0" hangingPunct="0">
              <a:defRPr sz="2200">
                <a:solidFill>
                  <a:schemeClr val="hlink"/>
                </a:solidFill>
                <a:latin typeface="Arial" charset="0"/>
                <a:cs typeface="Arial" charset="0"/>
              </a:defRPr>
            </a:lvl1pPr>
            <a:lvl2pPr marL="742950" indent="-285750" eaLnBrk="0" hangingPunct="0">
              <a:defRPr sz="2200">
                <a:solidFill>
                  <a:schemeClr val="hlink"/>
                </a:solidFill>
                <a:latin typeface="Arial" charset="0"/>
                <a:cs typeface="Arial" charset="0"/>
              </a:defRPr>
            </a:lvl2pPr>
            <a:lvl3pPr marL="1143000" indent="-228600" eaLnBrk="0" hangingPunct="0">
              <a:defRPr sz="2200">
                <a:solidFill>
                  <a:schemeClr val="hlink"/>
                </a:solidFill>
                <a:latin typeface="Arial" charset="0"/>
                <a:cs typeface="Arial" charset="0"/>
              </a:defRPr>
            </a:lvl3pPr>
            <a:lvl4pPr marL="1600200" indent="-228600" eaLnBrk="0" hangingPunct="0">
              <a:defRPr sz="2200">
                <a:solidFill>
                  <a:schemeClr val="hlink"/>
                </a:solidFill>
                <a:latin typeface="Arial" charset="0"/>
                <a:cs typeface="Arial" charset="0"/>
              </a:defRPr>
            </a:lvl4pPr>
            <a:lvl5pPr marL="2057400" indent="-228600" eaLnBrk="0" hangingPunct="0">
              <a:defRPr sz="2200">
                <a:solidFill>
                  <a:schemeClr val="hlink"/>
                </a:solidFill>
                <a:latin typeface="Arial" charset="0"/>
                <a:cs typeface="Arial" charset="0"/>
              </a:defRPr>
            </a:lvl5pPr>
            <a:lvl6pPr marL="2514600" indent="-228600" eaLnBrk="0" fontAlgn="base" hangingPunct="0">
              <a:lnSpc>
                <a:spcPct val="90000"/>
              </a:lnSpc>
              <a:spcBef>
                <a:spcPct val="0"/>
              </a:spcBef>
              <a:spcAft>
                <a:spcPct val="0"/>
              </a:spcAft>
              <a:defRPr sz="2200">
                <a:solidFill>
                  <a:schemeClr val="hlink"/>
                </a:solidFill>
                <a:latin typeface="Arial" charset="0"/>
                <a:cs typeface="Arial" charset="0"/>
              </a:defRPr>
            </a:lvl6pPr>
            <a:lvl7pPr marL="2971800" indent="-228600" eaLnBrk="0" fontAlgn="base" hangingPunct="0">
              <a:lnSpc>
                <a:spcPct val="90000"/>
              </a:lnSpc>
              <a:spcBef>
                <a:spcPct val="0"/>
              </a:spcBef>
              <a:spcAft>
                <a:spcPct val="0"/>
              </a:spcAft>
              <a:defRPr sz="2200">
                <a:solidFill>
                  <a:schemeClr val="hlink"/>
                </a:solidFill>
                <a:latin typeface="Arial" charset="0"/>
                <a:cs typeface="Arial" charset="0"/>
              </a:defRPr>
            </a:lvl7pPr>
            <a:lvl8pPr marL="3429000" indent="-228600" eaLnBrk="0" fontAlgn="base" hangingPunct="0">
              <a:lnSpc>
                <a:spcPct val="90000"/>
              </a:lnSpc>
              <a:spcBef>
                <a:spcPct val="0"/>
              </a:spcBef>
              <a:spcAft>
                <a:spcPct val="0"/>
              </a:spcAft>
              <a:defRPr sz="2200">
                <a:solidFill>
                  <a:schemeClr val="hlink"/>
                </a:solidFill>
                <a:latin typeface="Arial" charset="0"/>
                <a:cs typeface="Arial" charset="0"/>
              </a:defRPr>
            </a:lvl8pPr>
            <a:lvl9pPr marL="3886200" indent="-228600" eaLnBrk="0" fontAlgn="base" hangingPunct="0">
              <a:lnSpc>
                <a:spcPct val="90000"/>
              </a:lnSpc>
              <a:spcBef>
                <a:spcPct val="0"/>
              </a:spcBef>
              <a:spcAft>
                <a:spcPct val="0"/>
              </a:spcAft>
              <a:defRPr sz="2200">
                <a:solidFill>
                  <a:schemeClr val="hlink"/>
                </a:solidFill>
                <a:latin typeface="Arial" charset="0"/>
                <a:cs typeface="Arial" charset="0"/>
              </a:defRPr>
            </a:lvl9pPr>
          </a:lstStyle>
          <a:p>
            <a:pPr algn="r" eaLnBrk="1" hangingPunct="1">
              <a:defRPr/>
            </a:pPr>
            <a:r>
              <a:rPr lang="en-US" sz="900" dirty="0">
                <a:solidFill>
                  <a:schemeClr val="tx1"/>
                </a:solidFill>
              </a:rPr>
              <a:t>IBM Software Group | </a:t>
            </a:r>
            <a:r>
              <a:rPr lang="en-US" sz="900" dirty="0" smtClean="0">
                <a:solidFill>
                  <a:schemeClr val="tx1"/>
                </a:solidFill>
              </a:rPr>
              <a:t>Systems</a:t>
            </a:r>
            <a:endParaRPr lang="en-US" sz="900" dirty="0">
              <a:solidFill>
                <a:schemeClr val="tx1"/>
              </a:solidFill>
            </a:endParaRPr>
          </a:p>
          <a:p>
            <a:pPr algn="r" eaLnBrk="1" hangingPunct="1">
              <a:defRPr/>
            </a:pPr>
            <a:r>
              <a:rPr lang="en-US" sz="900" dirty="0">
                <a:solidFill>
                  <a:schemeClr val="tx1"/>
                </a:solidFill>
              </a:rPr>
              <a:t>© </a:t>
            </a:r>
            <a:r>
              <a:rPr lang="en-US" sz="900" dirty="0" smtClean="0">
                <a:solidFill>
                  <a:schemeClr val="tx1"/>
                </a:solidFill>
              </a:rPr>
              <a:t>2015 </a:t>
            </a:r>
            <a:r>
              <a:rPr lang="en-US" sz="900" dirty="0">
                <a:solidFill>
                  <a:schemeClr val="tx1"/>
                </a:solidFill>
              </a:rPr>
              <a:t>IBM Corporation</a:t>
            </a:r>
          </a:p>
        </p:txBody>
      </p:sp>
      <p:pic>
        <p:nvPicPr>
          <p:cNvPr id="7176" name="Picture 3" descr="ibm_sp_lockup_western-02"/>
          <p:cNvPicPr>
            <a:picLocks noChangeAspect="1" noChangeArrowheads="1"/>
          </p:cNvPicPr>
          <p:nvPr/>
        </p:nvPicPr>
        <p:blipFill>
          <a:blip r:embed="rId16" cstate="print"/>
          <a:srcRect/>
          <a:stretch>
            <a:fillRect/>
          </a:stretch>
        </p:blipFill>
        <p:spPr bwMode="auto">
          <a:xfrm>
            <a:off x="7900988" y="136525"/>
            <a:ext cx="1060450" cy="403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513" r:id="rId1"/>
    <p:sldLayoutId id="2147485514" r:id="rId2"/>
    <p:sldLayoutId id="2147485515" r:id="rId3"/>
    <p:sldLayoutId id="2147485516" r:id="rId4"/>
    <p:sldLayoutId id="2147485517" r:id="rId5"/>
    <p:sldLayoutId id="2147485518" r:id="rId6"/>
    <p:sldLayoutId id="2147485519" r:id="rId7"/>
    <p:sldLayoutId id="2147485520" r:id="rId8"/>
    <p:sldLayoutId id="2147485521" r:id="rId9"/>
    <p:sldLayoutId id="2147485522" r:id="rId10"/>
    <p:sldLayoutId id="2147485523" r:id="rId11"/>
    <p:sldLayoutId id="2147485571" r:id="rId12"/>
    <p:sldLayoutId id="2147485574" r:id="rId13"/>
    <p:sldLayoutId id="2147485576" r:id="rId14"/>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hf hdr="0" dt="0"/>
  <p:txStyles>
    <p:titleStyle>
      <a:lvl1pPr algn="l" rtl="0" eaLnBrk="0" fontAlgn="base" hangingPunct="0">
        <a:lnSpc>
          <a:spcPct val="90000"/>
        </a:lnSpc>
        <a:spcBef>
          <a:spcPct val="0"/>
        </a:spcBef>
        <a:spcAft>
          <a:spcPct val="0"/>
        </a:spcAft>
        <a:defRPr sz="2800">
          <a:solidFill>
            <a:schemeClr val="tx1"/>
          </a:solidFill>
          <a:latin typeface="+mj-lt"/>
          <a:ea typeface="+mj-ea"/>
          <a:cs typeface="+mj-cs"/>
        </a:defRPr>
      </a:lvl1pPr>
      <a:lvl2pPr algn="l" rtl="0" eaLnBrk="0" fontAlgn="base" hangingPunct="0">
        <a:lnSpc>
          <a:spcPct val="90000"/>
        </a:lnSpc>
        <a:spcBef>
          <a:spcPct val="0"/>
        </a:spcBef>
        <a:spcAft>
          <a:spcPct val="0"/>
        </a:spcAft>
        <a:defRPr sz="2800">
          <a:solidFill>
            <a:schemeClr val="tx1"/>
          </a:solidFill>
          <a:latin typeface="Arial" charset="0"/>
        </a:defRPr>
      </a:lvl2pPr>
      <a:lvl3pPr algn="l" rtl="0" eaLnBrk="0" fontAlgn="base" hangingPunct="0">
        <a:lnSpc>
          <a:spcPct val="90000"/>
        </a:lnSpc>
        <a:spcBef>
          <a:spcPct val="0"/>
        </a:spcBef>
        <a:spcAft>
          <a:spcPct val="0"/>
        </a:spcAft>
        <a:defRPr sz="2800">
          <a:solidFill>
            <a:schemeClr val="tx1"/>
          </a:solidFill>
          <a:latin typeface="Arial" charset="0"/>
        </a:defRPr>
      </a:lvl3pPr>
      <a:lvl4pPr algn="l" rtl="0" eaLnBrk="0" fontAlgn="base" hangingPunct="0">
        <a:lnSpc>
          <a:spcPct val="90000"/>
        </a:lnSpc>
        <a:spcBef>
          <a:spcPct val="0"/>
        </a:spcBef>
        <a:spcAft>
          <a:spcPct val="0"/>
        </a:spcAft>
        <a:defRPr sz="2800">
          <a:solidFill>
            <a:schemeClr val="tx1"/>
          </a:solidFill>
          <a:latin typeface="Arial" charset="0"/>
        </a:defRPr>
      </a:lvl4pPr>
      <a:lvl5pPr algn="l" rtl="0" eaLnBrk="0" fontAlgn="base" hangingPunct="0">
        <a:lnSpc>
          <a:spcPct val="90000"/>
        </a:lnSpc>
        <a:spcBef>
          <a:spcPct val="0"/>
        </a:spcBef>
        <a:spcAft>
          <a:spcPct val="0"/>
        </a:spcAft>
        <a:defRPr sz="2800">
          <a:solidFill>
            <a:schemeClr val="tx1"/>
          </a:solidFill>
          <a:latin typeface="Arial" charset="0"/>
        </a:defRPr>
      </a:lvl5pPr>
      <a:lvl6pPr marL="457200" algn="l" rtl="0" eaLnBrk="1" fontAlgn="base" hangingPunct="1">
        <a:lnSpc>
          <a:spcPct val="90000"/>
        </a:lnSpc>
        <a:spcBef>
          <a:spcPct val="0"/>
        </a:spcBef>
        <a:spcAft>
          <a:spcPct val="0"/>
        </a:spcAft>
        <a:defRPr sz="2800">
          <a:solidFill>
            <a:schemeClr val="hlink"/>
          </a:solidFill>
          <a:latin typeface="Arial" charset="0"/>
        </a:defRPr>
      </a:lvl6pPr>
      <a:lvl7pPr marL="914400" algn="l" rtl="0" eaLnBrk="1" fontAlgn="base" hangingPunct="1">
        <a:lnSpc>
          <a:spcPct val="90000"/>
        </a:lnSpc>
        <a:spcBef>
          <a:spcPct val="0"/>
        </a:spcBef>
        <a:spcAft>
          <a:spcPct val="0"/>
        </a:spcAft>
        <a:defRPr sz="2800">
          <a:solidFill>
            <a:schemeClr val="hlink"/>
          </a:solidFill>
          <a:latin typeface="Arial" charset="0"/>
        </a:defRPr>
      </a:lvl7pPr>
      <a:lvl8pPr marL="1371600" algn="l" rtl="0" eaLnBrk="1" fontAlgn="base" hangingPunct="1">
        <a:lnSpc>
          <a:spcPct val="90000"/>
        </a:lnSpc>
        <a:spcBef>
          <a:spcPct val="0"/>
        </a:spcBef>
        <a:spcAft>
          <a:spcPct val="0"/>
        </a:spcAft>
        <a:defRPr sz="2800">
          <a:solidFill>
            <a:schemeClr val="hlink"/>
          </a:solidFill>
          <a:latin typeface="Arial" charset="0"/>
        </a:defRPr>
      </a:lvl8pPr>
      <a:lvl9pPr marL="1828800" algn="l" rtl="0" eaLnBrk="1" fontAlgn="base" hangingPunct="1">
        <a:lnSpc>
          <a:spcPct val="90000"/>
        </a:lnSpc>
        <a:spcBef>
          <a:spcPct val="0"/>
        </a:spcBef>
        <a:spcAft>
          <a:spcPct val="0"/>
        </a:spcAft>
        <a:defRPr sz="2800">
          <a:solidFill>
            <a:schemeClr val="hlink"/>
          </a:solidFill>
          <a:latin typeface="Arial" charset="0"/>
        </a:defRPr>
      </a:lvl9pPr>
    </p:titleStyle>
    <p:bodyStyle>
      <a:lvl1pPr marL="228600" indent="-228600" algn="l" rtl="0" eaLnBrk="0" fontAlgn="base" hangingPunct="0">
        <a:spcBef>
          <a:spcPct val="50000"/>
        </a:spcBef>
        <a:spcAft>
          <a:spcPct val="0"/>
        </a:spcAft>
        <a:buClr>
          <a:schemeClr val="tx1"/>
        </a:buClr>
        <a:buFont typeface="Wingdings" pitchFamily="2" charset="2"/>
        <a:buChar char="§"/>
        <a:defRPr sz="2000">
          <a:solidFill>
            <a:schemeClr val="tx1"/>
          </a:solidFill>
          <a:latin typeface="+mn-lt"/>
          <a:ea typeface="+mn-ea"/>
          <a:cs typeface="+mn-cs"/>
        </a:defRPr>
      </a:lvl1pPr>
      <a:lvl2pPr marL="455613" indent="-225425" algn="l" rtl="0" eaLnBrk="0" fontAlgn="base" hangingPunct="0">
        <a:spcBef>
          <a:spcPct val="20000"/>
        </a:spcBef>
        <a:spcAft>
          <a:spcPct val="0"/>
        </a:spcAft>
        <a:buClr>
          <a:schemeClr val="tx1"/>
        </a:buClr>
        <a:buChar char="•"/>
        <a:defRPr>
          <a:solidFill>
            <a:schemeClr val="tx1"/>
          </a:solidFill>
          <a:latin typeface="+mn-lt"/>
        </a:defRPr>
      </a:lvl2pPr>
      <a:lvl3pPr marL="685800" indent="-228600" algn="l" rtl="0" eaLnBrk="0" fontAlgn="base" hangingPunct="0">
        <a:spcBef>
          <a:spcPct val="20000"/>
        </a:spcBef>
        <a:spcAft>
          <a:spcPct val="0"/>
        </a:spcAft>
        <a:buClr>
          <a:schemeClr val="tx1"/>
        </a:buClr>
        <a:buChar char="o"/>
        <a:defRPr sz="1600">
          <a:solidFill>
            <a:schemeClr val="tx1"/>
          </a:solidFill>
          <a:latin typeface="+mn-lt"/>
        </a:defRPr>
      </a:lvl3pPr>
      <a:lvl4pPr marL="912813" indent="-225425" algn="l" rtl="0" eaLnBrk="0" fontAlgn="base" hangingPunct="0">
        <a:spcBef>
          <a:spcPct val="20000"/>
        </a:spcBef>
        <a:spcAft>
          <a:spcPct val="0"/>
        </a:spcAft>
        <a:buClr>
          <a:schemeClr val="tx1"/>
        </a:buClr>
        <a:buFont typeface="Wingdings" pitchFamily="2" charset="2"/>
        <a:buChar char="Ø"/>
        <a:defRPr sz="1400">
          <a:solidFill>
            <a:schemeClr val="tx1"/>
          </a:solidFill>
          <a:latin typeface="+mn-lt"/>
        </a:defRPr>
      </a:lvl4pPr>
      <a:lvl5pPr marL="1587500" indent="-163513" algn="l" rtl="0" eaLnBrk="0" fontAlgn="base" hangingPunct="0">
        <a:spcBef>
          <a:spcPct val="20000"/>
        </a:spcBef>
        <a:spcAft>
          <a:spcPct val="0"/>
        </a:spcAft>
        <a:buClr>
          <a:schemeClr val="bg1"/>
        </a:buClr>
        <a:buChar char="»"/>
        <a:defRPr sz="1600">
          <a:solidFill>
            <a:schemeClr val="bg1"/>
          </a:solidFill>
          <a:latin typeface="+mn-lt"/>
        </a:defRPr>
      </a:lvl5pPr>
      <a:lvl6pPr marL="2044700" indent="-163513" algn="l" rtl="0" eaLnBrk="1" fontAlgn="base" hangingPunct="1">
        <a:spcBef>
          <a:spcPct val="20000"/>
        </a:spcBef>
        <a:spcAft>
          <a:spcPct val="0"/>
        </a:spcAft>
        <a:buClr>
          <a:schemeClr val="bg1"/>
        </a:buClr>
        <a:buChar char="»"/>
        <a:defRPr sz="1600">
          <a:solidFill>
            <a:schemeClr val="bg1"/>
          </a:solidFill>
          <a:latin typeface="+mn-lt"/>
        </a:defRPr>
      </a:lvl6pPr>
      <a:lvl7pPr marL="2501900" indent="-163513" algn="l" rtl="0" eaLnBrk="1" fontAlgn="base" hangingPunct="1">
        <a:spcBef>
          <a:spcPct val="20000"/>
        </a:spcBef>
        <a:spcAft>
          <a:spcPct val="0"/>
        </a:spcAft>
        <a:buClr>
          <a:schemeClr val="bg1"/>
        </a:buClr>
        <a:buChar char="»"/>
        <a:defRPr sz="1600">
          <a:solidFill>
            <a:schemeClr val="bg1"/>
          </a:solidFill>
          <a:latin typeface="+mn-lt"/>
        </a:defRPr>
      </a:lvl7pPr>
      <a:lvl8pPr marL="2959100" indent="-163513" algn="l" rtl="0" eaLnBrk="1" fontAlgn="base" hangingPunct="1">
        <a:spcBef>
          <a:spcPct val="20000"/>
        </a:spcBef>
        <a:spcAft>
          <a:spcPct val="0"/>
        </a:spcAft>
        <a:buClr>
          <a:schemeClr val="bg1"/>
        </a:buClr>
        <a:buChar char="»"/>
        <a:defRPr sz="1600">
          <a:solidFill>
            <a:schemeClr val="bg1"/>
          </a:solidFill>
          <a:latin typeface="+mn-lt"/>
        </a:defRPr>
      </a:lvl8pPr>
      <a:lvl9pPr marL="3416300" indent="-163513" algn="l" rtl="0" eaLnBrk="1" fontAlgn="base" hangingPunct="1">
        <a:spcBef>
          <a:spcPct val="20000"/>
        </a:spcBef>
        <a:spcAft>
          <a:spcPct val="0"/>
        </a:spcAft>
        <a:buClr>
          <a:schemeClr val="bg1"/>
        </a:buClr>
        <a:buChar char="»"/>
        <a:defRPr sz="16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8.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8.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8.xml"/><Relationship Id="rId6" Type="http://schemas.openxmlformats.org/officeDocument/2006/relationships/image" Target="../media/image27.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3.xml"/><Relationship Id="rId1" Type="http://schemas.openxmlformats.org/officeDocument/2006/relationships/tags" Target="../tags/tag1.xml"/><Relationship Id="rId5" Type="http://schemas.openxmlformats.org/officeDocument/2006/relationships/image" Target="../media/image7.jpe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3.xml"/><Relationship Id="rId1" Type="http://schemas.openxmlformats.org/officeDocument/2006/relationships/tags" Target="../tags/tag2.xml"/><Relationship Id="rId4" Type="http://schemas.openxmlformats.org/officeDocument/2006/relationships/image" Target="../media/image43.jpeg"/></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7.xml"/><Relationship Id="rId7" Type="http://schemas.openxmlformats.org/officeDocument/2006/relationships/diagramColors" Target="../diagrams/colors1.xml"/><Relationship Id="rId2" Type="http://schemas.openxmlformats.org/officeDocument/2006/relationships/slideLayout" Target="../slideLayouts/slideLayout23.xml"/><Relationship Id="rId1" Type="http://schemas.openxmlformats.org/officeDocument/2006/relationships/tags" Target="../tags/tag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3.xml"/><Relationship Id="rId1" Type="http://schemas.openxmlformats.org/officeDocument/2006/relationships/tags" Target="../tags/tag4.xml"/><Relationship Id="rId4" Type="http://schemas.openxmlformats.org/officeDocument/2006/relationships/hyperlink" Target="https://share.confex.com/share/125/webprogram/Person6220.html"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3.xml"/><Relationship Id="rId1" Type="http://schemas.openxmlformats.org/officeDocument/2006/relationships/tags" Target="../tags/tag5.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3.xml"/><Relationship Id="rId1" Type="http://schemas.openxmlformats.org/officeDocument/2006/relationships/tags" Target="../tags/tag6.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8.xml"/><Relationship Id="rId4" Type="http://schemas.openxmlformats.org/officeDocument/2006/relationships/image" Target="../media/image49.jpe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25.xml"/><Relationship Id="rId5" Type="http://schemas.openxmlformats.org/officeDocument/2006/relationships/image" Target="../media/image49.jpe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9.jpe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49.jpeg"/><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3.xml"/><Relationship Id="rId4" Type="http://schemas.openxmlformats.org/officeDocument/2006/relationships/image" Target="../media/image59.png"/></Relationships>
</file>

<file path=ppt/slides/_rels/slide3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49.jpeg"/><Relationship Id="rId1" Type="http://schemas.openxmlformats.org/officeDocument/2006/relationships/slideLayout" Target="../slideLayouts/slideLayout27.xml"/><Relationship Id="rId4" Type="http://schemas.openxmlformats.org/officeDocument/2006/relationships/image" Target="../media/image62.pn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8.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notesSlide" Target="../notesSlides/notesSlide3.xml"/><Relationship Id="rId7" Type="http://schemas.openxmlformats.org/officeDocument/2006/relationships/oleObject" Target="../embeddings/oleObject1.bin"/><Relationship Id="rId2" Type="http://schemas.openxmlformats.org/officeDocument/2006/relationships/slideLayout" Target="../slideLayouts/slideLayout28.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jpe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5.xml"/><Relationship Id="rId16" Type="http://schemas.openxmlformats.org/officeDocument/2006/relationships/image" Target="../media/image24.png"/><Relationship Id="rId1" Type="http://schemas.openxmlformats.org/officeDocument/2006/relationships/slideLayout" Target="../slideLayouts/slideLayout28.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35.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8.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457200" y="2873375"/>
            <a:ext cx="7954963" cy="1470025"/>
          </a:xfrm>
          <a:prstGeom prst="rect">
            <a:avLst/>
          </a:prstGeom>
          <a:noFill/>
          <a:ln w="9525">
            <a:noFill/>
            <a:round/>
            <a:headEnd/>
            <a:tailEnd/>
          </a:ln>
        </p:spPr>
        <p:txBody>
          <a:bodyPr/>
          <a:lstStyle/>
          <a:p>
            <a:pPr>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dirty="0">
                <a:solidFill>
                  <a:srgbClr val="7889FB"/>
                </a:solidFill>
                <a:latin typeface="Calibri Light" pitchFamily="34" charset="0"/>
                <a:ea typeface="MS Gothic" pitchFamily="49" charset="-128"/>
              </a:rPr>
              <a:t>OMEGAMON </a:t>
            </a:r>
            <a:r>
              <a:rPr lang="en-US" sz="2400" b="1" dirty="0" smtClean="0">
                <a:solidFill>
                  <a:srgbClr val="7889FB"/>
                </a:solidFill>
                <a:latin typeface="Calibri Light" pitchFamily="34" charset="0"/>
                <a:ea typeface="MS Gothic" pitchFamily="49" charset="-128"/>
              </a:rPr>
              <a:t>Performance Management Suite</a:t>
            </a:r>
            <a:r>
              <a:rPr lang="en-US" sz="2400" b="1" dirty="0">
                <a:solidFill>
                  <a:srgbClr val="7889FB"/>
                </a:solidFill>
                <a:latin typeface="Calibri Light" pitchFamily="34" charset="0"/>
                <a:ea typeface="MS Gothic" pitchFamily="49" charset="-128"/>
              </a:rPr>
              <a:t/>
            </a:r>
            <a:br>
              <a:rPr lang="en-US" sz="2400" b="1" dirty="0">
                <a:solidFill>
                  <a:srgbClr val="7889FB"/>
                </a:solidFill>
                <a:latin typeface="Calibri Light" pitchFamily="34" charset="0"/>
                <a:ea typeface="MS Gothic" pitchFamily="49" charset="-128"/>
              </a:rPr>
            </a:br>
            <a:r>
              <a:rPr lang="en-US" sz="2400" b="1" dirty="0">
                <a:solidFill>
                  <a:srgbClr val="7889FB"/>
                </a:solidFill>
                <a:latin typeface="Calibri Light" pitchFamily="34" charset="0"/>
                <a:ea typeface="MS Gothic" pitchFamily="49" charset="-128"/>
              </a:rPr>
              <a:t/>
            </a:r>
            <a:br>
              <a:rPr lang="en-US" sz="2400" b="1" dirty="0">
                <a:solidFill>
                  <a:srgbClr val="7889FB"/>
                </a:solidFill>
                <a:latin typeface="Calibri Light" pitchFamily="34" charset="0"/>
                <a:ea typeface="MS Gothic" pitchFamily="49" charset="-128"/>
              </a:rPr>
            </a:br>
            <a:r>
              <a:rPr lang="en-US" sz="2400" b="1" dirty="0">
                <a:solidFill>
                  <a:srgbClr val="7889FB"/>
                </a:solidFill>
                <a:latin typeface="Calibri Light" pitchFamily="34" charset="0"/>
                <a:ea typeface="MS Gothic" pitchFamily="49" charset="-128"/>
              </a:rPr>
              <a:t>Long Presentation</a:t>
            </a:r>
          </a:p>
        </p:txBody>
      </p:sp>
      <p:sp>
        <p:nvSpPr>
          <p:cNvPr id="27651" name="Text Box 2"/>
          <p:cNvSpPr txBox="1">
            <a:spLocks noChangeArrowheads="1"/>
          </p:cNvSpPr>
          <p:nvPr/>
        </p:nvSpPr>
        <p:spPr bwMode="auto">
          <a:xfrm>
            <a:off x="1949450" y="4106863"/>
            <a:ext cx="6400800" cy="1384300"/>
          </a:xfrm>
          <a:prstGeom prst="rect">
            <a:avLst/>
          </a:prstGeom>
          <a:noFill/>
          <a:ln w="9525">
            <a:noFill/>
            <a:round/>
            <a:headEnd/>
            <a:tailEnd/>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t>September </a:t>
            </a:r>
            <a:r>
              <a:rPr lang="en-US" dirty="0" smtClean="0"/>
              <a:t>2015</a:t>
            </a:r>
            <a:endParaRPr lang="en-US" dirty="0"/>
          </a:p>
        </p:txBody>
      </p:sp>
      <p:pic>
        <p:nvPicPr>
          <p:cNvPr id="27652" name="Picture 3" descr="http://us.cdn2.123rf.com/168nwm/zeffss/zeffss1201/zeffss120100011/11975128-new-icon-blue-glass-isolated-on-white-background.jpg"/>
          <p:cNvPicPr>
            <a:picLocks noChangeAspect="1" noChangeArrowheads="1"/>
          </p:cNvPicPr>
          <p:nvPr/>
        </p:nvPicPr>
        <p:blipFill>
          <a:blip r:embed="rId3" cstate="print"/>
          <a:srcRect/>
          <a:stretch>
            <a:fillRect/>
          </a:stretch>
        </p:blipFill>
        <p:spPr bwMode="auto">
          <a:xfrm>
            <a:off x="457200" y="1143000"/>
            <a:ext cx="1406525" cy="1406525"/>
          </a:xfrm>
          <a:prstGeom prst="rect">
            <a:avLst/>
          </a:prstGeom>
          <a:noFill/>
          <a:ln w="21600">
            <a:noFill/>
            <a:round/>
            <a:headEnd/>
            <a:tailEnd/>
          </a:ln>
        </p:spPr>
      </p:pic>
      <p:sp>
        <p:nvSpPr>
          <p:cNvPr id="5" name="Slide Number Placeholder 4"/>
          <p:cNvSpPr>
            <a:spLocks noGrp="1"/>
          </p:cNvSpPr>
          <p:nvPr>
            <p:ph type="sldNum" sz="quarter" idx="10"/>
          </p:nvPr>
        </p:nvSpPr>
        <p:spPr/>
        <p:txBody>
          <a:bodyPr/>
          <a:lstStyle/>
          <a:p>
            <a:pPr>
              <a:defRPr/>
            </a:pPr>
            <a:fld id="{893B076C-FB52-450B-B0FA-5EB7702C04A3}" type="slidenum">
              <a:rPr lang="en-US" smtClean="0"/>
              <a:pPr>
                <a:defRPr/>
              </a:pPr>
              <a:t>1</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idx="4294967295"/>
          </p:nvPr>
        </p:nvSpPr>
        <p:spPr>
          <a:xfrm>
            <a:off x="304800" y="438519"/>
            <a:ext cx="8686800" cy="230188"/>
          </a:xfrm>
        </p:spPr>
        <p:txBody>
          <a:bodyPr lIns="91440" tIns="45720" rIns="91440" bIns="45720">
            <a:noAutofit/>
          </a:bodyPr>
          <a:lstStyle/>
          <a:p>
            <a:r>
              <a:rPr lang="en-US" sz="2400" b="1" dirty="0" smtClean="0">
                <a:solidFill>
                  <a:schemeClr val="tx1"/>
                </a:solidFill>
              </a:rPr>
              <a:t>OMEGAMON already has low TCO and ……</a:t>
            </a:r>
            <a:br>
              <a:rPr lang="en-US" sz="2400" b="1" dirty="0" smtClean="0">
                <a:solidFill>
                  <a:schemeClr val="tx1"/>
                </a:solidFill>
              </a:rPr>
            </a:br>
            <a:r>
              <a:rPr lang="en-US" sz="2400" b="1" dirty="0" smtClean="0">
                <a:solidFill>
                  <a:schemeClr val="bg2">
                    <a:lumMod val="50000"/>
                  </a:schemeClr>
                </a:solidFill>
              </a:rPr>
              <a:t> is still improving! </a:t>
            </a:r>
            <a:endParaRPr lang="en-US" sz="2400" i="1" dirty="0" smtClean="0">
              <a:solidFill>
                <a:schemeClr val="bg2">
                  <a:lumMod val="50000"/>
                </a:schemeClr>
              </a:solidFill>
            </a:endParaRPr>
          </a:p>
        </p:txBody>
      </p:sp>
      <p:sp>
        <p:nvSpPr>
          <p:cNvPr id="13316" name="Rectangle 3"/>
          <p:cNvSpPr>
            <a:spLocks noGrp="1" noChangeArrowheads="1"/>
          </p:cNvSpPr>
          <p:nvPr>
            <p:ph type="body" idx="4294967295"/>
          </p:nvPr>
        </p:nvSpPr>
        <p:spPr>
          <a:xfrm>
            <a:off x="508000" y="999067"/>
            <a:ext cx="8001000" cy="5186363"/>
          </a:xfrm>
        </p:spPr>
        <p:txBody>
          <a:bodyPr lIns="91440" tIns="45720" rIns="91440" bIns="45720"/>
          <a:lstStyle/>
          <a:p>
            <a:pPr marL="342900" indent="-342900">
              <a:lnSpc>
                <a:spcPct val="83000"/>
              </a:lnSpc>
            </a:pPr>
            <a:endParaRPr lang="en-US" sz="2800" b="1" dirty="0" smtClean="0"/>
          </a:p>
          <a:p>
            <a:pPr marL="342900" indent="-342900">
              <a:lnSpc>
                <a:spcPct val="83000"/>
              </a:lnSpc>
            </a:pPr>
            <a:r>
              <a:rPr lang="en-US" sz="2000" dirty="0" smtClean="0"/>
              <a:t>Delivering drastic </a:t>
            </a:r>
            <a:r>
              <a:rPr lang="en-US" sz="2000" b="1" dirty="0" smtClean="0"/>
              <a:t>reductions in labor time</a:t>
            </a:r>
            <a:r>
              <a:rPr lang="en-US" sz="2000" dirty="0" smtClean="0"/>
              <a:t> needed to </a:t>
            </a:r>
            <a:r>
              <a:rPr lang="en-US" sz="2000" dirty="0" err="1" smtClean="0"/>
              <a:t>configurez</a:t>
            </a:r>
            <a:r>
              <a:rPr lang="en-US" sz="2000" dirty="0" smtClean="0"/>
              <a:t>/OS components:  </a:t>
            </a:r>
          </a:p>
          <a:p>
            <a:pPr marL="1143000" lvl="2" indent="-228600">
              <a:lnSpc>
                <a:spcPct val="83000"/>
              </a:lnSpc>
              <a:buFontTx/>
              <a:buNone/>
            </a:pPr>
            <a:r>
              <a:rPr lang="en-US" sz="2000" i="1" dirty="0" smtClean="0"/>
              <a:t>“5x improvement, [less time for OM upgrade and configuration] with new PARMGEN tool” IBM Host System Services team member</a:t>
            </a:r>
          </a:p>
          <a:p>
            <a:pPr marL="1143000" lvl="2" indent="-228600">
              <a:lnSpc>
                <a:spcPct val="83000"/>
              </a:lnSpc>
              <a:buFontTx/>
              <a:buNone/>
            </a:pPr>
            <a:endParaRPr lang="en-US" sz="2000" i="1" dirty="0" smtClean="0"/>
          </a:p>
          <a:p>
            <a:pPr marL="342900" indent="-342900">
              <a:lnSpc>
                <a:spcPct val="83000"/>
              </a:lnSpc>
            </a:pPr>
            <a:r>
              <a:rPr lang="en-US" sz="2000" dirty="0" smtClean="0"/>
              <a:t>Leveraging </a:t>
            </a:r>
            <a:r>
              <a:rPr lang="en-US" sz="2000" b="1" dirty="0" err="1" smtClean="0"/>
              <a:t>ServerPac’s</a:t>
            </a:r>
            <a:r>
              <a:rPr lang="en-US" sz="2000" b="1" dirty="0" smtClean="0"/>
              <a:t> efficient deployment</a:t>
            </a:r>
            <a:r>
              <a:rPr lang="en-US" sz="2000" dirty="0" smtClean="0"/>
              <a:t> of binaries for z/OS, subsystems and OMEGAMON</a:t>
            </a:r>
          </a:p>
          <a:p>
            <a:pPr marL="1143000" lvl="2" indent="-228600">
              <a:lnSpc>
                <a:spcPct val="83000"/>
              </a:lnSpc>
            </a:pPr>
            <a:r>
              <a:rPr lang="en-US" dirty="0" smtClean="0"/>
              <a:t>Consolidates SMP/E tasks (versus CBPDO) </a:t>
            </a:r>
          </a:p>
          <a:p>
            <a:pPr marL="1143000" lvl="2" indent="-228600">
              <a:lnSpc>
                <a:spcPct val="83000"/>
              </a:lnSpc>
            </a:pPr>
            <a:r>
              <a:rPr lang="en-US" dirty="0" smtClean="0"/>
              <a:t>Customizes ordering of any combination </a:t>
            </a:r>
          </a:p>
          <a:p>
            <a:pPr marL="1143000" lvl="2" indent="-228600">
              <a:lnSpc>
                <a:spcPct val="83000"/>
              </a:lnSpc>
            </a:pPr>
            <a:r>
              <a:rPr lang="en-US" dirty="0" smtClean="0"/>
              <a:t>Contains all latest maintenance</a:t>
            </a:r>
            <a:r>
              <a:rPr lang="en-US" sz="2000" dirty="0" smtClean="0"/>
              <a:t>. </a:t>
            </a:r>
          </a:p>
          <a:p>
            <a:pPr marL="1143000" lvl="2" indent="-228600">
              <a:lnSpc>
                <a:spcPct val="83000"/>
              </a:lnSpc>
            </a:pPr>
            <a:endParaRPr lang="en-US" sz="2000" dirty="0" smtClean="0"/>
          </a:p>
          <a:p>
            <a:pPr marL="342900" indent="-342900">
              <a:lnSpc>
                <a:spcPct val="83000"/>
              </a:lnSpc>
            </a:pPr>
            <a:r>
              <a:rPr lang="en-US" sz="2000" b="1" dirty="0" smtClean="0"/>
              <a:t>Minimizing the manual effort</a:t>
            </a:r>
            <a:r>
              <a:rPr lang="en-US" sz="2000" dirty="0" smtClean="0"/>
              <a:t> to maintain agents using ITM Self Describing Agents (SDA)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1"/>
          <p:cNvSpPr>
            <a:spLocks noGrp="1"/>
          </p:cNvSpPr>
          <p:nvPr>
            <p:ph type="sldNum" sz="quarter" idx="10"/>
          </p:nvPr>
        </p:nvSpPr>
        <p:spPr>
          <a:noFill/>
          <a:ln>
            <a:miter lim="800000"/>
            <a:headEnd/>
            <a:tailEnd/>
          </a:ln>
        </p:spPr>
        <p:txBody>
          <a:bodyPr/>
          <a:lstStyle/>
          <a:p>
            <a:fld id="{895589E4-C5EA-4E02-A16C-C508888CD0A9}" type="slidenum">
              <a:rPr lang="en-US" smtClean="0">
                <a:latin typeface="Arial" pitchFamily="34" charset="0"/>
                <a:cs typeface="Arial" pitchFamily="34" charset="0"/>
              </a:rPr>
              <a:pPr/>
              <a:t>11</a:t>
            </a:fld>
            <a:endParaRPr lang="en-US" smtClean="0">
              <a:latin typeface="Arial" pitchFamily="34" charset="0"/>
              <a:cs typeface="Arial" pitchFamily="34" charset="0"/>
            </a:endParaRPr>
          </a:p>
        </p:txBody>
      </p:sp>
      <p:pic>
        <p:nvPicPr>
          <p:cNvPr id="14339" name="Picture 2"/>
          <p:cNvPicPr>
            <a:picLocks noChangeAspect="1" noChangeArrowheads="1"/>
          </p:cNvPicPr>
          <p:nvPr/>
        </p:nvPicPr>
        <p:blipFill>
          <a:blip r:embed="rId3" cstate="print"/>
          <a:srcRect/>
          <a:stretch>
            <a:fillRect/>
          </a:stretch>
        </p:blipFill>
        <p:spPr bwMode="auto">
          <a:xfrm>
            <a:off x="6265863" y="1406012"/>
            <a:ext cx="2432050" cy="2382838"/>
          </a:xfrm>
          <a:prstGeom prst="rect">
            <a:avLst/>
          </a:prstGeom>
          <a:noFill/>
          <a:ln w="21600">
            <a:noFill/>
            <a:round/>
            <a:headEnd/>
            <a:tailEnd/>
          </a:ln>
        </p:spPr>
      </p:pic>
      <p:sp>
        <p:nvSpPr>
          <p:cNvPr id="81923" name="Text Box 3"/>
          <p:cNvSpPr txBox="1">
            <a:spLocks noChangeArrowheads="1"/>
          </p:cNvSpPr>
          <p:nvPr/>
        </p:nvSpPr>
        <p:spPr bwMode="auto">
          <a:xfrm>
            <a:off x="481156" y="135271"/>
            <a:ext cx="7599168" cy="738664"/>
          </a:xfrm>
          <a:prstGeom prst="rect">
            <a:avLst/>
          </a:prstGeom>
          <a:noFill/>
          <a:ln w="9525" algn="ctr">
            <a:noFill/>
            <a:round/>
            <a:headEnd/>
            <a:tailEnd/>
          </a:ln>
          <a:effectLst/>
        </p:spPr>
        <p:txBody>
          <a:bodyPr wrap="square" lIns="0" tIns="0" rIns="0" bIns="0">
            <a:spAutoFit/>
          </a:bodyPr>
          <a:lstStyle/>
          <a:p>
            <a:pPr defTabSz="914400">
              <a:defRPr/>
            </a:pPr>
            <a:r>
              <a:rPr lang="en-US" sz="2400" b="1" dirty="0">
                <a:latin typeface="+mj-lt"/>
              </a:rPr>
              <a:t>OMEGAMON provides significant cost savings over other vendors’ solutions</a:t>
            </a:r>
          </a:p>
        </p:txBody>
      </p:sp>
      <p:sp>
        <p:nvSpPr>
          <p:cNvPr id="14341" name="Text Box 4"/>
          <p:cNvSpPr txBox="1">
            <a:spLocks noChangeArrowheads="1"/>
          </p:cNvSpPr>
          <p:nvPr/>
        </p:nvSpPr>
        <p:spPr bwMode="auto">
          <a:xfrm>
            <a:off x="5949950" y="1276523"/>
            <a:ext cx="3011488" cy="4694238"/>
          </a:xfrm>
          <a:prstGeom prst="rect">
            <a:avLst/>
          </a:prstGeom>
          <a:noFill/>
          <a:ln w="9398">
            <a:solidFill>
              <a:srgbClr val="000000"/>
            </a:solidFill>
            <a:miter lim="800000"/>
            <a:headEnd/>
            <a:tailEnd/>
          </a:ln>
        </p:spPr>
        <p:txBody>
          <a:bodyPr lIns="90000" tIns="46800" rIns="90000" bIns="468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i="1"/>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i="1"/>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i="1"/>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i="1"/>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i="1"/>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i="1"/>
          </a:p>
        </p:txBody>
      </p:sp>
      <p:sp>
        <p:nvSpPr>
          <p:cNvPr id="14342" name="Text Box 5"/>
          <p:cNvSpPr txBox="1">
            <a:spLocks noChangeArrowheads="1"/>
          </p:cNvSpPr>
          <p:nvPr/>
        </p:nvSpPr>
        <p:spPr bwMode="auto">
          <a:xfrm>
            <a:off x="727788" y="5035027"/>
            <a:ext cx="4805265" cy="648512"/>
          </a:xfrm>
          <a:prstGeom prst="rect">
            <a:avLst/>
          </a:prstGeom>
          <a:noFill/>
          <a:ln w="21600">
            <a:noFill/>
            <a:round/>
            <a:headEnd/>
            <a:tailEnd/>
          </a:ln>
        </p:spPr>
        <p:txBody>
          <a:bodyPr wrap="square" lIns="90000" tIns="46800" rIns="90000" bIns="4680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a:t>* Based on internal testing and running similar scenarios on v 4.2 versus v 5.1. Results at your own shops will vary dependent on OM II (CUA) and OMEGAVIEW deployment</a:t>
            </a:r>
          </a:p>
        </p:txBody>
      </p:sp>
      <p:sp>
        <p:nvSpPr>
          <p:cNvPr id="81926" name="Rectangle 6"/>
          <p:cNvSpPr>
            <a:spLocks noChangeArrowheads="1"/>
          </p:cNvSpPr>
          <p:nvPr/>
        </p:nvSpPr>
        <p:spPr bwMode="auto">
          <a:xfrm>
            <a:off x="202159" y="1634184"/>
            <a:ext cx="5788090" cy="2941447"/>
          </a:xfrm>
          <a:prstGeom prst="rect">
            <a:avLst/>
          </a:prstGeom>
          <a:noFill/>
          <a:ln w="21600">
            <a:noFill/>
            <a:round/>
            <a:headEnd/>
            <a:tailEnd/>
          </a:ln>
          <a:effectLst/>
        </p:spPr>
        <p:txBody>
          <a:bodyPr wrap="square" lIns="90000" tIns="46800" rIns="90000" bIns="46800">
            <a:spAutoFit/>
          </a:bodyPr>
          <a:lstStyle/>
          <a:p>
            <a:pPr marL="163513" indent="-163513" algn="l">
              <a:spcBef>
                <a:spcPts val="1200"/>
              </a:spcBef>
              <a:buFont typeface="Arial" pitchFamily="34" charset="0"/>
              <a:buChar char="•"/>
              <a:tabLst>
                <a:tab pos="163513" algn="l"/>
                <a:tab pos="620713" algn="l"/>
                <a:tab pos="1077913" algn="l"/>
                <a:tab pos="1535113" algn="l"/>
                <a:tab pos="1992313" algn="l"/>
                <a:tab pos="2449513" algn="l"/>
                <a:tab pos="2906713" algn="l"/>
                <a:tab pos="3363913" algn="l"/>
                <a:tab pos="3821113" algn="l"/>
                <a:tab pos="4278313" algn="l"/>
                <a:tab pos="4735513" algn="l"/>
                <a:tab pos="5192713" algn="l"/>
                <a:tab pos="5649913" algn="l"/>
                <a:tab pos="6107113" algn="l"/>
                <a:tab pos="6564313" algn="l"/>
                <a:tab pos="7021513" algn="l"/>
                <a:tab pos="7478713" algn="l"/>
                <a:tab pos="7935913" algn="l"/>
                <a:tab pos="8393113" algn="l"/>
                <a:tab pos="8850313" algn="l"/>
                <a:tab pos="9307513" algn="l"/>
              </a:tabLst>
              <a:defRPr/>
            </a:pPr>
            <a:r>
              <a:rPr lang="en-US" sz="2000" b="1" dirty="0">
                <a:latin typeface="+mj-lt"/>
              </a:rPr>
              <a:t>Exploiting </a:t>
            </a:r>
            <a:r>
              <a:rPr lang="en-US" sz="2000" b="1" dirty="0" err="1">
                <a:latin typeface="+mj-lt"/>
              </a:rPr>
              <a:t>zIIP</a:t>
            </a:r>
            <a:r>
              <a:rPr lang="en-US" sz="2000" dirty="0">
                <a:latin typeface="+mj-lt"/>
              </a:rPr>
              <a:t> offload for years.</a:t>
            </a:r>
          </a:p>
          <a:p>
            <a:pPr lvl="1" algn="l">
              <a:spcBef>
                <a:spcPts val="0"/>
              </a:spcBef>
              <a:buFont typeface="Arial" pitchFamily="34" charset="0"/>
              <a:buChar char="•"/>
              <a:tabLst>
                <a:tab pos="163513" algn="l"/>
                <a:tab pos="620713" algn="l"/>
                <a:tab pos="1077913" algn="l"/>
                <a:tab pos="1535113" algn="l"/>
                <a:tab pos="1992313" algn="l"/>
                <a:tab pos="2449513" algn="l"/>
                <a:tab pos="2906713" algn="l"/>
                <a:tab pos="3363913" algn="l"/>
                <a:tab pos="3821113" algn="l"/>
                <a:tab pos="4278313" algn="l"/>
                <a:tab pos="4735513" algn="l"/>
                <a:tab pos="5192713" algn="l"/>
                <a:tab pos="5649913" algn="l"/>
                <a:tab pos="6107113" algn="l"/>
                <a:tab pos="6564313" algn="l"/>
                <a:tab pos="7021513" algn="l"/>
                <a:tab pos="7478713" algn="l"/>
                <a:tab pos="7935913" algn="l"/>
                <a:tab pos="8393113" algn="l"/>
                <a:tab pos="8850313" algn="l"/>
                <a:tab pos="9307513" algn="l"/>
              </a:tabLst>
              <a:defRPr/>
            </a:pPr>
            <a:r>
              <a:rPr lang="en-US" sz="1600" dirty="0">
                <a:latin typeface="+mj-lt"/>
              </a:rPr>
              <a:t>Routines for OMEGAMON (z/OS, DB2, CICS, Storage) </a:t>
            </a:r>
          </a:p>
          <a:p>
            <a:pPr lvl="1" algn="l">
              <a:spcBef>
                <a:spcPts val="0"/>
              </a:spcBef>
              <a:buFont typeface="Arial" pitchFamily="34" charset="0"/>
              <a:buChar char="•"/>
              <a:tabLst>
                <a:tab pos="163513" algn="l"/>
                <a:tab pos="620713" algn="l"/>
                <a:tab pos="1077913" algn="l"/>
                <a:tab pos="1535113" algn="l"/>
                <a:tab pos="1992313" algn="l"/>
                <a:tab pos="2449513" algn="l"/>
                <a:tab pos="2906713" algn="l"/>
                <a:tab pos="3363913" algn="l"/>
                <a:tab pos="3821113" algn="l"/>
                <a:tab pos="4278313" algn="l"/>
                <a:tab pos="4735513" algn="l"/>
                <a:tab pos="5192713" algn="l"/>
                <a:tab pos="5649913" algn="l"/>
                <a:tab pos="6107113" algn="l"/>
                <a:tab pos="6564313" algn="l"/>
                <a:tab pos="7021513" algn="l"/>
                <a:tab pos="7478713" algn="l"/>
                <a:tab pos="7935913" algn="l"/>
                <a:tab pos="8393113" algn="l"/>
                <a:tab pos="8850313" algn="l"/>
                <a:tab pos="9307513" algn="l"/>
              </a:tabLst>
              <a:defRPr/>
            </a:pPr>
            <a:r>
              <a:rPr lang="en-US" sz="1600" dirty="0">
                <a:latin typeface="+mj-lt"/>
              </a:rPr>
              <a:t>RMF used as a data collector</a:t>
            </a:r>
          </a:p>
          <a:p>
            <a:pPr marL="163513" indent="-163513" algn="l">
              <a:spcBef>
                <a:spcPts val="1200"/>
              </a:spcBef>
              <a:buFont typeface="Arial" pitchFamily="34" charset="0"/>
              <a:buChar char="•"/>
              <a:tabLst>
                <a:tab pos="163513" algn="l"/>
                <a:tab pos="620713" algn="l"/>
                <a:tab pos="1077913" algn="l"/>
                <a:tab pos="1535113" algn="l"/>
                <a:tab pos="1992313" algn="l"/>
                <a:tab pos="2449513" algn="l"/>
                <a:tab pos="2906713" algn="l"/>
                <a:tab pos="3363913" algn="l"/>
                <a:tab pos="3821113" algn="l"/>
                <a:tab pos="4278313" algn="l"/>
                <a:tab pos="4735513" algn="l"/>
                <a:tab pos="5192713" algn="l"/>
                <a:tab pos="5649913" algn="l"/>
                <a:tab pos="6107113" algn="l"/>
                <a:tab pos="6564313" algn="l"/>
                <a:tab pos="7021513" algn="l"/>
                <a:tab pos="7478713" algn="l"/>
                <a:tab pos="7935913" algn="l"/>
                <a:tab pos="8393113" algn="l"/>
                <a:tab pos="8850313" algn="l"/>
                <a:tab pos="9307513" algn="l"/>
              </a:tabLst>
              <a:defRPr/>
            </a:pPr>
            <a:r>
              <a:rPr lang="en-US" sz="2000" dirty="0">
                <a:latin typeface="+mj-lt"/>
              </a:rPr>
              <a:t>IBM’s analysis shows </a:t>
            </a:r>
            <a:r>
              <a:rPr lang="en-US" sz="2000" b="1" dirty="0">
                <a:latin typeface="+mj-lt"/>
              </a:rPr>
              <a:t>reduced CPU usage</a:t>
            </a:r>
            <a:r>
              <a:rPr lang="en-US" sz="2000" dirty="0">
                <a:latin typeface="+mj-lt"/>
              </a:rPr>
              <a:t>, 20%-50%* from v4.2 </a:t>
            </a:r>
          </a:p>
          <a:p>
            <a:pPr marL="163513" indent="-163513" algn="l">
              <a:spcBef>
                <a:spcPts val="1200"/>
              </a:spcBef>
              <a:buFont typeface="Arial" pitchFamily="34" charset="0"/>
              <a:buChar char="•"/>
              <a:tabLst>
                <a:tab pos="163513" algn="l"/>
                <a:tab pos="620713" algn="l"/>
                <a:tab pos="1077913" algn="l"/>
                <a:tab pos="1535113" algn="l"/>
                <a:tab pos="1992313" algn="l"/>
                <a:tab pos="2449513" algn="l"/>
                <a:tab pos="2906713" algn="l"/>
                <a:tab pos="3363913" algn="l"/>
                <a:tab pos="3821113" algn="l"/>
                <a:tab pos="4278313" algn="l"/>
                <a:tab pos="4735513" algn="l"/>
                <a:tab pos="5192713" algn="l"/>
                <a:tab pos="5649913" algn="l"/>
                <a:tab pos="6107113" algn="l"/>
                <a:tab pos="6564313" algn="l"/>
                <a:tab pos="7021513" algn="l"/>
                <a:tab pos="7478713" algn="l"/>
                <a:tab pos="7935913" algn="l"/>
                <a:tab pos="8393113" algn="l"/>
                <a:tab pos="8850313" algn="l"/>
                <a:tab pos="9307513" algn="l"/>
              </a:tabLst>
              <a:defRPr/>
            </a:pPr>
            <a:r>
              <a:rPr lang="en-US" sz="2000" b="1" dirty="0">
                <a:latin typeface="+mj-lt"/>
              </a:rPr>
              <a:t>Identifies address spaces </a:t>
            </a:r>
            <a:r>
              <a:rPr lang="en-US" sz="2000" dirty="0">
                <a:latin typeface="+mj-lt"/>
              </a:rPr>
              <a:t>for easy tracking and tuning, typical 1%-3% MIPS* usage</a:t>
            </a:r>
          </a:p>
          <a:p>
            <a:pPr marL="163513" indent="-163513" algn="l">
              <a:spcBef>
                <a:spcPts val="1200"/>
              </a:spcBef>
              <a:buFont typeface="Arial" pitchFamily="34" charset="0"/>
              <a:buChar char="•"/>
              <a:tabLst>
                <a:tab pos="163513" algn="l"/>
                <a:tab pos="620713" algn="l"/>
                <a:tab pos="1077913" algn="l"/>
                <a:tab pos="1535113" algn="l"/>
                <a:tab pos="1992313" algn="l"/>
                <a:tab pos="2449513" algn="l"/>
                <a:tab pos="2906713" algn="l"/>
                <a:tab pos="3363913" algn="l"/>
                <a:tab pos="3821113" algn="l"/>
                <a:tab pos="4278313" algn="l"/>
                <a:tab pos="4735513" algn="l"/>
                <a:tab pos="5192713" algn="l"/>
                <a:tab pos="5649913" algn="l"/>
                <a:tab pos="6107113" algn="l"/>
                <a:tab pos="6564313" algn="l"/>
                <a:tab pos="7021513" algn="l"/>
                <a:tab pos="7478713" algn="l"/>
                <a:tab pos="7935913" algn="l"/>
                <a:tab pos="8393113" algn="l"/>
                <a:tab pos="8850313" algn="l"/>
                <a:tab pos="9307513" algn="l"/>
              </a:tabLst>
              <a:defRPr/>
            </a:pPr>
            <a:endParaRPr lang="en-US" sz="2300" dirty="0"/>
          </a:p>
        </p:txBody>
      </p:sp>
      <p:sp>
        <p:nvSpPr>
          <p:cNvPr id="14344" name="Rectangle 7"/>
          <p:cNvSpPr>
            <a:spLocks noChangeArrowheads="1"/>
          </p:cNvSpPr>
          <p:nvPr/>
        </p:nvSpPr>
        <p:spPr bwMode="auto">
          <a:xfrm>
            <a:off x="6324600" y="3939791"/>
            <a:ext cx="2286000" cy="1816100"/>
          </a:xfrm>
          <a:prstGeom prst="rect">
            <a:avLst/>
          </a:prstGeom>
          <a:noFill/>
          <a:ln w="9525">
            <a:noFill/>
            <a:miter lim="800000"/>
            <a:headEnd/>
            <a:tailEnd/>
          </a:ln>
        </p:spPr>
        <p:txBody>
          <a:bodyPr>
            <a:spAutoFit/>
          </a:bodyPr>
          <a:lstStyle/>
          <a:p>
            <a:pPr algn="l">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i="1" dirty="0"/>
              <a:t>Decreasing overall costs: </a:t>
            </a:r>
            <a:r>
              <a:rPr lang="en-US" sz="1400" dirty="0">
                <a:solidFill>
                  <a:srgbClr val="24346A"/>
                </a:solidFill>
              </a:rPr>
              <a:t>Customers could see a </a:t>
            </a:r>
            <a:r>
              <a:rPr lang="en-US" sz="1400" b="1" dirty="0">
                <a:solidFill>
                  <a:srgbClr val="24346A"/>
                </a:solidFill>
              </a:rPr>
              <a:t>48% reduction in CPU usage*</a:t>
            </a:r>
            <a:r>
              <a:rPr lang="en-US" sz="1400" dirty="0">
                <a:solidFill>
                  <a:srgbClr val="24346A"/>
                </a:solidFill>
              </a:rPr>
              <a:t>, when comparing  just the cost of running  OMII (CUA) and OMEGAVIEW vs. the cost of running the  3270ui.</a:t>
            </a:r>
            <a:r>
              <a:rPr lang="en-US" sz="1400" i="1" dirty="0"/>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457200" y="2873375"/>
            <a:ext cx="7954963" cy="1470025"/>
          </a:xfrm>
          <a:prstGeom prst="rect">
            <a:avLst/>
          </a:prstGeom>
          <a:noFill/>
          <a:ln w="9525">
            <a:noFill/>
            <a:round/>
            <a:headEnd/>
            <a:tailEnd/>
          </a:ln>
        </p:spPr>
        <p:txBody>
          <a:bodyPr/>
          <a:lstStyle/>
          <a:p>
            <a:pPr>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dirty="0" smtClean="0">
                <a:solidFill>
                  <a:srgbClr val="7889FB"/>
                </a:solidFill>
                <a:latin typeface="Calibri Light" pitchFamily="34" charset="0"/>
                <a:ea typeface="MS Gothic" pitchFamily="49" charset="-128"/>
              </a:rPr>
              <a:t>Get the most out of your OMEGAMONs</a:t>
            </a:r>
            <a:r>
              <a:rPr lang="en-US" sz="2400" b="1" dirty="0">
                <a:solidFill>
                  <a:srgbClr val="7889FB"/>
                </a:solidFill>
                <a:latin typeface="Calibri Light" pitchFamily="34" charset="0"/>
                <a:ea typeface="MS Gothic" pitchFamily="49" charset="-128"/>
              </a:rPr>
              <a:t/>
            </a:r>
            <a:br>
              <a:rPr lang="en-US" sz="2400" b="1" dirty="0">
                <a:solidFill>
                  <a:srgbClr val="7889FB"/>
                </a:solidFill>
                <a:latin typeface="Calibri Light" pitchFamily="34" charset="0"/>
                <a:ea typeface="MS Gothic" pitchFamily="49" charset="-128"/>
              </a:rPr>
            </a:br>
            <a:endParaRPr lang="en-US" sz="2400" b="1" dirty="0">
              <a:solidFill>
                <a:srgbClr val="7889FB"/>
              </a:solidFill>
              <a:latin typeface="Calibri Light" pitchFamily="34" charset="0"/>
              <a:ea typeface="MS Gothic" pitchFamily="49" charset="-128"/>
            </a:endParaRPr>
          </a:p>
        </p:txBody>
      </p:sp>
      <p:sp>
        <p:nvSpPr>
          <p:cNvPr id="5" name="Slide Number Placeholder 4"/>
          <p:cNvSpPr>
            <a:spLocks noGrp="1"/>
          </p:cNvSpPr>
          <p:nvPr>
            <p:ph type="sldNum" sz="quarter" idx="10"/>
          </p:nvPr>
        </p:nvSpPr>
        <p:spPr/>
        <p:txBody>
          <a:bodyPr/>
          <a:lstStyle/>
          <a:p>
            <a:pPr>
              <a:defRPr/>
            </a:pPr>
            <a:fld id="{893B076C-FB52-450B-B0FA-5EB7702C04A3}" type="slidenum">
              <a:rPr lang="en-US" smtClean="0"/>
              <a:pPr>
                <a:defRPr/>
              </a:pPr>
              <a:t>12</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noChangeArrowheads="1"/>
          </p:cNvPicPr>
          <p:nvPr/>
        </p:nvPicPr>
        <p:blipFill>
          <a:blip r:embed="rId3" cstate="print"/>
          <a:srcRect r="6197"/>
          <a:stretch>
            <a:fillRect/>
          </a:stretch>
        </p:blipFill>
        <p:spPr bwMode="auto">
          <a:xfrm>
            <a:off x="5791200" y="2438400"/>
            <a:ext cx="3160713" cy="3368675"/>
          </a:xfrm>
          <a:prstGeom prst="rect">
            <a:avLst/>
          </a:prstGeom>
          <a:noFill/>
          <a:ln w="9525">
            <a:noFill/>
            <a:round/>
            <a:headEnd/>
            <a:tailEnd/>
          </a:ln>
        </p:spPr>
      </p:pic>
      <p:sp>
        <p:nvSpPr>
          <p:cNvPr id="18435" name="Rectangle 2"/>
          <p:cNvSpPr>
            <a:spLocks noGrp="1" noChangeArrowheads="1"/>
          </p:cNvSpPr>
          <p:nvPr>
            <p:ph type="title"/>
          </p:nvPr>
        </p:nvSpPr>
        <p:spPr>
          <a:xfrm>
            <a:off x="257175" y="1406525"/>
            <a:ext cx="7608888" cy="439738"/>
          </a:xfrm>
        </p:spPr>
        <p:txBody>
          <a:bodyPr/>
          <a:lstStyle/>
          <a:p>
            <a:pP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dirty="0" smtClean="0">
                <a:solidFill>
                  <a:srgbClr val="0070C0"/>
                </a:solidFill>
              </a:rPr>
              <a:t>Situations: What are they?  </a:t>
            </a:r>
          </a:p>
        </p:txBody>
      </p:sp>
      <p:sp>
        <p:nvSpPr>
          <p:cNvPr id="18436" name="Rectangle 3"/>
          <p:cNvSpPr>
            <a:spLocks noGrp="1" noChangeArrowheads="1"/>
          </p:cNvSpPr>
          <p:nvPr>
            <p:ph type="body" sz="half" idx="1"/>
          </p:nvPr>
        </p:nvSpPr>
        <p:spPr>
          <a:xfrm>
            <a:off x="247650" y="1878013"/>
            <a:ext cx="8610600" cy="1139825"/>
          </a:xfrm>
        </p:spPr>
        <p:txBody>
          <a:bodyPr/>
          <a:lstStyle/>
          <a:p>
            <a:pPr eaLnBrk="1" hangingPunct="1">
              <a:lnSpc>
                <a:spcPct val="107000"/>
              </a:lnSpc>
              <a:spcBef>
                <a:spcPts val="875"/>
              </a:spcBef>
              <a:spcAft>
                <a:spcPts val="375"/>
              </a:spcAft>
              <a:buFont typeface="Wingdings" pitchFamily="2" charset="2"/>
              <a:buNone/>
              <a:tabLst>
                <a:tab pos="685800" algn="l"/>
                <a:tab pos="1600200" algn="l"/>
                <a:tab pos="2514600" algn="l"/>
                <a:tab pos="3429000" algn="l"/>
                <a:tab pos="4343400" algn="l"/>
                <a:tab pos="5257800" algn="l"/>
                <a:tab pos="6172200" algn="l"/>
                <a:tab pos="7086600" algn="l"/>
                <a:tab pos="8001000" algn="l"/>
                <a:tab pos="8915400" algn="l"/>
                <a:tab pos="9829800" algn="l"/>
              </a:tabLst>
            </a:pPr>
            <a:r>
              <a:rPr lang="en-US" i="1" dirty="0" smtClean="0"/>
              <a:t>    </a:t>
            </a:r>
            <a:r>
              <a:rPr lang="en-US" sz="1600" i="1" dirty="0" smtClean="0"/>
              <a:t>Situations </a:t>
            </a:r>
            <a:r>
              <a:rPr lang="en-US" sz="1600" dirty="0" smtClean="0"/>
              <a:t>describe a condition or set of conditions you want to examine to determine if a potential problem exists in the systems and resources you are monitoring and will notify operations.</a:t>
            </a:r>
          </a:p>
        </p:txBody>
      </p:sp>
      <p:sp>
        <p:nvSpPr>
          <p:cNvPr id="39942" name="Rectangle 5"/>
          <p:cNvSpPr>
            <a:spLocks noChangeArrowheads="1"/>
          </p:cNvSpPr>
          <p:nvPr/>
        </p:nvSpPr>
        <p:spPr bwMode="auto">
          <a:xfrm>
            <a:off x="228600" y="5857875"/>
            <a:ext cx="8667750" cy="973138"/>
          </a:xfrm>
          <a:prstGeom prst="rect">
            <a:avLst/>
          </a:prstGeom>
          <a:noFill/>
          <a:ln w="9525">
            <a:noFill/>
            <a:round/>
            <a:headEnd/>
            <a:tailEnd/>
          </a:ln>
        </p:spPr>
        <p:txBody>
          <a:bodyPr/>
          <a:lstStyle/>
          <a:p>
            <a:pPr>
              <a:lnSpc>
                <a:spcPct val="96000"/>
              </a:lnSpc>
              <a:spcBef>
                <a:spcPts val="875"/>
              </a:spcBef>
              <a:spcAft>
                <a:spcPts val="375"/>
              </a:spcAft>
              <a:tabLst>
                <a:tab pos="685800" algn="l"/>
                <a:tab pos="1600200" algn="l"/>
                <a:tab pos="2514600" algn="l"/>
                <a:tab pos="3429000" algn="l"/>
                <a:tab pos="4343400" algn="l"/>
                <a:tab pos="5257800" algn="l"/>
                <a:tab pos="6172200" algn="l"/>
                <a:tab pos="7086600" algn="l"/>
                <a:tab pos="8001000" algn="l"/>
                <a:tab pos="8915400" algn="l"/>
                <a:tab pos="9829800" algn="l"/>
              </a:tabLst>
              <a:defRPr/>
            </a:pPr>
            <a:r>
              <a:rPr lang="en-US" dirty="0">
                <a:solidFill>
                  <a:srgbClr val="FF0000"/>
                </a:solidFill>
                <a:latin typeface="+mn-lt"/>
              </a:rPr>
              <a:t>Situations provide continuous observation of your systems!</a:t>
            </a:r>
          </a:p>
        </p:txBody>
      </p:sp>
      <p:sp>
        <p:nvSpPr>
          <p:cNvPr id="39943" name="Rectangle 6"/>
          <p:cNvSpPr>
            <a:spLocks noChangeArrowheads="1"/>
          </p:cNvSpPr>
          <p:nvPr/>
        </p:nvSpPr>
        <p:spPr bwMode="auto">
          <a:xfrm>
            <a:off x="331269" y="71918"/>
            <a:ext cx="7618412" cy="514350"/>
          </a:xfrm>
          <a:prstGeom prst="rect">
            <a:avLst/>
          </a:prstGeom>
          <a:noFill/>
          <a:ln w="9525">
            <a:noFill/>
            <a:round/>
            <a:headEnd/>
            <a:tailEnd/>
          </a:ln>
        </p:spPr>
        <p:txBody>
          <a:bodyPr/>
          <a:lstStyle/>
          <a:p>
            <a:pPr>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b="1" dirty="0">
                <a:latin typeface="+mj-lt"/>
              </a:rPr>
              <a:t>System z integrated performance monitoring - </a:t>
            </a:r>
            <a:r>
              <a:rPr lang="en-US" sz="2400" b="1" dirty="0" smtClean="0">
                <a:latin typeface="+mj-lt"/>
              </a:rPr>
              <a:t>Visibility </a:t>
            </a:r>
            <a:endParaRPr lang="en-US" sz="2400" b="1" dirty="0">
              <a:latin typeface="+mj-lt"/>
            </a:endParaRPr>
          </a:p>
        </p:txBody>
      </p:sp>
      <p:sp>
        <p:nvSpPr>
          <p:cNvPr id="39944" name="Rectangle 7"/>
          <p:cNvSpPr>
            <a:spLocks noChangeArrowheads="1"/>
          </p:cNvSpPr>
          <p:nvPr/>
        </p:nvSpPr>
        <p:spPr bwMode="auto">
          <a:xfrm>
            <a:off x="228600" y="2895600"/>
            <a:ext cx="7608888" cy="612775"/>
          </a:xfrm>
          <a:prstGeom prst="rect">
            <a:avLst/>
          </a:prstGeom>
          <a:noFill/>
          <a:ln w="9525">
            <a:noFill/>
            <a:round/>
            <a:headEnd/>
            <a:tailEnd/>
          </a:ln>
        </p:spPr>
        <p:txBody>
          <a:bodyPr/>
          <a:lstStyle/>
          <a:p>
            <a:pPr algn="l">
              <a:lnSpc>
                <a:spcPct val="96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b="1" dirty="0">
                <a:solidFill>
                  <a:srgbClr val="4281C3"/>
                </a:solidFill>
                <a:latin typeface="+mj-lt"/>
              </a:rPr>
              <a:t>Situations: Why use them?  </a:t>
            </a:r>
          </a:p>
        </p:txBody>
      </p:sp>
      <p:sp>
        <p:nvSpPr>
          <p:cNvPr id="10" name="Text Box 4"/>
          <p:cNvSpPr txBox="1">
            <a:spLocks noChangeArrowheads="1"/>
          </p:cNvSpPr>
          <p:nvPr/>
        </p:nvSpPr>
        <p:spPr bwMode="auto">
          <a:xfrm>
            <a:off x="263525" y="3314700"/>
            <a:ext cx="8181975" cy="2568575"/>
          </a:xfrm>
          <a:prstGeom prst="rect">
            <a:avLst/>
          </a:prstGeom>
          <a:noFill/>
          <a:ln w="9525">
            <a:noFill/>
            <a:round/>
            <a:headEnd/>
            <a:tailEnd/>
          </a:ln>
        </p:spPr>
        <p:txBody>
          <a:bodyPr/>
          <a:lstStyle/>
          <a:p>
            <a:pPr algn="l" defTabSz="914400" fontAlgn="auto">
              <a:spcBef>
                <a:spcPts val="0"/>
              </a:spcBef>
              <a:spcAft>
                <a:spcPts val="0"/>
              </a:spcAft>
              <a:buClr>
                <a:srgbClr val="0000FF"/>
              </a:buClr>
              <a:buSzTx/>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600" kern="0" dirty="0" smtClean="0">
                <a:solidFill>
                  <a:sysClr val="windowText" lastClr="000000"/>
                </a:solidFill>
              </a:rPr>
              <a:t> P</a:t>
            </a:r>
            <a:r>
              <a:rPr lang="en-US" sz="1600" kern="0" dirty="0" smtClean="0">
                <a:solidFill>
                  <a:sysClr val="windowText" lastClr="000000"/>
                </a:solidFill>
                <a:latin typeface="Arial"/>
              </a:rPr>
              <a:t>roactively </a:t>
            </a:r>
            <a:r>
              <a:rPr lang="en-US" sz="1600" kern="0" dirty="0">
                <a:solidFill>
                  <a:sysClr val="windowText" lastClr="000000"/>
                </a:solidFill>
                <a:latin typeface="Arial"/>
              </a:rPr>
              <a:t>monitor the performance of your system, </a:t>
            </a:r>
          </a:p>
          <a:p>
            <a:pPr algn="l" defTabSz="914400" fontAlgn="auto">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600" kern="0" dirty="0">
                <a:solidFill>
                  <a:sysClr val="windowText" lastClr="000000"/>
                </a:solidFill>
                <a:latin typeface="Arial"/>
              </a:rPr>
              <a:t>   allowing you to find and resolve problems before </a:t>
            </a:r>
          </a:p>
          <a:p>
            <a:pPr algn="l" defTabSz="914400" fontAlgn="auto">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600" kern="0" dirty="0">
                <a:solidFill>
                  <a:sysClr val="windowText" lastClr="000000"/>
                </a:solidFill>
                <a:latin typeface="Arial"/>
              </a:rPr>
              <a:t>   end users report them. You pick which metrics to monitor </a:t>
            </a:r>
          </a:p>
          <a:p>
            <a:pPr algn="l" defTabSz="914400" fontAlgn="auto">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600" kern="0" dirty="0">
                <a:solidFill>
                  <a:sysClr val="windowText" lastClr="000000"/>
                </a:solidFill>
                <a:latin typeface="Arial"/>
              </a:rPr>
              <a:t>   out of many hundreds to use and on which systems to run.</a:t>
            </a:r>
          </a:p>
          <a:p>
            <a:pPr algn="l" defTabSz="914400" fontAlgn="auto">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1600" kern="0" dirty="0">
              <a:solidFill>
                <a:sysClr val="windowText" lastClr="000000"/>
              </a:solidFill>
              <a:latin typeface="Arial"/>
            </a:endParaRPr>
          </a:p>
          <a:p>
            <a:pPr algn="l" defTabSz="914400" fontAlgn="auto">
              <a:spcBef>
                <a:spcPts val="0"/>
              </a:spcBef>
              <a:spcAft>
                <a:spcPts val="0"/>
              </a:spcAft>
              <a:buClr>
                <a:srgbClr val="0000FF"/>
              </a:buClr>
              <a:buSzTx/>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600" kern="0" dirty="0">
                <a:solidFill>
                  <a:sysClr val="windowText" lastClr="000000"/>
                </a:solidFill>
                <a:latin typeface="Arial"/>
              </a:rPr>
              <a:t> Resolve problems automatically using Take Action (reflex automation)</a:t>
            </a:r>
          </a:p>
          <a:p>
            <a:pPr algn="l" defTabSz="914400" fontAlgn="auto">
              <a:spcBef>
                <a:spcPts val="0"/>
              </a:spcBef>
              <a:spcAft>
                <a:spcPts val="0"/>
              </a:spcAft>
              <a:buClr>
                <a:srgbClr val="0000FF"/>
              </a:buClr>
              <a:buSzTx/>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1600" kern="0" dirty="0">
              <a:solidFill>
                <a:sysClr val="windowText" lastClr="000000"/>
              </a:solidFill>
              <a:latin typeface="Arial"/>
            </a:endParaRPr>
          </a:p>
          <a:p>
            <a:pPr algn="l" defTabSz="914400" fontAlgn="auto">
              <a:spcBef>
                <a:spcPts val="0"/>
              </a:spcBef>
              <a:spcAft>
                <a:spcPts val="0"/>
              </a:spcAft>
              <a:buClr>
                <a:srgbClr val="0000FF"/>
              </a:buClr>
              <a:buSzTx/>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600" kern="0" dirty="0">
                <a:solidFill>
                  <a:sysClr val="windowText" lastClr="000000"/>
                </a:solidFill>
                <a:latin typeface="Arial"/>
              </a:rPr>
              <a:t> Provide customized expert advice</a:t>
            </a:r>
          </a:p>
          <a:p>
            <a:pPr algn="l" defTabSz="914400" fontAlgn="auto">
              <a:spcBef>
                <a:spcPts val="0"/>
              </a:spcBef>
              <a:spcAft>
                <a:spcPts val="0"/>
              </a:spcAft>
              <a:buClr>
                <a:srgbClr val="0000FF"/>
              </a:buClr>
              <a:buSzTx/>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1800" kern="0" dirty="0">
              <a:solidFill>
                <a:sysClr val="windowText" lastClr="000000"/>
              </a:solidFill>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342124" y="382552"/>
            <a:ext cx="8382000" cy="609600"/>
          </a:xfrm>
        </p:spPr>
        <p:txBody>
          <a:bodyPr lIns="91440" tIns="45720" rIns="91440" bIns="45720">
            <a:normAutofit/>
          </a:bodyPr>
          <a:lstStyle/>
          <a:p>
            <a:r>
              <a:rPr lang="en-US" sz="2400" b="1" dirty="0" smtClean="0">
                <a:solidFill>
                  <a:schemeClr val="tx1"/>
                </a:solidFill>
              </a:rPr>
              <a:t>Control and Automation to Key Areas</a:t>
            </a:r>
          </a:p>
        </p:txBody>
      </p:sp>
      <p:sp>
        <p:nvSpPr>
          <p:cNvPr id="19459" name="Text Box 3"/>
          <p:cNvSpPr txBox="1">
            <a:spLocks noChangeArrowheads="1"/>
          </p:cNvSpPr>
          <p:nvPr/>
        </p:nvSpPr>
        <p:spPr bwMode="auto">
          <a:xfrm>
            <a:off x="4724400" y="1143000"/>
            <a:ext cx="4114800" cy="2432050"/>
          </a:xfrm>
          <a:prstGeom prst="rect">
            <a:avLst/>
          </a:prstGeom>
          <a:noFill/>
          <a:ln w="9525" algn="ctr">
            <a:noFill/>
            <a:miter lim="800000"/>
            <a:headEnd/>
            <a:tailEnd/>
          </a:ln>
        </p:spPr>
        <p:txBody>
          <a:bodyPr>
            <a:spAutoFit/>
          </a:bodyPr>
          <a:lstStyle/>
          <a:p>
            <a:pPr algn="l" defTabSz="914400">
              <a:spcBef>
                <a:spcPct val="0"/>
              </a:spcBef>
              <a:buClrTx/>
              <a:buSzTx/>
              <a:buFontTx/>
              <a:buNone/>
            </a:pPr>
            <a:r>
              <a:rPr lang="en-US" sz="1400">
                <a:solidFill>
                  <a:schemeClr val="tx2"/>
                </a:solidFill>
                <a:ea typeface="ヒラギノ角ゴ Pro W3"/>
                <a:cs typeface="ヒラギノ角ゴ Pro W3"/>
              </a:rPr>
              <a:t>Manage by exception – monitor key applications and limit visible information to what is needed</a:t>
            </a:r>
          </a:p>
          <a:p>
            <a:pPr algn="l" defTabSz="914400">
              <a:spcBef>
                <a:spcPct val="0"/>
              </a:spcBef>
              <a:buClrTx/>
              <a:buSzTx/>
              <a:buFontTx/>
              <a:buNone/>
            </a:pPr>
            <a:endParaRPr lang="en-US" sz="1400">
              <a:solidFill>
                <a:schemeClr val="tx2"/>
              </a:solidFill>
              <a:ea typeface="ヒラギノ角ゴ Pro W3"/>
              <a:cs typeface="ヒラギノ角ゴ Pro W3"/>
            </a:endParaRPr>
          </a:p>
          <a:p>
            <a:pPr algn="l" defTabSz="914400">
              <a:spcBef>
                <a:spcPct val="0"/>
              </a:spcBef>
              <a:buClrTx/>
              <a:buSzTx/>
              <a:buFontTx/>
              <a:buNone/>
            </a:pPr>
            <a:r>
              <a:rPr lang="en-US" sz="1400">
                <a:solidFill>
                  <a:schemeClr val="tx2"/>
                </a:solidFill>
                <a:ea typeface="ヒラギノ角ゴ Pro W3"/>
                <a:cs typeface="ヒラギノ角ゴ Pro W3"/>
              </a:rPr>
              <a:t>When situations “fire” quickly see what caused the alert, and compare current status of the situation to the initial condition that caused this alert</a:t>
            </a:r>
          </a:p>
          <a:p>
            <a:pPr algn="l" defTabSz="914400">
              <a:spcBef>
                <a:spcPct val="0"/>
              </a:spcBef>
              <a:buClrTx/>
              <a:buSzTx/>
              <a:buFontTx/>
              <a:buNone/>
            </a:pPr>
            <a:endParaRPr lang="en-US" sz="1400">
              <a:solidFill>
                <a:schemeClr val="tx2"/>
              </a:solidFill>
              <a:ea typeface="ヒラギノ角ゴ Pro W3"/>
              <a:cs typeface="ヒラギノ角ゴ Pro W3"/>
            </a:endParaRPr>
          </a:p>
          <a:p>
            <a:pPr algn="l" defTabSz="914400">
              <a:spcBef>
                <a:spcPct val="0"/>
              </a:spcBef>
              <a:buClrTx/>
              <a:buSzTx/>
              <a:buFontTx/>
              <a:buNone/>
            </a:pPr>
            <a:r>
              <a:rPr lang="en-US" sz="1400">
                <a:solidFill>
                  <a:schemeClr val="tx2"/>
                </a:solidFill>
                <a:ea typeface="ヒラギノ角ゴ Pro W3"/>
                <a:cs typeface="ヒラギノ角ゴ Pro W3"/>
              </a:rPr>
              <a:t>Pre-programmed actions can respond automatically to situations – or - Take Action by issuing commands</a:t>
            </a:r>
          </a:p>
        </p:txBody>
      </p:sp>
      <p:sp>
        <p:nvSpPr>
          <p:cNvPr id="19460" name="Text Box 4"/>
          <p:cNvSpPr txBox="1">
            <a:spLocks noChangeArrowheads="1"/>
          </p:cNvSpPr>
          <p:nvPr/>
        </p:nvSpPr>
        <p:spPr bwMode="auto">
          <a:xfrm>
            <a:off x="304800" y="4876800"/>
            <a:ext cx="4191000" cy="730250"/>
          </a:xfrm>
          <a:prstGeom prst="rect">
            <a:avLst/>
          </a:prstGeom>
          <a:noFill/>
          <a:ln w="9525" algn="ctr">
            <a:noFill/>
            <a:miter lim="800000"/>
            <a:headEnd/>
            <a:tailEnd/>
          </a:ln>
        </p:spPr>
        <p:txBody>
          <a:bodyPr>
            <a:spAutoFit/>
          </a:bodyPr>
          <a:lstStyle/>
          <a:p>
            <a:pPr algn="l" defTabSz="914400">
              <a:spcBef>
                <a:spcPct val="0"/>
              </a:spcBef>
              <a:buClrTx/>
              <a:buSzTx/>
              <a:buFontTx/>
              <a:buNone/>
            </a:pPr>
            <a:r>
              <a:rPr lang="en-US" sz="1400" b="1" u="sng">
                <a:solidFill>
                  <a:schemeClr val="tx2"/>
                </a:solidFill>
                <a:ea typeface="ヒラギノ角ゴ Pro W3"/>
                <a:cs typeface="ヒラギノ角ゴ Pro W3"/>
              </a:rPr>
              <a:t>Automated or manual batch job responses directly from your monitoring activity</a:t>
            </a:r>
          </a:p>
          <a:p>
            <a:pPr algn="l" defTabSz="914400">
              <a:spcBef>
                <a:spcPct val="0"/>
              </a:spcBef>
              <a:buClrTx/>
              <a:buSzTx/>
              <a:buFontTx/>
              <a:buNone/>
            </a:pPr>
            <a:endParaRPr lang="en-US" sz="1400" b="1" u="sng">
              <a:solidFill>
                <a:schemeClr val="tx2"/>
              </a:solidFill>
              <a:ea typeface="ヒラギノ角ゴ Pro W3"/>
              <a:cs typeface="ヒラギノ角ゴ Pro W3"/>
            </a:endParaRPr>
          </a:p>
        </p:txBody>
      </p:sp>
      <p:sp>
        <p:nvSpPr>
          <p:cNvPr id="19461" name="Oval 5"/>
          <p:cNvSpPr>
            <a:spLocks noChangeArrowheads="1"/>
          </p:cNvSpPr>
          <p:nvPr/>
        </p:nvSpPr>
        <p:spPr bwMode="auto">
          <a:xfrm>
            <a:off x="4191000" y="4267200"/>
            <a:ext cx="76200" cy="76200"/>
          </a:xfrm>
          <a:prstGeom prst="ellipse">
            <a:avLst/>
          </a:prstGeom>
          <a:noFill/>
          <a:ln w="9525" algn="ctr">
            <a:noFill/>
            <a:round/>
            <a:headEnd/>
            <a:tailEnd/>
          </a:ln>
        </p:spPr>
        <p:txBody>
          <a:bodyPr wrap="none" anchor="ctr">
            <a:spAutoFit/>
          </a:bodyPr>
          <a:lstStyle/>
          <a:p>
            <a:pPr algn="l" defTabSz="914400">
              <a:spcBef>
                <a:spcPct val="0"/>
              </a:spcBef>
              <a:buClrTx/>
              <a:buSzTx/>
              <a:buFontTx/>
              <a:buNone/>
            </a:pPr>
            <a:endParaRPr lang="en-US" sz="1000">
              <a:solidFill>
                <a:schemeClr val="tx1"/>
              </a:solidFill>
              <a:ea typeface="ヒラギノ角ゴ Pro W3"/>
              <a:cs typeface="ヒラギノ角ゴ Pro W3"/>
            </a:endParaRPr>
          </a:p>
        </p:txBody>
      </p:sp>
      <p:pic>
        <p:nvPicPr>
          <p:cNvPr id="19462" name="Picture 6"/>
          <p:cNvPicPr>
            <a:picLocks noGrp="1" noChangeAspect="1" noChangeArrowheads="1"/>
          </p:cNvPicPr>
          <p:nvPr>
            <p:ph idx="4294967295"/>
          </p:nvPr>
        </p:nvPicPr>
        <p:blipFill>
          <a:blip r:embed="rId3" cstate="print"/>
          <a:srcRect l="6667" t="17694" r="6667" b="13333"/>
          <a:stretch>
            <a:fillRect/>
          </a:stretch>
        </p:blipFill>
        <p:spPr>
          <a:xfrm>
            <a:off x="228600" y="1905000"/>
            <a:ext cx="4373563" cy="2647950"/>
          </a:xfrm>
        </p:spPr>
      </p:pic>
      <p:pic>
        <p:nvPicPr>
          <p:cNvPr id="19463" name="Picture 7"/>
          <p:cNvPicPr>
            <a:picLocks noChangeAspect="1" noChangeArrowheads="1"/>
          </p:cNvPicPr>
          <p:nvPr/>
        </p:nvPicPr>
        <p:blipFill>
          <a:blip r:embed="rId4" cstate="print"/>
          <a:srcRect/>
          <a:stretch>
            <a:fillRect/>
          </a:stretch>
        </p:blipFill>
        <p:spPr bwMode="auto">
          <a:xfrm>
            <a:off x="4800600" y="3733800"/>
            <a:ext cx="4114800" cy="2590800"/>
          </a:xfrm>
          <a:prstGeom prst="rect">
            <a:avLst/>
          </a:prstGeom>
          <a:noFill/>
          <a:ln w="9525">
            <a:noFill/>
            <a:miter lim="800000"/>
            <a:headEnd/>
            <a:tailEnd/>
          </a:ln>
        </p:spPr>
      </p:pic>
      <p:sp>
        <p:nvSpPr>
          <p:cNvPr id="19464" name="Oval 8"/>
          <p:cNvSpPr>
            <a:spLocks noChangeArrowheads="1"/>
          </p:cNvSpPr>
          <p:nvPr/>
        </p:nvSpPr>
        <p:spPr bwMode="auto">
          <a:xfrm>
            <a:off x="838200" y="2743200"/>
            <a:ext cx="762000" cy="228600"/>
          </a:xfrm>
          <a:prstGeom prst="ellipse">
            <a:avLst/>
          </a:prstGeom>
          <a:noFill/>
          <a:ln w="9525" algn="ctr">
            <a:solidFill>
              <a:srgbClr val="FF0000"/>
            </a:solidFill>
            <a:round/>
            <a:headEnd/>
            <a:tailEnd/>
          </a:ln>
        </p:spPr>
        <p:txBody>
          <a:bodyPr wrap="none" anchor="ctr">
            <a:spAutoFit/>
          </a:bodyPr>
          <a:lstStyle/>
          <a:p>
            <a:pPr algn="l" defTabSz="914400">
              <a:spcBef>
                <a:spcPct val="0"/>
              </a:spcBef>
              <a:buClrTx/>
              <a:buSzTx/>
              <a:buFontTx/>
              <a:buNone/>
            </a:pPr>
            <a:endParaRPr lang="en-US" sz="1000">
              <a:solidFill>
                <a:schemeClr val="tx1"/>
              </a:solidFill>
              <a:ea typeface="ヒラギノ角ゴ Pro W3"/>
              <a:cs typeface="ヒラギノ角ゴ Pro W3"/>
            </a:endParaRPr>
          </a:p>
        </p:txBody>
      </p:sp>
      <p:sp>
        <p:nvSpPr>
          <p:cNvPr id="19465" name="Oval 9"/>
          <p:cNvSpPr>
            <a:spLocks noChangeArrowheads="1"/>
          </p:cNvSpPr>
          <p:nvPr/>
        </p:nvSpPr>
        <p:spPr bwMode="auto">
          <a:xfrm>
            <a:off x="6934200" y="4876800"/>
            <a:ext cx="1371600" cy="457200"/>
          </a:xfrm>
          <a:prstGeom prst="ellipse">
            <a:avLst/>
          </a:prstGeom>
          <a:noFill/>
          <a:ln w="9525" algn="ctr">
            <a:solidFill>
              <a:srgbClr val="FF0000"/>
            </a:solidFill>
            <a:round/>
            <a:headEnd/>
            <a:tailEnd/>
          </a:ln>
        </p:spPr>
        <p:txBody>
          <a:bodyPr anchor="ctr">
            <a:spAutoFit/>
          </a:bodyPr>
          <a:lstStyle/>
          <a:p>
            <a:pPr algn="l" defTabSz="914400">
              <a:spcBef>
                <a:spcPct val="0"/>
              </a:spcBef>
              <a:buClrTx/>
              <a:buSzTx/>
              <a:buFontTx/>
              <a:buNone/>
            </a:pPr>
            <a:endParaRPr lang="en-US" sz="1000">
              <a:solidFill>
                <a:schemeClr val="tx1"/>
              </a:solidFill>
              <a:ea typeface="ヒラギノ角ゴ Pro W3"/>
              <a:cs typeface="ヒラギノ角ゴ Pro W3"/>
            </a:endParaRPr>
          </a:p>
        </p:txBody>
      </p:sp>
      <p:sp>
        <p:nvSpPr>
          <p:cNvPr id="19466" name="Oval 10"/>
          <p:cNvSpPr>
            <a:spLocks noChangeArrowheads="1"/>
          </p:cNvSpPr>
          <p:nvPr/>
        </p:nvSpPr>
        <p:spPr bwMode="auto">
          <a:xfrm>
            <a:off x="2133600" y="3352800"/>
            <a:ext cx="762000" cy="228600"/>
          </a:xfrm>
          <a:prstGeom prst="ellipse">
            <a:avLst/>
          </a:prstGeom>
          <a:noFill/>
          <a:ln w="9525" algn="ctr">
            <a:solidFill>
              <a:srgbClr val="FF0000"/>
            </a:solidFill>
            <a:round/>
            <a:headEnd/>
            <a:tailEnd/>
          </a:ln>
        </p:spPr>
        <p:txBody>
          <a:bodyPr wrap="none" anchor="ctr">
            <a:spAutoFit/>
          </a:bodyPr>
          <a:lstStyle/>
          <a:p>
            <a:pPr algn="l" defTabSz="914400">
              <a:spcBef>
                <a:spcPct val="0"/>
              </a:spcBef>
              <a:buClrTx/>
              <a:buSzTx/>
              <a:buFontTx/>
              <a:buNone/>
            </a:pPr>
            <a:endParaRPr lang="en-US" sz="1000">
              <a:solidFill>
                <a:schemeClr val="tx1"/>
              </a:solidFill>
              <a:ea typeface="ヒラギノ角ゴ Pro W3"/>
              <a:cs typeface="ヒラギノ角ゴ Pro W3"/>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466530" y="298579"/>
            <a:ext cx="7177088" cy="692150"/>
          </a:xfrm>
        </p:spPr>
        <p:txBody>
          <a:bodyPr lIns="91440" tIns="45720" rIns="91440" bIns="45720">
            <a:normAutofit/>
          </a:bodyPr>
          <a:lstStyle/>
          <a:p>
            <a:r>
              <a:rPr lang="en-US" sz="2400" b="1" dirty="0" smtClean="0">
                <a:solidFill>
                  <a:schemeClr val="tx1"/>
                </a:solidFill>
              </a:rPr>
              <a:t>Maximizing time and personnel</a:t>
            </a:r>
          </a:p>
        </p:txBody>
      </p:sp>
      <p:sp>
        <p:nvSpPr>
          <p:cNvPr id="17411" name="Rectangle 4"/>
          <p:cNvSpPr>
            <a:spLocks noGrp="1" noChangeArrowheads="1"/>
          </p:cNvSpPr>
          <p:nvPr>
            <p:ph type="body" idx="4294967295"/>
          </p:nvPr>
        </p:nvSpPr>
        <p:spPr>
          <a:xfrm>
            <a:off x="457200" y="3205056"/>
            <a:ext cx="8424863" cy="2809875"/>
          </a:xfrm>
        </p:spPr>
        <p:txBody>
          <a:bodyPr lIns="91440" tIns="45720" rIns="91440" bIns="45720">
            <a:normAutofit lnSpcReduction="10000"/>
          </a:bodyPr>
          <a:lstStyle/>
          <a:p>
            <a:pPr marL="282575" indent="-282575" defTabSz="914400">
              <a:spcBef>
                <a:spcPct val="25000"/>
              </a:spcBef>
              <a:spcAft>
                <a:spcPct val="25000"/>
              </a:spcAft>
            </a:pPr>
            <a:r>
              <a:rPr lang="en-US" sz="2000" dirty="0" smtClean="0"/>
              <a:t>Manage by exception</a:t>
            </a:r>
          </a:p>
          <a:p>
            <a:pPr marL="282575" indent="-282575" defTabSz="914400">
              <a:spcBef>
                <a:spcPct val="25000"/>
              </a:spcBef>
              <a:spcAft>
                <a:spcPct val="25000"/>
              </a:spcAft>
            </a:pPr>
            <a:r>
              <a:rPr lang="en-US" sz="2000" dirty="0" smtClean="0"/>
              <a:t>Common Tools and Processes</a:t>
            </a:r>
          </a:p>
          <a:p>
            <a:pPr marL="282575" indent="-282575" defTabSz="914400">
              <a:spcBef>
                <a:spcPct val="25000"/>
              </a:spcBef>
              <a:spcAft>
                <a:spcPct val="25000"/>
              </a:spcAft>
            </a:pPr>
            <a:r>
              <a:rPr lang="en-US" sz="2000" dirty="0" smtClean="0"/>
              <a:t>Create collaboration through tool integration</a:t>
            </a:r>
          </a:p>
          <a:p>
            <a:pPr marL="282575" indent="-282575" defTabSz="914400">
              <a:spcBef>
                <a:spcPct val="25000"/>
              </a:spcBef>
              <a:spcAft>
                <a:spcPct val="25000"/>
              </a:spcAft>
            </a:pPr>
            <a:r>
              <a:rPr lang="en-US" sz="2000" dirty="0" smtClean="0"/>
              <a:t>Efficiency in doing the day to day management of your z/OS - Link actions to situations</a:t>
            </a:r>
          </a:p>
          <a:p>
            <a:pPr marL="622300" lvl="1" indent="-225425" defTabSz="914400">
              <a:spcBef>
                <a:spcPct val="0"/>
              </a:spcBef>
              <a:spcAft>
                <a:spcPct val="0"/>
              </a:spcAft>
            </a:pPr>
            <a:r>
              <a:rPr lang="en-US" sz="1600" dirty="0" smtClean="0">
                <a:solidFill>
                  <a:schemeClr val="tx2"/>
                </a:solidFill>
              </a:rPr>
              <a:t>Automate problem responses</a:t>
            </a:r>
          </a:p>
          <a:p>
            <a:pPr marL="622300" lvl="1" indent="-225425" defTabSz="914400">
              <a:spcBef>
                <a:spcPct val="0"/>
              </a:spcBef>
              <a:spcAft>
                <a:spcPct val="0"/>
              </a:spcAft>
            </a:pPr>
            <a:r>
              <a:rPr lang="en-US" sz="1600" dirty="0" smtClean="0">
                <a:solidFill>
                  <a:schemeClr val="tx2"/>
                </a:solidFill>
              </a:rPr>
              <a:t>Capture expert knowledge</a:t>
            </a:r>
          </a:p>
          <a:p>
            <a:pPr marL="622300" lvl="1" indent="-225425" defTabSz="914400">
              <a:spcBef>
                <a:spcPct val="0"/>
              </a:spcBef>
              <a:spcAft>
                <a:spcPct val="0"/>
              </a:spcAft>
            </a:pPr>
            <a:r>
              <a:rPr lang="en-US" sz="1600" dirty="0" smtClean="0">
                <a:solidFill>
                  <a:schemeClr val="tx2"/>
                </a:solidFill>
              </a:rPr>
              <a:t>Common data and KPIs</a:t>
            </a:r>
          </a:p>
          <a:p>
            <a:pPr marL="282575" indent="-282575" defTabSz="914400"/>
            <a:endParaRPr lang="en-US" sz="1500" dirty="0" smtClean="0"/>
          </a:p>
        </p:txBody>
      </p:sp>
      <p:grpSp>
        <p:nvGrpSpPr>
          <p:cNvPr id="2" name="Group 5"/>
          <p:cNvGrpSpPr>
            <a:grpSpLocks/>
          </p:cNvGrpSpPr>
          <p:nvPr/>
        </p:nvGrpSpPr>
        <p:grpSpPr bwMode="auto">
          <a:xfrm>
            <a:off x="814971" y="1343706"/>
            <a:ext cx="7060066" cy="1671637"/>
            <a:chOff x="2928" y="3072"/>
            <a:chExt cx="2445" cy="624"/>
          </a:xfrm>
        </p:grpSpPr>
        <p:pic>
          <p:nvPicPr>
            <p:cNvPr id="17413" name="Picture 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976" y="3312"/>
              <a:ext cx="649" cy="382"/>
            </a:xfrm>
            <a:prstGeom prst="rect">
              <a:avLst/>
            </a:prstGeom>
            <a:noFill/>
            <a:ln w="9525">
              <a:noFill/>
              <a:miter lim="800000"/>
              <a:headEnd/>
              <a:tailEnd/>
            </a:ln>
          </p:spPr>
        </p:pic>
        <p:pic>
          <p:nvPicPr>
            <p:cNvPr id="17414"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840" y="3264"/>
              <a:ext cx="552" cy="432"/>
            </a:xfrm>
            <a:prstGeom prst="rect">
              <a:avLst/>
            </a:prstGeom>
            <a:noFill/>
            <a:ln w="9525">
              <a:noFill/>
              <a:miter lim="800000"/>
              <a:headEnd/>
              <a:tailEnd/>
            </a:ln>
          </p:spPr>
        </p:pic>
        <p:pic>
          <p:nvPicPr>
            <p:cNvPr id="17415" name="Picture 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752" y="3264"/>
              <a:ext cx="423" cy="423"/>
            </a:xfrm>
            <a:prstGeom prst="rect">
              <a:avLst/>
            </a:prstGeom>
            <a:noFill/>
            <a:ln w="9525">
              <a:noFill/>
              <a:miter lim="800000"/>
              <a:headEnd/>
              <a:tailEnd/>
            </a:ln>
          </p:spPr>
        </p:pic>
        <p:sp>
          <p:nvSpPr>
            <p:cNvPr id="17416" name="Text Box 51"/>
            <p:cNvSpPr txBox="1">
              <a:spLocks noChangeArrowheads="1"/>
            </p:cNvSpPr>
            <p:nvPr/>
          </p:nvSpPr>
          <p:spPr bwMode="auto">
            <a:xfrm>
              <a:off x="2928" y="3072"/>
              <a:ext cx="724" cy="74"/>
            </a:xfrm>
            <a:prstGeom prst="rect">
              <a:avLst/>
            </a:prstGeom>
            <a:noFill/>
            <a:ln w="9525">
              <a:noFill/>
              <a:miter lim="800000"/>
              <a:headEnd/>
              <a:tailEnd/>
            </a:ln>
          </p:spPr>
          <p:txBody>
            <a:bodyPr lIns="0" tIns="0" rIns="0" bIns="0">
              <a:spAutoFit/>
            </a:bodyPr>
            <a:lstStyle/>
            <a:p>
              <a:pPr algn="ctr" defTabSz="914400">
                <a:spcBef>
                  <a:spcPct val="0"/>
                </a:spcBef>
                <a:buClrTx/>
                <a:buSzTx/>
                <a:buFontTx/>
                <a:buNone/>
              </a:pPr>
              <a:r>
                <a:rPr lang="en-US" altLang="ja-JP" sz="1300" b="1" dirty="0">
                  <a:solidFill>
                    <a:schemeClr val="tx1"/>
                  </a:solidFill>
                  <a:ea typeface="ＭＳ Ｐゴシック" pitchFamily="34" charset="-128"/>
                </a:rPr>
                <a:t>VISIBILITY</a:t>
              </a:r>
            </a:p>
          </p:txBody>
        </p:sp>
        <p:sp>
          <p:nvSpPr>
            <p:cNvPr id="17417" name="Text Box 51"/>
            <p:cNvSpPr txBox="1">
              <a:spLocks noChangeArrowheads="1"/>
            </p:cNvSpPr>
            <p:nvPr/>
          </p:nvSpPr>
          <p:spPr bwMode="auto">
            <a:xfrm>
              <a:off x="3744" y="3072"/>
              <a:ext cx="724" cy="74"/>
            </a:xfrm>
            <a:prstGeom prst="rect">
              <a:avLst/>
            </a:prstGeom>
            <a:noFill/>
            <a:ln w="9525">
              <a:noFill/>
              <a:miter lim="800000"/>
              <a:headEnd/>
              <a:tailEnd/>
            </a:ln>
          </p:spPr>
          <p:txBody>
            <a:bodyPr lIns="0" tIns="0" rIns="0" bIns="0">
              <a:spAutoFit/>
            </a:bodyPr>
            <a:lstStyle/>
            <a:p>
              <a:pPr algn="ctr" defTabSz="914400">
                <a:spcBef>
                  <a:spcPct val="0"/>
                </a:spcBef>
                <a:buClrTx/>
                <a:buSzTx/>
                <a:buFontTx/>
                <a:buNone/>
              </a:pPr>
              <a:r>
                <a:rPr lang="en-US" altLang="ja-JP" sz="1300" b="1" dirty="0">
                  <a:solidFill>
                    <a:schemeClr val="tx1"/>
                  </a:solidFill>
                  <a:ea typeface="ＭＳ Ｐゴシック" pitchFamily="34" charset="-128"/>
                </a:rPr>
                <a:t>CONTROL </a:t>
              </a:r>
            </a:p>
          </p:txBody>
        </p:sp>
        <p:sp>
          <p:nvSpPr>
            <p:cNvPr id="17418" name="Text Box 51"/>
            <p:cNvSpPr txBox="1">
              <a:spLocks noChangeArrowheads="1"/>
            </p:cNvSpPr>
            <p:nvPr/>
          </p:nvSpPr>
          <p:spPr bwMode="auto">
            <a:xfrm>
              <a:off x="4560" y="3072"/>
              <a:ext cx="813" cy="74"/>
            </a:xfrm>
            <a:prstGeom prst="rect">
              <a:avLst/>
            </a:prstGeom>
            <a:noFill/>
            <a:ln w="9525">
              <a:noFill/>
              <a:miter lim="800000"/>
              <a:headEnd/>
              <a:tailEnd/>
            </a:ln>
          </p:spPr>
          <p:txBody>
            <a:bodyPr lIns="0" tIns="0" rIns="0" bIns="0">
              <a:spAutoFit/>
            </a:bodyPr>
            <a:lstStyle/>
            <a:p>
              <a:pPr algn="ctr" defTabSz="914400">
                <a:spcBef>
                  <a:spcPct val="0"/>
                </a:spcBef>
                <a:buClrTx/>
                <a:buSzTx/>
                <a:buFontTx/>
                <a:buNone/>
              </a:pPr>
              <a:r>
                <a:rPr lang="en-US" altLang="ja-JP" sz="1300" b="1" dirty="0">
                  <a:solidFill>
                    <a:schemeClr val="tx1"/>
                  </a:solidFill>
                  <a:ea typeface="ＭＳ Ｐゴシック" pitchFamily="34" charset="-128"/>
                </a:rPr>
                <a:t>AUTOMATION</a:t>
              </a: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408993" y="205263"/>
            <a:ext cx="8077200" cy="752475"/>
          </a:xfrm>
          <a:prstGeom prst="rect">
            <a:avLst/>
          </a:prstGeom>
          <a:noFill/>
          <a:ln w="21600">
            <a:noFill/>
            <a:round/>
            <a:headEnd/>
            <a:tailEnd/>
          </a:ln>
        </p:spPr>
        <p:txBody>
          <a:bodyPr lIns="90000" tIns="46800" rIns="90000" bIns="46800" anchor="b"/>
          <a:lstStyle/>
          <a:p>
            <a:pPr algn="l">
              <a:lnSpc>
                <a:spcPct val="9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dirty="0"/>
              <a:t>Breaking down the Silos</a:t>
            </a:r>
          </a:p>
        </p:txBody>
      </p:sp>
      <p:sp>
        <p:nvSpPr>
          <p:cNvPr id="2" name="Text Box 2"/>
          <p:cNvSpPr txBox="1">
            <a:spLocks noChangeArrowheads="1"/>
          </p:cNvSpPr>
          <p:nvPr/>
        </p:nvSpPr>
        <p:spPr bwMode="auto">
          <a:xfrm>
            <a:off x="609600" y="2825750"/>
            <a:ext cx="4876800" cy="4032250"/>
          </a:xfrm>
          <a:prstGeom prst="rect">
            <a:avLst/>
          </a:prstGeom>
          <a:noFill/>
          <a:ln w="21600">
            <a:noFill/>
            <a:round/>
            <a:headEnd/>
            <a:tailEnd/>
          </a:ln>
          <a:effectLst/>
        </p:spPr>
        <p:txBody>
          <a:bodyPr lIns="92160" tIns="46080" rIns="92160" bIns="46080"/>
          <a:lstStyle/>
          <a:p>
            <a:pPr marL="277813" indent="-277813" algn="l" eaLnBrk="0" hangingPunct="0">
              <a:spcBef>
                <a:spcPts val="0"/>
              </a:spcBef>
              <a:buFont typeface="Wingdings" charset="2"/>
              <a:buChar char=""/>
              <a:tabLst>
                <a:tab pos="277813" algn="l"/>
                <a:tab pos="735013" algn="l"/>
                <a:tab pos="1192213" algn="l"/>
                <a:tab pos="1649413" algn="l"/>
                <a:tab pos="2106613" algn="l"/>
                <a:tab pos="2563813" algn="l"/>
                <a:tab pos="3021013" algn="l"/>
                <a:tab pos="3478213" algn="l"/>
                <a:tab pos="3935413" algn="l"/>
                <a:tab pos="4392613" algn="l"/>
                <a:tab pos="4849813" algn="l"/>
                <a:tab pos="5307013" algn="l"/>
                <a:tab pos="5764213" algn="l"/>
                <a:tab pos="6221413" algn="l"/>
                <a:tab pos="6678613" algn="l"/>
                <a:tab pos="7135813" algn="l"/>
                <a:tab pos="7593013" algn="l"/>
                <a:tab pos="8050213" algn="l"/>
                <a:tab pos="8507413" algn="l"/>
                <a:tab pos="8964613" algn="l"/>
                <a:tab pos="9421813" algn="l"/>
              </a:tabLst>
              <a:defRPr/>
            </a:pPr>
            <a:r>
              <a:rPr lang="en-US" sz="1600" b="1" i="1" dirty="0">
                <a:latin typeface="Arial" charset="0"/>
                <a:cs typeface="Arial" charset="0"/>
              </a:rPr>
              <a:t>Increase ability to meet SLAs </a:t>
            </a:r>
            <a:r>
              <a:rPr lang="en-US" sz="1600" dirty="0">
                <a:latin typeface="Arial" charset="0"/>
                <a:cs typeface="Arial" charset="0"/>
              </a:rPr>
              <a:t>by managing environment with intelligent alerting</a:t>
            </a:r>
          </a:p>
          <a:p>
            <a:pPr marL="277813" indent="-277813" algn="l" eaLnBrk="0" hangingPunct="0">
              <a:spcBef>
                <a:spcPts val="0"/>
              </a:spcBef>
              <a:buFont typeface="Wingdings" charset="2"/>
              <a:buChar char=""/>
              <a:tabLst>
                <a:tab pos="277813" algn="l"/>
                <a:tab pos="735013" algn="l"/>
                <a:tab pos="1192213" algn="l"/>
                <a:tab pos="1649413" algn="l"/>
                <a:tab pos="2106613" algn="l"/>
                <a:tab pos="2563813" algn="l"/>
                <a:tab pos="3021013" algn="l"/>
                <a:tab pos="3478213" algn="l"/>
                <a:tab pos="3935413" algn="l"/>
                <a:tab pos="4392613" algn="l"/>
                <a:tab pos="4849813" algn="l"/>
                <a:tab pos="5307013" algn="l"/>
                <a:tab pos="5764213" algn="l"/>
                <a:tab pos="6221413" algn="l"/>
                <a:tab pos="6678613" algn="l"/>
                <a:tab pos="7135813" algn="l"/>
                <a:tab pos="7593013" algn="l"/>
                <a:tab pos="8050213" algn="l"/>
                <a:tab pos="8507413" algn="l"/>
                <a:tab pos="8964613" algn="l"/>
                <a:tab pos="9421813" algn="l"/>
              </a:tabLst>
              <a:defRPr/>
            </a:pPr>
            <a:r>
              <a:rPr lang="en-US" sz="1600" b="1" i="1" dirty="0">
                <a:latin typeface="Arial" charset="0"/>
                <a:cs typeface="Arial" charset="0"/>
              </a:rPr>
              <a:t>Increase staff productivity </a:t>
            </a:r>
            <a:r>
              <a:rPr lang="en-US" sz="1600" dirty="0">
                <a:latin typeface="Arial" charset="0"/>
                <a:cs typeface="Arial" charset="0"/>
              </a:rPr>
              <a:t>through managing by exception</a:t>
            </a:r>
          </a:p>
          <a:p>
            <a:pPr marL="277813" indent="-277813" algn="l" eaLnBrk="0" hangingPunct="0">
              <a:spcBef>
                <a:spcPts val="0"/>
              </a:spcBef>
              <a:buFont typeface="Wingdings" charset="2"/>
              <a:buChar char=""/>
              <a:tabLst>
                <a:tab pos="277813" algn="l"/>
                <a:tab pos="735013" algn="l"/>
                <a:tab pos="1192213" algn="l"/>
                <a:tab pos="1649413" algn="l"/>
                <a:tab pos="2106613" algn="l"/>
                <a:tab pos="2563813" algn="l"/>
                <a:tab pos="3021013" algn="l"/>
                <a:tab pos="3478213" algn="l"/>
                <a:tab pos="3935413" algn="l"/>
                <a:tab pos="4392613" algn="l"/>
                <a:tab pos="4849813" algn="l"/>
                <a:tab pos="5307013" algn="l"/>
                <a:tab pos="5764213" algn="l"/>
                <a:tab pos="6221413" algn="l"/>
                <a:tab pos="6678613" algn="l"/>
                <a:tab pos="7135813" algn="l"/>
                <a:tab pos="7593013" algn="l"/>
                <a:tab pos="8050213" algn="l"/>
                <a:tab pos="8507413" algn="l"/>
                <a:tab pos="8964613" algn="l"/>
                <a:tab pos="9421813" algn="l"/>
              </a:tabLst>
              <a:defRPr/>
            </a:pPr>
            <a:r>
              <a:rPr lang="en-US" sz="1600" b="1" i="1" dirty="0">
                <a:latin typeface="Arial" charset="0"/>
                <a:cs typeface="Arial" charset="0"/>
              </a:rPr>
              <a:t>Maximize efficiency of staff </a:t>
            </a:r>
            <a:r>
              <a:rPr lang="en-US" sz="1600" dirty="0">
                <a:latin typeface="Arial" charset="0"/>
                <a:cs typeface="Arial" charset="0"/>
              </a:rPr>
              <a:t>with Common Tools and Processes</a:t>
            </a:r>
          </a:p>
          <a:p>
            <a:pPr marL="277813" indent="-277813" algn="l" eaLnBrk="0" hangingPunct="0">
              <a:spcBef>
                <a:spcPts val="0"/>
              </a:spcBef>
              <a:buFont typeface="Wingdings" charset="2"/>
              <a:buChar char=""/>
              <a:tabLst>
                <a:tab pos="277813" algn="l"/>
                <a:tab pos="735013" algn="l"/>
                <a:tab pos="1192213" algn="l"/>
                <a:tab pos="1649413" algn="l"/>
                <a:tab pos="2106613" algn="l"/>
                <a:tab pos="2563813" algn="l"/>
                <a:tab pos="3021013" algn="l"/>
                <a:tab pos="3478213" algn="l"/>
                <a:tab pos="3935413" algn="l"/>
                <a:tab pos="4392613" algn="l"/>
                <a:tab pos="4849813" algn="l"/>
                <a:tab pos="5307013" algn="l"/>
                <a:tab pos="5764213" algn="l"/>
                <a:tab pos="6221413" algn="l"/>
                <a:tab pos="6678613" algn="l"/>
                <a:tab pos="7135813" algn="l"/>
                <a:tab pos="7593013" algn="l"/>
                <a:tab pos="8050213" algn="l"/>
                <a:tab pos="8507413" algn="l"/>
                <a:tab pos="8964613" algn="l"/>
                <a:tab pos="9421813" algn="l"/>
              </a:tabLst>
              <a:defRPr/>
            </a:pPr>
            <a:r>
              <a:rPr lang="en-US" sz="1600" b="1" i="1" dirty="0">
                <a:latin typeface="Arial" charset="0"/>
                <a:cs typeface="Arial" charset="0"/>
              </a:rPr>
              <a:t>Create collaboration </a:t>
            </a:r>
            <a:r>
              <a:rPr lang="en-US" sz="1600" dirty="0">
                <a:latin typeface="Arial" charset="0"/>
                <a:cs typeface="Arial" charset="0"/>
              </a:rPr>
              <a:t>through tool integration and information</a:t>
            </a:r>
          </a:p>
          <a:p>
            <a:pPr marL="277813" indent="-277813" algn="l" eaLnBrk="0" hangingPunct="0">
              <a:spcBef>
                <a:spcPts val="0"/>
              </a:spcBef>
              <a:buFont typeface="Wingdings" charset="2"/>
              <a:buChar char=""/>
              <a:tabLst>
                <a:tab pos="277813" algn="l"/>
                <a:tab pos="735013" algn="l"/>
                <a:tab pos="1192213" algn="l"/>
                <a:tab pos="1649413" algn="l"/>
                <a:tab pos="2106613" algn="l"/>
                <a:tab pos="2563813" algn="l"/>
                <a:tab pos="3021013" algn="l"/>
                <a:tab pos="3478213" algn="l"/>
                <a:tab pos="3935413" algn="l"/>
                <a:tab pos="4392613" algn="l"/>
                <a:tab pos="4849813" algn="l"/>
                <a:tab pos="5307013" algn="l"/>
                <a:tab pos="5764213" algn="l"/>
                <a:tab pos="6221413" algn="l"/>
                <a:tab pos="6678613" algn="l"/>
                <a:tab pos="7135813" algn="l"/>
                <a:tab pos="7593013" algn="l"/>
                <a:tab pos="8050213" algn="l"/>
                <a:tab pos="8507413" algn="l"/>
                <a:tab pos="8964613" algn="l"/>
                <a:tab pos="9421813" algn="l"/>
              </a:tabLst>
              <a:defRPr/>
            </a:pPr>
            <a:r>
              <a:rPr lang="en-US" sz="1600" b="1" i="1" dirty="0">
                <a:latin typeface="Arial" charset="0"/>
                <a:cs typeface="Arial" charset="0"/>
              </a:rPr>
              <a:t>Efficiency in doing the day to day management </a:t>
            </a:r>
            <a:r>
              <a:rPr lang="en-US" sz="1600" dirty="0">
                <a:latin typeface="Arial" charset="0"/>
                <a:cs typeface="Arial" charset="0"/>
              </a:rPr>
              <a:t>- Link actions to situations</a:t>
            </a:r>
          </a:p>
          <a:p>
            <a:pPr marL="617538" lvl="1" indent="-222250" algn="l" eaLnBrk="0" hangingPunct="0">
              <a:spcBef>
                <a:spcPts val="0"/>
              </a:spcBef>
              <a:buFont typeface="Arial" charset="0"/>
              <a:buChar char="–"/>
              <a:tabLst>
                <a:tab pos="277813" algn="l"/>
                <a:tab pos="735013" algn="l"/>
                <a:tab pos="1192213" algn="l"/>
                <a:tab pos="1649413" algn="l"/>
                <a:tab pos="2106613" algn="l"/>
                <a:tab pos="2563813" algn="l"/>
                <a:tab pos="3021013" algn="l"/>
                <a:tab pos="3478213" algn="l"/>
                <a:tab pos="3935413" algn="l"/>
                <a:tab pos="4392613" algn="l"/>
                <a:tab pos="4849813" algn="l"/>
                <a:tab pos="5307013" algn="l"/>
                <a:tab pos="5764213" algn="l"/>
                <a:tab pos="6221413" algn="l"/>
                <a:tab pos="6678613" algn="l"/>
                <a:tab pos="7135813" algn="l"/>
                <a:tab pos="7593013" algn="l"/>
                <a:tab pos="8050213" algn="l"/>
                <a:tab pos="8507413" algn="l"/>
                <a:tab pos="8964613" algn="l"/>
                <a:tab pos="9421813" algn="l"/>
              </a:tabLst>
              <a:defRPr/>
            </a:pPr>
            <a:r>
              <a:rPr lang="en-US" sz="1600" dirty="0">
                <a:latin typeface="Arial" charset="0"/>
                <a:cs typeface="Arial" charset="0"/>
              </a:rPr>
              <a:t>Automate problem responses</a:t>
            </a:r>
          </a:p>
          <a:p>
            <a:pPr marL="617538" lvl="1" indent="-222250" algn="l" eaLnBrk="0" hangingPunct="0">
              <a:spcBef>
                <a:spcPts val="0"/>
              </a:spcBef>
              <a:buFont typeface="Arial" charset="0"/>
              <a:buChar char="–"/>
              <a:tabLst>
                <a:tab pos="277813" algn="l"/>
                <a:tab pos="735013" algn="l"/>
                <a:tab pos="1192213" algn="l"/>
                <a:tab pos="1649413" algn="l"/>
                <a:tab pos="2106613" algn="l"/>
                <a:tab pos="2563813" algn="l"/>
                <a:tab pos="3021013" algn="l"/>
                <a:tab pos="3478213" algn="l"/>
                <a:tab pos="3935413" algn="l"/>
                <a:tab pos="4392613" algn="l"/>
                <a:tab pos="4849813" algn="l"/>
                <a:tab pos="5307013" algn="l"/>
                <a:tab pos="5764213" algn="l"/>
                <a:tab pos="6221413" algn="l"/>
                <a:tab pos="6678613" algn="l"/>
                <a:tab pos="7135813" algn="l"/>
                <a:tab pos="7593013" algn="l"/>
                <a:tab pos="8050213" algn="l"/>
                <a:tab pos="8507413" algn="l"/>
                <a:tab pos="8964613" algn="l"/>
                <a:tab pos="9421813" algn="l"/>
              </a:tabLst>
              <a:defRPr/>
            </a:pPr>
            <a:r>
              <a:rPr lang="en-US" sz="1600" dirty="0">
                <a:latin typeface="Arial" charset="0"/>
                <a:cs typeface="Arial" charset="0"/>
              </a:rPr>
              <a:t>Capture expert knowledge</a:t>
            </a:r>
          </a:p>
          <a:p>
            <a:pPr marL="617538" lvl="1" indent="-222250" algn="l" eaLnBrk="0" hangingPunct="0">
              <a:spcBef>
                <a:spcPts val="0"/>
              </a:spcBef>
              <a:buFont typeface="Arial" charset="0"/>
              <a:buChar char="–"/>
              <a:tabLst>
                <a:tab pos="277813" algn="l"/>
                <a:tab pos="735013" algn="l"/>
                <a:tab pos="1192213" algn="l"/>
                <a:tab pos="1649413" algn="l"/>
                <a:tab pos="2106613" algn="l"/>
                <a:tab pos="2563813" algn="l"/>
                <a:tab pos="3021013" algn="l"/>
                <a:tab pos="3478213" algn="l"/>
                <a:tab pos="3935413" algn="l"/>
                <a:tab pos="4392613" algn="l"/>
                <a:tab pos="4849813" algn="l"/>
                <a:tab pos="5307013" algn="l"/>
                <a:tab pos="5764213" algn="l"/>
                <a:tab pos="6221413" algn="l"/>
                <a:tab pos="6678613" algn="l"/>
                <a:tab pos="7135813" algn="l"/>
                <a:tab pos="7593013" algn="l"/>
                <a:tab pos="8050213" algn="l"/>
                <a:tab pos="8507413" algn="l"/>
                <a:tab pos="8964613" algn="l"/>
                <a:tab pos="9421813" algn="l"/>
              </a:tabLst>
              <a:defRPr/>
            </a:pPr>
            <a:r>
              <a:rPr lang="en-US" sz="1600" dirty="0">
                <a:latin typeface="Arial" charset="0"/>
                <a:cs typeface="Arial" charset="0"/>
              </a:rPr>
              <a:t>Common data and KPIs</a:t>
            </a:r>
          </a:p>
          <a:p>
            <a:pPr marL="280988" indent="-277813" algn="l" eaLnBrk="0" hangingPunct="0">
              <a:spcBef>
                <a:spcPts val="0"/>
              </a:spcBef>
              <a:spcAft>
                <a:spcPts val="338"/>
              </a:spcAft>
              <a:tabLst>
                <a:tab pos="277813" algn="l"/>
                <a:tab pos="735013" algn="l"/>
                <a:tab pos="1192213" algn="l"/>
                <a:tab pos="1649413" algn="l"/>
                <a:tab pos="2106613" algn="l"/>
                <a:tab pos="2563813" algn="l"/>
                <a:tab pos="3021013" algn="l"/>
                <a:tab pos="3478213" algn="l"/>
                <a:tab pos="3935413" algn="l"/>
                <a:tab pos="4392613" algn="l"/>
                <a:tab pos="4849813" algn="l"/>
                <a:tab pos="5307013" algn="l"/>
                <a:tab pos="5764213" algn="l"/>
                <a:tab pos="6221413" algn="l"/>
                <a:tab pos="6678613" algn="l"/>
                <a:tab pos="7135813" algn="l"/>
                <a:tab pos="7593013" algn="l"/>
                <a:tab pos="8050213" algn="l"/>
                <a:tab pos="8507413" algn="l"/>
                <a:tab pos="8964613" algn="l"/>
                <a:tab pos="9421813" algn="l"/>
              </a:tabLst>
              <a:defRPr/>
            </a:pPr>
            <a:endParaRPr lang="en-US" sz="1600" dirty="0">
              <a:latin typeface="Arial" charset="0"/>
              <a:cs typeface="Arial" charset="0"/>
            </a:endParaRPr>
          </a:p>
        </p:txBody>
      </p:sp>
      <p:grpSp>
        <p:nvGrpSpPr>
          <p:cNvPr id="3" name="Group 3"/>
          <p:cNvGrpSpPr>
            <a:grpSpLocks/>
          </p:cNvGrpSpPr>
          <p:nvPr/>
        </p:nvGrpSpPr>
        <p:grpSpPr bwMode="auto">
          <a:xfrm>
            <a:off x="1859966" y="1430694"/>
            <a:ext cx="5468938" cy="833438"/>
            <a:chOff x="1106" y="960"/>
            <a:chExt cx="3445" cy="525"/>
          </a:xfrm>
        </p:grpSpPr>
        <p:pic>
          <p:nvPicPr>
            <p:cNvPr id="20488" name="Picture 4"/>
            <p:cNvPicPr>
              <a:picLocks noChangeAspect="1" noChangeArrowheads="1"/>
            </p:cNvPicPr>
            <p:nvPr/>
          </p:nvPicPr>
          <p:blipFill>
            <a:blip r:embed="rId3" cstate="print"/>
            <a:srcRect/>
            <a:stretch>
              <a:fillRect/>
            </a:stretch>
          </p:blipFill>
          <p:spPr bwMode="auto">
            <a:xfrm>
              <a:off x="1106" y="1124"/>
              <a:ext cx="944" cy="359"/>
            </a:xfrm>
            <a:prstGeom prst="rect">
              <a:avLst/>
            </a:prstGeom>
            <a:noFill/>
            <a:ln w="21600">
              <a:noFill/>
              <a:round/>
              <a:headEnd/>
              <a:tailEnd/>
            </a:ln>
          </p:spPr>
        </p:pic>
        <p:pic>
          <p:nvPicPr>
            <p:cNvPr id="20489" name="Picture 5"/>
            <p:cNvPicPr>
              <a:picLocks noChangeAspect="1" noChangeArrowheads="1"/>
            </p:cNvPicPr>
            <p:nvPr/>
          </p:nvPicPr>
          <p:blipFill>
            <a:blip r:embed="rId4" cstate="print"/>
            <a:srcRect/>
            <a:stretch>
              <a:fillRect/>
            </a:stretch>
          </p:blipFill>
          <p:spPr bwMode="auto">
            <a:xfrm>
              <a:off x="2367" y="1078"/>
              <a:ext cx="803" cy="407"/>
            </a:xfrm>
            <a:prstGeom prst="rect">
              <a:avLst/>
            </a:prstGeom>
            <a:noFill/>
            <a:ln w="21600">
              <a:noFill/>
              <a:round/>
              <a:headEnd/>
              <a:tailEnd/>
            </a:ln>
          </p:spPr>
        </p:pic>
        <p:pic>
          <p:nvPicPr>
            <p:cNvPr id="20490" name="Picture 6"/>
            <p:cNvPicPr>
              <a:picLocks noChangeAspect="1" noChangeArrowheads="1"/>
            </p:cNvPicPr>
            <p:nvPr/>
          </p:nvPicPr>
          <p:blipFill>
            <a:blip r:embed="rId5" cstate="print"/>
            <a:srcRect/>
            <a:stretch>
              <a:fillRect/>
            </a:stretch>
          </p:blipFill>
          <p:spPr bwMode="auto">
            <a:xfrm>
              <a:off x="3698" y="1078"/>
              <a:ext cx="614" cy="398"/>
            </a:xfrm>
            <a:prstGeom prst="rect">
              <a:avLst/>
            </a:prstGeom>
            <a:noFill/>
            <a:ln w="21600">
              <a:noFill/>
              <a:round/>
              <a:headEnd/>
              <a:tailEnd/>
            </a:ln>
          </p:spPr>
        </p:pic>
        <p:sp>
          <p:nvSpPr>
            <p:cNvPr id="20491" name="Text Box 7"/>
            <p:cNvSpPr txBox="1">
              <a:spLocks noChangeArrowheads="1"/>
            </p:cNvSpPr>
            <p:nvPr/>
          </p:nvSpPr>
          <p:spPr bwMode="auto">
            <a:xfrm>
              <a:off x="1346" y="1008"/>
              <a:ext cx="622" cy="129"/>
            </a:xfrm>
            <a:prstGeom prst="rect">
              <a:avLst/>
            </a:prstGeom>
            <a:noFill/>
            <a:ln w="21600">
              <a:noFill/>
              <a:round/>
              <a:headEnd/>
              <a:tailEnd/>
            </a:ln>
          </p:spPr>
          <p:txBody>
            <a:bodyPr lIns="0" tIns="0" rIns="0" bIns="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300" b="1">
                  <a:ea typeface="ＭＳ Ｐゴシック" pitchFamily="34" charset="-128"/>
                </a:rPr>
                <a:t>VISIBILITY </a:t>
              </a:r>
            </a:p>
          </p:txBody>
        </p:sp>
        <p:sp>
          <p:nvSpPr>
            <p:cNvPr id="20492" name="Text Box 8"/>
            <p:cNvSpPr txBox="1">
              <a:spLocks noChangeArrowheads="1"/>
            </p:cNvSpPr>
            <p:nvPr/>
          </p:nvSpPr>
          <p:spPr bwMode="auto">
            <a:xfrm>
              <a:off x="2521" y="1008"/>
              <a:ext cx="695" cy="126"/>
            </a:xfrm>
            <a:prstGeom prst="rect">
              <a:avLst/>
            </a:prstGeom>
            <a:noFill/>
            <a:ln w="21600">
              <a:noFill/>
              <a:round/>
              <a:headEnd/>
              <a:tailEnd/>
            </a:ln>
          </p:spPr>
          <p:txBody>
            <a:bodyPr lIns="0" tIns="0" rIns="0" bIns="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300" b="1">
                  <a:ea typeface="ＭＳ Ｐゴシック" pitchFamily="34" charset="-128"/>
                </a:rPr>
                <a:t>CONTROL </a:t>
              </a:r>
            </a:p>
          </p:txBody>
        </p:sp>
        <p:sp>
          <p:nvSpPr>
            <p:cNvPr id="20493" name="Text Box 9"/>
            <p:cNvSpPr txBox="1">
              <a:spLocks noChangeArrowheads="1"/>
            </p:cNvSpPr>
            <p:nvPr/>
          </p:nvSpPr>
          <p:spPr bwMode="auto">
            <a:xfrm>
              <a:off x="3648" y="960"/>
              <a:ext cx="903" cy="126"/>
            </a:xfrm>
            <a:prstGeom prst="rect">
              <a:avLst/>
            </a:prstGeom>
            <a:noFill/>
            <a:ln w="21600">
              <a:noFill/>
              <a:round/>
              <a:headEnd/>
              <a:tailEnd/>
            </a:ln>
          </p:spPr>
          <p:txBody>
            <a:bodyPr lIns="0" tIns="0" rIns="0" bIns="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300" b="1">
                  <a:ea typeface="ＭＳ Ｐゴシック" pitchFamily="34" charset="-128"/>
                </a:rPr>
                <a:t>AUTOMATION</a:t>
              </a:r>
            </a:p>
          </p:txBody>
        </p:sp>
      </p:grpSp>
      <p:sp>
        <p:nvSpPr>
          <p:cNvPr id="28677" name="Rectangle 10"/>
          <p:cNvSpPr>
            <a:spLocks noChangeArrowheads="1"/>
          </p:cNvSpPr>
          <p:nvPr/>
        </p:nvSpPr>
        <p:spPr bwMode="auto">
          <a:xfrm>
            <a:off x="6096000" y="2667000"/>
            <a:ext cx="1219200" cy="384175"/>
          </a:xfrm>
          <a:prstGeom prst="rect">
            <a:avLst/>
          </a:prstGeom>
          <a:noFill/>
          <a:ln w="21600">
            <a:noFill/>
            <a:round/>
            <a:headEnd/>
            <a:tailEnd/>
          </a:ln>
        </p:spPr>
        <p:txBody>
          <a:bodyPr lIns="90000" tIns="46800" rIns="90000" bIns="46800" anchor="b"/>
          <a:lstStyle/>
          <a:p>
            <a:pPr algn="l">
              <a:lnSpc>
                <a:spcPct val="9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sz="1200" dirty="0">
              <a:latin typeface="+mj-lt"/>
            </a:endParaRPr>
          </a:p>
        </p:txBody>
      </p:sp>
      <p:pic>
        <p:nvPicPr>
          <p:cNvPr id="20486" name="Picture 11" descr="LackofInte_Option2"/>
          <p:cNvPicPr>
            <a:picLocks noChangeAspect="1" noChangeArrowheads="1"/>
          </p:cNvPicPr>
          <p:nvPr/>
        </p:nvPicPr>
        <p:blipFill>
          <a:blip r:embed="rId6" cstate="print"/>
          <a:srcRect/>
          <a:stretch>
            <a:fillRect/>
          </a:stretch>
        </p:blipFill>
        <p:spPr bwMode="auto">
          <a:xfrm>
            <a:off x="6705600" y="2491317"/>
            <a:ext cx="1393825" cy="1393825"/>
          </a:xfrm>
          <a:prstGeom prst="rect">
            <a:avLst/>
          </a:prstGeom>
          <a:noFill/>
          <a:ln w="21600">
            <a:noFill/>
            <a:round/>
            <a:headEnd/>
            <a:tailEnd/>
          </a:ln>
        </p:spPr>
      </p:pic>
      <p:sp>
        <p:nvSpPr>
          <p:cNvPr id="28679" name="Rectangle 12"/>
          <p:cNvSpPr>
            <a:spLocks noChangeArrowheads="1"/>
          </p:cNvSpPr>
          <p:nvPr/>
        </p:nvSpPr>
        <p:spPr bwMode="auto">
          <a:xfrm>
            <a:off x="5895391" y="3995213"/>
            <a:ext cx="3048000" cy="1790700"/>
          </a:xfrm>
          <a:prstGeom prst="rect">
            <a:avLst/>
          </a:prstGeom>
          <a:noFill/>
          <a:ln w="21600">
            <a:noFill/>
            <a:round/>
            <a:headEnd/>
            <a:tailEnd/>
          </a:ln>
        </p:spPr>
        <p:txBody>
          <a:bodyPr lIns="90000" tIns="46800" rIns="90000" bIns="46800">
            <a:spAutoFit/>
          </a:bodyPr>
          <a:lstStyle/>
          <a:p>
            <a:pPr marL="277813" indent="-277813" algn="l">
              <a:lnSpc>
                <a:spcPct val="80000"/>
              </a:lnSpc>
              <a:spcBef>
                <a:spcPts val="500"/>
              </a:spcBef>
              <a:spcAft>
                <a:spcPts val="500"/>
              </a:spcAft>
              <a:buFont typeface="Wingdings" pitchFamily="2" charset="2"/>
              <a:buChar char=""/>
              <a:tabLst>
                <a:tab pos="277813" algn="l"/>
                <a:tab pos="735013" algn="l"/>
                <a:tab pos="1192213" algn="l"/>
                <a:tab pos="1649413" algn="l"/>
                <a:tab pos="2106613" algn="l"/>
                <a:tab pos="2563813" algn="l"/>
                <a:tab pos="3021013" algn="l"/>
                <a:tab pos="3478213" algn="l"/>
                <a:tab pos="3935413" algn="l"/>
                <a:tab pos="4392613" algn="l"/>
                <a:tab pos="4849813" algn="l"/>
                <a:tab pos="5307013" algn="l"/>
                <a:tab pos="5764213" algn="l"/>
                <a:tab pos="6221413" algn="l"/>
                <a:tab pos="6678613" algn="l"/>
                <a:tab pos="7135813" algn="l"/>
                <a:tab pos="7593013" algn="l"/>
                <a:tab pos="8050213" algn="l"/>
                <a:tab pos="8507413" algn="l"/>
                <a:tab pos="8964613" algn="l"/>
                <a:tab pos="9421813" algn="l"/>
              </a:tabLst>
              <a:defRPr/>
            </a:pPr>
            <a:r>
              <a:rPr lang="en-US" sz="1600" dirty="0">
                <a:latin typeface="+mj-lt"/>
              </a:rPr>
              <a:t>Is your environment managed by different teams that do not regularly work together – Integrate information</a:t>
            </a:r>
          </a:p>
          <a:p>
            <a:pPr marL="277813" indent="-277813" algn="l">
              <a:lnSpc>
                <a:spcPct val="80000"/>
              </a:lnSpc>
              <a:spcBef>
                <a:spcPts val="500"/>
              </a:spcBef>
              <a:spcAft>
                <a:spcPts val="500"/>
              </a:spcAft>
              <a:buFont typeface="Wingdings" pitchFamily="2" charset="2"/>
              <a:buChar char=""/>
              <a:tabLst>
                <a:tab pos="277813" algn="l"/>
                <a:tab pos="735013" algn="l"/>
                <a:tab pos="1192213" algn="l"/>
                <a:tab pos="1649413" algn="l"/>
                <a:tab pos="2106613" algn="l"/>
                <a:tab pos="2563813" algn="l"/>
                <a:tab pos="3021013" algn="l"/>
                <a:tab pos="3478213" algn="l"/>
                <a:tab pos="3935413" algn="l"/>
                <a:tab pos="4392613" algn="l"/>
                <a:tab pos="4849813" algn="l"/>
                <a:tab pos="5307013" algn="l"/>
                <a:tab pos="5764213" algn="l"/>
                <a:tab pos="6221413" algn="l"/>
                <a:tab pos="6678613" algn="l"/>
                <a:tab pos="7135813" algn="l"/>
                <a:tab pos="7593013" algn="l"/>
                <a:tab pos="8050213" algn="l"/>
                <a:tab pos="8507413" algn="l"/>
                <a:tab pos="8964613" algn="l"/>
                <a:tab pos="9421813" algn="l"/>
              </a:tabLst>
              <a:defRPr/>
            </a:pPr>
            <a:r>
              <a:rPr lang="en-US" sz="1600" dirty="0">
                <a:latin typeface="+mj-lt"/>
              </a:rPr>
              <a:t>When there is a problem, quickly identify the root cause.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7" name="Picture 3"/>
          <p:cNvPicPr>
            <a:picLocks noChangeAspect="1" noChangeArrowheads="1"/>
          </p:cNvPicPr>
          <p:nvPr/>
        </p:nvPicPr>
        <p:blipFill>
          <a:blip r:embed="rId4" cstate="print">
            <a:lum bright="-32000" contrast="-66000"/>
          </a:blip>
          <a:srcRect l="23334" t="31975" r="57708" b="12222"/>
          <a:stretch>
            <a:fillRect/>
          </a:stretch>
        </p:blipFill>
        <p:spPr bwMode="auto">
          <a:xfrm>
            <a:off x="364716" y="1005019"/>
            <a:ext cx="8568266" cy="4726914"/>
          </a:xfrm>
          <a:prstGeom prst="rect">
            <a:avLst/>
          </a:prstGeom>
          <a:noFill/>
          <a:ln w="9525">
            <a:noFill/>
            <a:miter lim="800000"/>
            <a:headEnd/>
            <a:tailEnd/>
          </a:ln>
        </p:spPr>
      </p:pic>
      <p:sp>
        <p:nvSpPr>
          <p:cNvPr id="241666" name="Rectangle 2"/>
          <p:cNvSpPr>
            <a:spLocks noGrp="1" noChangeArrowheads="1"/>
          </p:cNvSpPr>
          <p:nvPr>
            <p:ph type="title"/>
          </p:nvPr>
        </p:nvSpPr>
        <p:spPr>
          <a:xfrm>
            <a:off x="1718734" y="194684"/>
            <a:ext cx="5764948" cy="810334"/>
          </a:xfrm>
        </p:spPr>
        <p:txBody>
          <a:bodyPr>
            <a:normAutofit/>
          </a:bodyPr>
          <a:lstStyle/>
          <a:p>
            <a:pPr>
              <a:defRPr/>
            </a:pPr>
            <a:r>
              <a:rPr lang="en-US" altLang="en-US" sz="2400" b="1" kern="0" dirty="0" smtClean="0">
                <a:solidFill>
                  <a:srgbClr val="082943"/>
                </a:solidFill>
              </a:rPr>
              <a:t>Announced Today - August 10, 2015 </a:t>
            </a:r>
            <a:endParaRPr lang="en-US" sz="2400" b="1" dirty="0">
              <a:ea typeface="+mj-ea"/>
            </a:endParaRPr>
          </a:p>
        </p:txBody>
      </p:sp>
      <p:sp>
        <p:nvSpPr>
          <p:cNvPr id="10" name="Text Box 2"/>
          <p:cNvSpPr txBox="1">
            <a:spLocks noChangeArrowheads="1"/>
          </p:cNvSpPr>
          <p:nvPr/>
        </p:nvSpPr>
        <p:spPr bwMode="auto">
          <a:xfrm>
            <a:off x="817179" y="1752617"/>
            <a:ext cx="7801895" cy="32399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1600">
                <a:solidFill>
                  <a:srgbClr val="000000"/>
                </a:solidFill>
                <a:round/>
                <a:headEnd/>
                <a:tailEnd/>
              </a14:hiddenLine>
            </a:ext>
          </a:extLst>
        </p:spPr>
        <p:txBody>
          <a:bodyPr lIns="92149" tIns="46074" rIns="92149" bIns="46074"/>
          <a:lstStyle>
            <a:lvl1pPr marL="169863" indent="-165100" eaLnBrk="0" hangingPunct="0">
              <a:tabLst>
                <a:tab pos="169863" algn="l"/>
                <a:tab pos="627063" algn="l"/>
                <a:tab pos="1084263" algn="l"/>
                <a:tab pos="1541463" algn="l"/>
                <a:tab pos="1998663" algn="l"/>
                <a:tab pos="2455863" algn="l"/>
                <a:tab pos="2913063" algn="l"/>
                <a:tab pos="3370263" algn="l"/>
                <a:tab pos="3827463" algn="l"/>
                <a:tab pos="4284663" algn="l"/>
                <a:tab pos="4741863" algn="l"/>
                <a:tab pos="5199063" algn="l"/>
                <a:tab pos="5656263" algn="l"/>
                <a:tab pos="6113463" algn="l"/>
                <a:tab pos="6570663" algn="l"/>
                <a:tab pos="7027863" algn="l"/>
                <a:tab pos="7485063" algn="l"/>
                <a:tab pos="7942263" algn="l"/>
                <a:tab pos="8399463" algn="l"/>
                <a:tab pos="8856663" algn="l"/>
                <a:tab pos="9313863" algn="l"/>
              </a:tabLst>
              <a:defRPr>
                <a:solidFill>
                  <a:schemeClr val="tx1"/>
                </a:solidFill>
                <a:latin typeface="Arial" pitchFamily="34" charset="0"/>
                <a:cs typeface="Arial" pitchFamily="34" charset="0"/>
              </a:defRPr>
            </a:lvl1pPr>
            <a:lvl2pPr marL="358775" indent="-169863" eaLnBrk="0" hangingPunct="0">
              <a:tabLst>
                <a:tab pos="169863" algn="l"/>
                <a:tab pos="627063" algn="l"/>
                <a:tab pos="1084263" algn="l"/>
                <a:tab pos="1541463" algn="l"/>
                <a:tab pos="1998663" algn="l"/>
                <a:tab pos="2455863" algn="l"/>
                <a:tab pos="2913063" algn="l"/>
                <a:tab pos="3370263" algn="l"/>
                <a:tab pos="3827463" algn="l"/>
                <a:tab pos="4284663" algn="l"/>
                <a:tab pos="4741863" algn="l"/>
                <a:tab pos="5199063" algn="l"/>
                <a:tab pos="5656263" algn="l"/>
                <a:tab pos="6113463" algn="l"/>
                <a:tab pos="6570663" algn="l"/>
                <a:tab pos="7027863" algn="l"/>
                <a:tab pos="7485063" algn="l"/>
                <a:tab pos="7942263" algn="l"/>
                <a:tab pos="8399463" algn="l"/>
                <a:tab pos="8856663" algn="l"/>
                <a:tab pos="9313863" algn="l"/>
              </a:tabLst>
              <a:defRPr>
                <a:solidFill>
                  <a:schemeClr val="tx1"/>
                </a:solidFill>
                <a:latin typeface="Arial" pitchFamily="34" charset="0"/>
                <a:cs typeface="Arial" pitchFamily="34" charset="0"/>
              </a:defRPr>
            </a:lvl2pPr>
            <a:lvl3pPr marL="358775" indent="-169863" eaLnBrk="0" hangingPunct="0">
              <a:tabLst>
                <a:tab pos="169863" algn="l"/>
                <a:tab pos="627063" algn="l"/>
                <a:tab pos="1084263" algn="l"/>
                <a:tab pos="1541463" algn="l"/>
                <a:tab pos="1998663" algn="l"/>
                <a:tab pos="2455863" algn="l"/>
                <a:tab pos="2913063" algn="l"/>
                <a:tab pos="3370263" algn="l"/>
                <a:tab pos="3827463" algn="l"/>
                <a:tab pos="4284663" algn="l"/>
                <a:tab pos="4741863" algn="l"/>
                <a:tab pos="5199063" algn="l"/>
                <a:tab pos="5656263" algn="l"/>
                <a:tab pos="6113463" algn="l"/>
                <a:tab pos="6570663" algn="l"/>
                <a:tab pos="7027863" algn="l"/>
                <a:tab pos="7485063" algn="l"/>
                <a:tab pos="7942263" algn="l"/>
                <a:tab pos="8399463" algn="l"/>
                <a:tab pos="8856663" algn="l"/>
                <a:tab pos="9313863" algn="l"/>
              </a:tabLst>
              <a:defRPr>
                <a:solidFill>
                  <a:schemeClr val="tx1"/>
                </a:solidFill>
                <a:latin typeface="Arial" pitchFamily="34" charset="0"/>
                <a:cs typeface="Arial" pitchFamily="34" charset="0"/>
              </a:defRPr>
            </a:lvl3pPr>
            <a:lvl4pPr marL="1600200" indent="-228600" eaLnBrk="0" hangingPunct="0">
              <a:tabLst>
                <a:tab pos="169863" algn="l"/>
                <a:tab pos="627063" algn="l"/>
                <a:tab pos="1084263" algn="l"/>
                <a:tab pos="1541463" algn="l"/>
                <a:tab pos="1998663" algn="l"/>
                <a:tab pos="2455863" algn="l"/>
                <a:tab pos="2913063" algn="l"/>
                <a:tab pos="3370263" algn="l"/>
                <a:tab pos="3827463" algn="l"/>
                <a:tab pos="4284663" algn="l"/>
                <a:tab pos="4741863" algn="l"/>
                <a:tab pos="5199063" algn="l"/>
                <a:tab pos="5656263" algn="l"/>
                <a:tab pos="6113463" algn="l"/>
                <a:tab pos="6570663" algn="l"/>
                <a:tab pos="7027863" algn="l"/>
                <a:tab pos="7485063" algn="l"/>
                <a:tab pos="7942263" algn="l"/>
                <a:tab pos="8399463" algn="l"/>
                <a:tab pos="8856663" algn="l"/>
                <a:tab pos="9313863" algn="l"/>
              </a:tabLst>
              <a:defRPr>
                <a:solidFill>
                  <a:schemeClr val="tx1"/>
                </a:solidFill>
                <a:latin typeface="Arial" pitchFamily="34" charset="0"/>
                <a:cs typeface="Arial" pitchFamily="34" charset="0"/>
              </a:defRPr>
            </a:lvl4pPr>
            <a:lvl5pPr marL="2057400" indent="-228600" eaLnBrk="0" hangingPunct="0">
              <a:tabLst>
                <a:tab pos="169863" algn="l"/>
                <a:tab pos="627063" algn="l"/>
                <a:tab pos="1084263" algn="l"/>
                <a:tab pos="1541463" algn="l"/>
                <a:tab pos="1998663" algn="l"/>
                <a:tab pos="2455863" algn="l"/>
                <a:tab pos="2913063" algn="l"/>
                <a:tab pos="3370263" algn="l"/>
                <a:tab pos="3827463" algn="l"/>
                <a:tab pos="4284663" algn="l"/>
                <a:tab pos="4741863" algn="l"/>
                <a:tab pos="5199063" algn="l"/>
                <a:tab pos="5656263" algn="l"/>
                <a:tab pos="6113463" algn="l"/>
                <a:tab pos="6570663" algn="l"/>
                <a:tab pos="7027863" algn="l"/>
                <a:tab pos="7485063" algn="l"/>
                <a:tab pos="7942263" algn="l"/>
                <a:tab pos="8399463" algn="l"/>
                <a:tab pos="8856663" algn="l"/>
                <a:tab pos="9313863" algn="l"/>
              </a:tabLst>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tabLst>
                <a:tab pos="169863" algn="l"/>
                <a:tab pos="627063" algn="l"/>
                <a:tab pos="1084263" algn="l"/>
                <a:tab pos="1541463" algn="l"/>
                <a:tab pos="1998663" algn="l"/>
                <a:tab pos="2455863" algn="l"/>
                <a:tab pos="2913063" algn="l"/>
                <a:tab pos="3370263" algn="l"/>
                <a:tab pos="3827463" algn="l"/>
                <a:tab pos="4284663" algn="l"/>
                <a:tab pos="4741863" algn="l"/>
                <a:tab pos="5199063" algn="l"/>
                <a:tab pos="5656263" algn="l"/>
                <a:tab pos="6113463" algn="l"/>
                <a:tab pos="6570663" algn="l"/>
                <a:tab pos="7027863" algn="l"/>
                <a:tab pos="7485063" algn="l"/>
                <a:tab pos="7942263" algn="l"/>
                <a:tab pos="8399463" algn="l"/>
                <a:tab pos="8856663" algn="l"/>
                <a:tab pos="9313863" algn="l"/>
              </a:tabLs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tabLst>
                <a:tab pos="169863" algn="l"/>
                <a:tab pos="627063" algn="l"/>
                <a:tab pos="1084263" algn="l"/>
                <a:tab pos="1541463" algn="l"/>
                <a:tab pos="1998663" algn="l"/>
                <a:tab pos="2455863" algn="l"/>
                <a:tab pos="2913063" algn="l"/>
                <a:tab pos="3370263" algn="l"/>
                <a:tab pos="3827463" algn="l"/>
                <a:tab pos="4284663" algn="l"/>
                <a:tab pos="4741863" algn="l"/>
                <a:tab pos="5199063" algn="l"/>
                <a:tab pos="5656263" algn="l"/>
                <a:tab pos="6113463" algn="l"/>
                <a:tab pos="6570663" algn="l"/>
                <a:tab pos="7027863" algn="l"/>
                <a:tab pos="7485063" algn="l"/>
                <a:tab pos="7942263" algn="l"/>
                <a:tab pos="8399463" algn="l"/>
                <a:tab pos="8856663" algn="l"/>
                <a:tab pos="9313863" algn="l"/>
              </a:tabLs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tabLst>
                <a:tab pos="169863" algn="l"/>
                <a:tab pos="627063" algn="l"/>
                <a:tab pos="1084263" algn="l"/>
                <a:tab pos="1541463" algn="l"/>
                <a:tab pos="1998663" algn="l"/>
                <a:tab pos="2455863" algn="l"/>
                <a:tab pos="2913063" algn="l"/>
                <a:tab pos="3370263" algn="l"/>
                <a:tab pos="3827463" algn="l"/>
                <a:tab pos="4284663" algn="l"/>
                <a:tab pos="4741863" algn="l"/>
                <a:tab pos="5199063" algn="l"/>
                <a:tab pos="5656263" algn="l"/>
                <a:tab pos="6113463" algn="l"/>
                <a:tab pos="6570663" algn="l"/>
                <a:tab pos="7027863" algn="l"/>
                <a:tab pos="7485063" algn="l"/>
                <a:tab pos="7942263" algn="l"/>
                <a:tab pos="8399463" algn="l"/>
                <a:tab pos="8856663" algn="l"/>
                <a:tab pos="9313863" algn="l"/>
              </a:tabLs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tabLst>
                <a:tab pos="169863" algn="l"/>
                <a:tab pos="627063" algn="l"/>
                <a:tab pos="1084263" algn="l"/>
                <a:tab pos="1541463" algn="l"/>
                <a:tab pos="1998663" algn="l"/>
                <a:tab pos="2455863" algn="l"/>
                <a:tab pos="2913063" algn="l"/>
                <a:tab pos="3370263" algn="l"/>
                <a:tab pos="3827463" algn="l"/>
                <a:tab pos="4284663" algn="l"/>
                <a:tab pos="4741863" algn="l"/>
                <a:tab pos="5199063" algn="l"/>
                <a:tab pos="5656263" algn="l"/>
                <a:tab pos="6113463" algn="l"/>
                <a:tab pos="6570663" algn="l"/>
                <a:tab pos="7027863" algn="l"/>
                <a:tab pos="7485063" algn="l"/>
                <a:tab pos="7942263" algn="l"/>
                <a:tab pos="8399463" algn="l"/>
                <a:tab pos="8856663" algn="l"/>
                <a:tab pos="9313863" algn="l"/>
              </a:tabLst>
              <a:defRPr>
                <a:solidFill>
                  <a:schemeClr val="tx1"/>
                </a:solidFill>
                <a:latin typeface="Arial" pitchFamily="34" charset="0"/>
                <a:cs typeface="Arial" pitchFamily="34" charset="0"/>
              </a:defRPr>
            </a:lvl9pPr>
          </a:lstStyle>
          <a:p>
            <a:pPr marL="252756" indent="-245669" defTabSz="457140" eaLnBrk="1" hangingPunct="1">
              <a:spcBef>
                <a:spcPts val="600"/>
              </a:spcBef>
              <a:spcAft>
                <a:spcPts val="600"/>
              </a:spcAft>
              <a:tabLst>
                <a:tab pos="252756" algn="l"/>
                <a:tab pos="933070" algn="l"/>
                <a:tab pos="1613383" algn="l"/>
                <a:tab pos="2293697" algn="l"/>
                <a:tab pos="2974011" algn="l"/>
                <a:tab pos="3654324" algn="l"/>
                <a:tab pos="4334638" algn="l"/>
                <a:tab pos="5014951" algn="l"/>
                <a:tab pos="5695265" algn="l"/>
                <a:tab pos="6375579" algn="l"/>
                <a:tab pos="7055892" algn="l"/>
                <a:tab pos="7736206" algn="l"/>
                <a:tab pos="8416519" algn="l"/>
                <a:tab pos="9096833" algn="l"/>
                <a:tab pos="9777147" algn="l"/>
                <a:tab pos="10457460" algn="l"/>
                <a:tab pos="11137774" algn="l"/>
                <a:tab pos="11818087" algn="l"/>
                <a:tab pos="12498401" algn="l"/>
                <a:tab pos="13178715" algn="l"/>
                <a:tab pos="13859028" algn="l"/>
              </a:tabLst>
              <a:defRPr/>
            </a:pPr>
            <a:r>
              <a:rPr lang="en-GB" altLang="en-US" sz="2400" b="1" u="sng" kern="0" dirty="0" smtClean="0">
                <a:solidFill>
                  <a:srgbClr val="FFFFFF"/>
                </a:solidFill>
                <a:ea typeface="ＭＳ Ｐゴシック" pitchFamily="34" charset="-128"/>
              </a:rPr>
              <a:t>Suites</a:t>
            </a:r>
            <a:r>
              <a:rPr lang="en-GB" altLang="en-US" sz="2400" b="1" u="sng" kern="0" dirty="0">
                <a:solidFill>
                  <a:srgbClr val="FFFFFF"/>
                </a:solidFill>
                <a:ea typeface="ＭＳ Ｐゴシック" pitchFamily="34" charset="-128"/>
              </a:rPr>
              <a:t>: </a:t>
            </a:r>
          </a:p>
          <a:p>
            <a:pPr marL="533857" lvl="2" indent="-252756" defTabSz="457140" eaLnBrk="1" hangingPunct="1">
              <a:buFont typeface="Arial" pitchFamily="34" charset="0"/>
              <a:buChar char="•"/>
              <a:tabLst>
                <a:tab pos="252756" algn="l"/>
                <a:tab pos="933070" algn="l"/>
                <a:tab pos="1613383" algn="l"/>
                <a:tab pos="2293697" algn="l"/>
                <a:tab pos="2974011" algn="l"/>
                <a:tab pos="3654324" algn="l"/>
                <a:tab pos="4334638" algn="l"/>
                <a:tab pos="5014951" algn="l"/>
                <a:tab pos="5695265" algn="l"/>
                <a:tab pos="6375579" algn="l"/>
                <a:tab pos="7055892" algn="l"/>
                <a:tab pos="7736206" algn="l"/>
                <a:tab pos="8416519" algn="l"/>
                <a:tab pos="9096833" algn="l"/>
                <a:tab pos="9777147" algn="l"/>
                <a:tab pos="10457460" algn="l"/>
                <a:tab pos="11137774" algn="l"/>
                <a:tab pos="11818087" algn="l"/>
                <a:tab pos="12498401" algn="l"/>
                <a:tab pos="13178715" algn="l"/>
                <a:tab pos="13859028" algn="l"/>
              </a:tabLst>
              <a:defRPr/>
            </a:pPr>
            <a:r>
              <a:rPr lang="en-GB" altLang="en-US" b="1" kern="0" dirty="0">
                <a:solidFill>
                  <a:srgbClr val="FFFFFF"/>
                </a:solidFill>
                <a:ea typeface="ＭＳ Ｐゴシック" pitchFamily="34" charset="-128"/>
              </a:rPr>
              <a:t>Service Management Suite for z/OS </a:t>
            </a:r>
            <a:r>
              <a:rPr lang="en-GB" altLang="en-US" b="1" kern="0" dirty="0" smtClean="0">
                <a:solidFill>
                  <a:srgbClr val="FFFFFF"/>
                </a:solidFill>
                <a:ea typeface="ＭＳ Ｐゴシック" pitchFamily="34" charset="-128"/>
              </a:rPr>
              <a:t>1.3.0</a:t>
            </a:r>
            <a:endParaRPr lang="en-GB" altLang="en-US" b="1" kern="0" dirty="0">
              <a:solidFill>
                <a:srgbClr val="FFFFFF"/>
              </a:solidFill>
              <a:ea typeface="ＭＳ Ｐゴシック" pitchFamily="34" charset="-128"/>
            </a:endParaRPr>
          </a:p>
          <a:p>
            <a:pPr marL="533857" lvl="2" indent="-252756" defTabSz="457140" eaLnBrk="1" hangingPunct="1">
              <a:buFont typeface="Arial" pitchFamily="34" charset="0"/>
              <a:buChar char="•"/>
              <a:tabLst>
                <a:tab pos="252756" algn="l"/>
                <a:tab pos="933070" algn="l"/>
                <a:tab pos="1613383" algn="l"/>
                <a:tab pos="2293697" algn="l"/>
                <a:tab pos="2974011" algn="l"/>
                <a:tab pos="3654324" algn="l"/>
                <a:tab pos="4334638" algn="l"/>
                <a:tab pos="5014951" algn="l"/>
                <a:tab pos="5695265" algn="l"/>
                <a:tab pos="6375579" algn="l"/>
                <a:tab pos="7055892" algn="l"/>
                <a:tab pos="7736206" algn="l"/>
                <a:tab pos="8416519" algn="l"/>
                <a:tab pos="9096833" algn="l"/>
                <a:tab pos="9777147" algn="l"/>
                <a:tab pos="10457460" algn="l"/>
                <a:tab pos="11137774" algn="l"/>
                <a:tab pos="11818087" algn="l"/>
                <a:tab pos="12498401" algn="l"/>
                <a:tab pos="13178715" algn="l"/>
                <a:tab pos="13859028" algn="l"/>
              </a:tabLst>
              <a:defRPr/>
            </a:pPr>
            <a:r>
              <a:rPr lang="en-GB" altLang="en-US" b="1" kern="0" dirty="0">
                <a:solidFill>
                  <a:srgbClr val="FFFFFF"/>
                </a:solidFill>
                <a:ea typeface="ＭＳ Ｐゴシック" pitchFamily="34" charset="-128"/>
              </a:rPr>
              <a:t>OMEGAMON Performance Management Suite for z/OS </a:t>
            </a:r>
            <a:r>
              <a:rPr lang="en-GB" altLang="en-US" b="1" kern="0" dirty="0" smtClean="0">
                <a:solidFill>
                  <a:srgbClr val="FFFFFF"/>
                </a:solidFill>
                <a:ea typeface="ＭＳ Ｐゴシック" pitchFamily="34" charset="-128"/>
              </a:rPr>
              <a:t>5.3.1</a:t>
            </a:r>
            <a:endParaRPr lang="en-GB" altLang="en-US" b="1" kern="0" dirty="0">
              <a:solidFill>
                <a:srgbClr val="FFFFFF"/>
              </a:solidFill>
              <a:ea typeface="ＭＳ Ｐゴシック" pitchFamily="34" charset="-128"/>
            </a:endParaRPr>
          </a:p>
          <a:p>
            <a:pPr marL="533857" lvl="2" indent="-252756" defTabSz="457140" eaLnBrk="1" hangingPunct="1">
              <a:buFont typeface="Arial" pitchFamily="34" charset="0"/>
              <a:buChar char="•"/>
              <a:tabLst>
                <a:tab pos="252756" algn="l"/>
                <a:tab pos="933070" algn="l"/>
                <a:tab pos="1613383" algn="l"/>
                <a:tab pos="2293697" algn="l"/>
                <a:tab pos="2974011" algn="l"/>
                <a:tab pos="3654324" algn="l"/>
                <a:tab pos="4334638" algn="l"/>
                <a:tab pos="5014951" algn="l"/>
                <a:tab pos="5695265" algn="l"/>
                <a:tab pos="6375579" algn="l"/>
                <a:tab pos="7055892" algn="l"/>
                <a:tab pos="7736206" algn="l"/>
                <a:tab pos="8416519" algn="l"/>
                <a:tab pos="9096833" algn="l"/>
                <a:tab pos="9777147" algn="l"/>
                <a:tab pos="10457460" algn="l"/>
                <a:tab pos="11137774" algn="l"/>
                <a:tab pos="11818087" algn="l"/>
                <a:tab pos="12498401" algn="l"/>
                <a:tab pos="13178715" algn="l"/>
                <a:tab pos="13859028" algn="l"/>
              </a:tabLst>
              <a:defRPr/>
            </a:pPr>
            <a:r>
              <a:rPr lang="en-GB" altLang="en-US" b="1" kern="0" dirty="0">
                <a:solidFill>
                  <a:srgbClr val="FFFFFF"/>
                </a:solidFill>
                <a:ea typeface="ＭＳ Ｐゴシック" pitchFamily="34" charset="-128"/>
              </a:rPr>
              <a:t>OMEGAMON for z/OS Management Suite </a:t>
            </a:r>
            <a:r>
              <a:rPr lang="en-GB" altLang="en-US" b="1" kern="0" dirty="0" smtClean="0">
                <a:solidFill>
                  <a:srgbClr val="FFFFFF"/>
                </a:solidFill>
                <a:ea typeface="ＭＳ Ｐゴシック" pitchFamily="34" charset="-128"/>
              </a:rPr>
              <a:t>5.3.1</a:t>
            </a:r>
            <a:endParaRPr lang="en-GB" altLang="en-US" b="1" kern="0" dirty="0">
              <a:solidFill>
                <a:srgbClr val="FFFFFF"/>
              </a:solidFill>
              <a:ea typeface="ＭＳ Ｐゴシック" pitchFamily="34" charset="-128"/>
            </a:endParaRPr>
          </a:p>
          <a:p>
            <a:pPr marL="281101" lvl="2" indent="0" defTabSz="457140" eaLnBrk="1" hangingPunct="1">
              <a:tabLst>
                <a:tab pos="252756" algn="l"/>
                <a:tab pos="933070" algn="l"/>
                <a:tab pos="1613383" algn="l"/>
                <a:tab pos="2293697" algn="l"/>
                <a:tab pos="2974011" algn="l"/>
                <a:tab pos="3654324" algn="l"/>
                <a:tab pos="4334638" algn="l"/>
                <a:tab pos="5014951" algn="l"/>
                <a:tab pos="5695265" algn="l"/>
                <a:tab pos="6375579" algn="l"/>
                <a:tab pos="7055892" algn="l"/>
                <a:tab pos="7736206" algn="l"/>
                <a:tab pos="8416519" algn="l"/>
                <a:tab pos="9096833" algn="l"/>
                <a:tab pos="9777147" algn="l"/>
                <a:tab pos="10457460" algn="l"/>
                <a:tab pos="11137774" algn="l"/>
                <a:tab pos="11818087" algn="l"/>
                <a:tab pos="12498401" algn="l"/>
                <a:tab pos="13178715" algn="l"/>
                <a:tab pos="13859028" algn="l"/>
              </a:tabLst>
              <a:defRPr/>
            </a:pPr>
            <a:endParaRPr lang="en-GB" altLang="en-US" sz="2400" b="1" kern="0" dirty="0">
              <a:solidFill>
                <a:srgbClr val="FFFFFF"/>
              </a:solidFill>
              <a:ea typeface="ＭＳ Ｐゴシック" pitchFamily="34" charset="-128"/>
            </a:endParaRPr>
          </a:p>
          <a:p>
            <a:pPr marL="252756" indent="-245669" defTabSz="457140" eaLnBrk="1" hangingPunct="1">
              <a:spcBef>
                <a:spcPts val="600"/>
              </a:spcBef>
              <a:spcAft>
                <a:spcPts val="600"/>
              </a:spcAft>
              <a:tabLst>
                <a:tab pos="252756" algn="l"/>
                <a:tab pos="933070" algn="l"/>
                <a:tab pos="1613383" algn="l"/>
                <a:tab pos="2293697" algn="l"/>
                <a:tab pos="2974011" algn="l"/>
                <a:tab pos="3654324" algn="l"/>
                <a:tab pos="4334638" algn="l"/>
                <a:tab pos="5014951" algn="l"/>
                <a:tab pos="5695265" algn="l"/>
                <a:tab pos="6375579" algn="l"/>
                <a:tab pos="7055892" algn="l"/>
                <a:tab pos="7736206" algn="l"/>
                <a:tab pos="8416519" algn="l"/>
                <a:tab pos="9096833" algn="l"/>
                <a:tab pos="9777147" algn="l"/>
                <a:tab pos="10457460" algn="l"/>
                <a:tab pos="11137774" algn="l"/>
                <a:tab pos="11818087" algn="l"/>
                <a:tab pos="12498401" algn="l"/>
                <a:tab pos="13178715" algn="l"/>
                <a:tab pos="13859028" algn="l"/>
              </a:tabLst>
              <a:defRPr/>
            </a:pPr>
            <a:r>
              <a:rPr lang="en-GB" altLang="en-US" sz="2400" b="1" u="sng" kern="0" dirty="0">
                <a:solidFill>
                  <a:srgbClr val="FFFFFF"/>
                </a:solidFill>
                <a:ea typeface="ＭＳ Ｐゴシック" pitchFamily="34" charset="-128"/>
              </a:rPr>
              <a:t>Individual Products:</a:t>
            </a:r>
          </a:p>
          <a:p>
            <a:pPr marL="533857" lvl="1" indent="-252756" defTabSz="457140" eaLnBrk="1" hangingPunct="1">
              <a:buFont typeface="Arial" pitchFamily="34" charset="0"/>
              <a:buChar char="•"/>
              <a:tabLst>
                <a:tab pos="252756" algn="l"/>
                <a:tab pos="933070" algn="l"/>
                <a:tab pos="1613383" algn="l"/>
                <a:tab pos="2293697" algn="l"/>
                <a:tab pos="2974011" algn="l"/>
                <a:tab pos="3654324" algn="l"/>
                <a:tab pos="4334638" algn="l"/>
                <a:tab pos="5014951" algn="l"/>
                <a:tab pos="5695265" algn="l"/>
                <a:tab pos="6375579" algn="l"/>
                <a:tab pos="7055892" algn="l"/>
                <a:tab pos="7736206" algn="l"/>
                <a:tab pos="8416519" algn="l"/>
                <a:tab pos="9096833" algn="l"/>
                <a:tab pos="9777147" algn="l"/>
                <a:tab pos="10457460" algn="l"/>
                <a:tab pos="11137774" algn="l"/>
                <a:tab pos="11818087" algn="l"/>
                <a:tab pos="12498401" algn="l"/>
                <a:tab pos="13178715" algn="l"/>
                <a:tab pos="13859028" algn="l"/>
              </a:tabLst>
              <a:defRPr/>
            </a:pPr>
            <a:r>
              <a:rPr lang="en-GB" altLang="en-US" b="1" kern="0" dirty="0">
                <a:solidFill>
                  <a:srgbClr val="FFFFFF"/>
                </a:solidFill>
                <a:ea typeface="ＭＳ Ｐゴシック" pitchFamily="34" charset="-128"/>
              </a:rPr>
              <a:t>OMEGAMON XE for IMS on z/OS </a:t>
            </a:r>
            <a:r>
              <a:rPr lang="en-GB" altLang="en-US" b="1" kern="0" dirty="0" smtClean="0">
                <a:solidFill>
                  <a:srgbClr val="FFFFFF"/>
                </a:solidFill>
                <a:ea typeface="ＭＳ Ｐゴシック" pitchFamily="34" charset="-128"/>
              </a:rPr>
              <a:t>V5.3.0</a:t>
            </a:r>
          </a:p>
          <a:p>
            <a:pPr marL="533857" lvl="1" indent="-252756" defTabSz="457140" eaLnBrk="1" hangingPunct="1">
              <a:buFont typeface="Arial" pitchFamily="34" charset="0"/>
              <a:buChar char="•"/>
              <a:tabLst>
                <a:tab pos="252756" algn="l"/>
                <a:tab pos="933070" algn="l"/>
                <a:tab pos="1613383" algn="l"/>
                <a:tab pos="2293697" algn="l"/>
                <a:tab pos="2974011" algn="l"/>
                <a:tab pos="3654324" algn="l"/>
                <a:tab pos="4334638" algn="l"/>
                <a:tab pos="5014951" algn="l"/>
                <a:tab pos="5695265" algn="l"/>
                <a:tab pos="6375579" algn="l"/>
                <a:tab pos="7055892" algn="l"/>
                <a:tab pos="7736206" algn="l"/>
                <a:tab pos="8416519" algn="l"/>
                <a:tab pos="9096833" algn="l"/>
                <a:tab pos="9777147" algn="l"/>
                <a:tab pos="10457460" algn="l"/>
                <a:tab pos="11137774" algn="l"/>
                <a:tab pos="11818087" algn="l"/>
                <a:tab pos="12498401" algn="l"/>
                <a:tab pos="13178715" algn="l"/>
                <a:tab pos="13859028" algn="l"/>
              </a:tabLst>
              <a:defRPr/>
            </a:pPr>
            <a:r>
              <a:rPr lang="en-GB" altLang="en-US" b="1" kern="0" dirty="0">
                <a:solidFill>
                  <a:srgbClr val="FFFFFF"/>
                </a:solidFill>
                <a:ea typeface="ＭＳ Ｐゴシック" pitchFamily="34" charset="-128"/>
              </a:rPr>
              <a:t>OMEGAMON XE for Mainframe Networks V5.3.0</a:t>
            </a:r>
          </a:p>
          <a:p>
            <a:pPr marL="533857" lvl="1" indent="-252756" defTabSz="457140" eaLnBrk="1" hangingPunct="1">
              <a:buFont typeface="Arial" pitchFamily="34" charset="0"/>
              <a:buChar char="•"/>
              <a:tabLst>
                <a:tab pos="252756" algn="l"/>
                <a:tab pos="933070" algn="l"/>
                <a:tab pos="1613383" algn="l"/>
                <a:tab pos="2293697" algn="l"/>
                <a:tab pos="2974011" algn="l"/>
                <a:tab pos="3654324" algn="l"/>
                <a:tab pos="4334638" algn="l"/>
                <a:tab pos="5014951" algn="l"/>
                <a:tab pos="5695265" algn="l"/>
                <a:tab pos="6375579" algn="l"/>
                <a:tab pos="7055892" algn="l"/>
                <a:tab pos="7736206" algn="l"/>
                <a:tab pos="8416519" algn="l"/>
                <a:tab pos="9096833" algn="l"/>
                <a:tab pos="9777147" algn="l"/>
                <a:tab pos="10457460" algn="l"/>
                <a:tab pos="11137774" algn="l"/>
                <a:tab pos="11818087" algn="l"/>
                <a:tab pos="12498401" algn="l"/>
                <a:tab pos="13178715" algn="l"/>
                <a:tab pos="13859028" algn="l"/>
              </a:tabLst>
              <a:defRPr/>
            </a:pPr>
            <a:r>
              <a:rPr lang="en-US" altLang="en-US" b="1" kern="0" dirty="0" smtClean="0">
                <a:solidFill>
                  <a:srgbClr val="FFFFFF"/>
                </a:solidFill>
                <a:ea typeface="ＭＳ Ｐゴシック" pitchFamily="34" charset="-128"/>
              </a:rPr>
              <a:t>OMEGAMON </a:t>
            </a:r>
            <a:r>
              <a:rPr lang="en-US" altLang="en-US" b="1" kern="0" dirty="0">
                <a:solidFill>
                  <a:srgbClr val="FFFFFF"/>
                </a:solidFill>
                <a:ea typeface="ＭＳ Ｐゴシック" pitchFamily="34" charset="-128"/>
              </a:rPr>
              <a:t>Dashboard Edition on z/OS </a:t>
            </a:r>
            <a:r>
              <a:rPr lang="en-US" altLang="en-US" b="1" kern="0" dirty="0" smtClean="0">
                <a:solidFill>
                  <a:srgbClr val="FFFFFF"/>
                </a:solidFill>
                <a:ea typeface="ＭＳ Ｐゴシック" pitchFamily="34" charset="-128"/>
              </a:rPr>
              <a:t>V5.3.0 (Interim Feature)</a:t>
            </a:r>
            <a:endParaRPr lang="en-GB" altLang="en-US" b="1" kern="0" dirty="0">
              <a:solidFill>
                <a:srgbClr val="FFFFFF"/>
              </a:solidFill>
              <a:ea typeface="ＭＳ Ｐゴシック" pitchFamily="34" charset="-128"/>
            </a:endParaRPr>
          </a:p>
        </p:txBody>
      </p:sp>
      <p:pic>
        <p:nvPicPr>
          <p:cNvPr id="11" name="Picture 6" descr="http://us.cdn2.123rf.com/168nwm/zeffss/zeffss1201/zeffss120100011/11975128-new-icon-blue-glass-isolated-on-white-background.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30906" y="93978"/>
            <a:ext cx="912622" cy="9110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294967295"/>
          </p:nvPr>
        </p:nvSpPr>
        <p:spPr>
          <a:xfrm>
            <a:off x="8186415" y="6356350"/>
            <a:ext cx="746567" cy="365125"/>
          </a:xfrm>
          <a:prstGeom prst="rect">
            <a:avLst/>
          </a:prstGeom>
        </p:spPr>
        <p:txBody>
          <a:bodyPr/>
          <a:lstStyle/>
          <a:p>
            <a:fld id="{59EDF827-65AF-9A4F-9483-33ED6D8B8ABE}" type="slidenum">
              <a:rPr lang="en-US" smtClean="0"/>
              <a:pPr/>
              <a:t>17</a:t>
            </a:fld>
            <a:endParaRPr lang="en-US" dirty="0"/>
          </a:p>
        </p:txBody>
      </p:sp>
    </p:spTree>
    <p:custDataLst>
      <p:tags r:id="rId1"/>
    </p:custDataLst>
    <p:extLst>
      <p:ext uri="{BB962C8B-B14F-4D97-AF65-F5344CB8AC3E}">
        <p14:creationId xmlns="" xmlns:p14="http://schemas.microsoft.com/office/powerpoint/2010/main" val="10557562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504595" y="136677"/>
            <a:ext cx="7893973" cy="810334"/>
          </a:xfrm>
        </p:spPr>
        <p:txBody>
          <a:bodyPr/>
          <a:lstStyle/>
          <a:p>
            <a:pPr eaLnBrk="1" hangingPunct="1"/>
            <a:r>
              <a:rPr lang="en-US" altLang="en-US" sz="2400" b="1" dirty="0" smtClean="0"/>
              <a:t>Benefits of a Suite</a:t>
            </a:r>
          </a:p>
        </p:txBody>
      </p:sp>
      <p:sp>
        <p:nvSpPr>
          <p:cNvPr id="8" name="Right Arrow 7"/>
          <p:cNvSpPr/>
          <p:nvPr/>
        </p:nvSpPr>
        <p:spPr>
          <a:xfrm rot="5400000">
            <a:off x="3799397" y="857374"/>
            <a:ext cx="1527250" cy="1639133"/>
          </a:xfrm>
          <a:prstGeom prst="rightArrow">
            <a:avLst>
              <a:gd name="adj1" fmla="val 69652"/>
              <a:gd name="adj2" fmla="val 36957"/>
            </a:avLst>
          </a:prstGeom>
        </p:spPr>
        <p:style>
          <a:lnRef idx="1">
            <a:schemeClr val="dk1"/>
          </a:lnRef>
          <a:fillRef idx="2">
            <a:schemeClr val="dk1"/>
          </a:fillRef>
          <a:effectRef idx="1">
            <a:schemeClr val="dk1"/>
          </a:effectRef>
          <a:fontRef idx="minor">
            <a:schemeClr val="dk1"/>
          </a:fontRef>
        </p:style>
        <p:txBody>
          <a:bodyPr vert="vert270" rtlCol="0" anchor="ctr"/>
          <a:lstStyle/>
          <a:p>
            <a:pPr lvl="0" algn="ctr"/>
            <a:r>
              <a:rPr lang="de-DE" dirty="0" smtClean="0"/>
              <a:t>Simple Pricing </a:t>
            </a:r>
            <a:r>
              <a:rPr lang="de-DE" dirty="0" err="1"/>
              <a:t>Metric</a:t>
            </a:r>
            <a:endParaRPr lang="de-DE" dirty="0"/>
          </a:p>
        </p:txBody>
      </p:sp>
      <p:sp>
        <p:nvSpPr>
          <p:cNvPr id="12" name="Right Arrow 11"/>
          <p:cNvSpPr/>
          <p:nvPr/>
        </p:nvSpPr>
        <p:spPr>
          <a:xfrm rot="12339648" flipV="1">
            <a:off x="5820975" y="4163041"/>
            <a:ext cx="2695214" cy="1182916"/>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r>
              <a:rPr lang="en-US" dirty="0" smtClean="0"/>
              <a:t>ONE PID</a:t>
            </a:r>
            <a:endParaRPr lang="en-US"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617390" y="4930668"/>
            <a:ext cx="1909219" cy="1269631"/>
          </a:xfrm>
          <a:prstGeom prst="rect">
            <a:avLst/>
          </a:prstGeom>
        </p:spPr>
      </p:pic>
      <p:sp>
        <p:nvSpPr>
          <p:cNvPr id="13" name="Right Arrow 12"/>
          <p:cNvSpPr/>
          <p:nvPr/>
        </p:nvSpPr>
        <p:spPr>
          <a:xfrm rot="20282904">
            <a:off x="628479" y="4067653"/>
            <a:ext cx="2681837" cy="1182916"/>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lvl="0"/>
            <a:r>
              <a:rPr lang="de-DE" sz="2400" dirty="0" smtClean="0"/>
              <a:t>Flexible to use</a:t>
            </a:r>
            <a:endParaRPr lang="en-US" sz="2400" dirty="0"/>
          </a:p>
        </p:txBody>
      </p:sp>
      <p:sp>
        <p:nvSpPr>
          <p:cNvPr id="10" name="Oval 9"/>
          <p:cNvSpPr/>
          <p:nvPr/>
        </p:nvSpPr>
        <p:spPr>
          <a:xfrm>
            <a:off x="3277483" y="2485221"/>
            <a:ext cx="2571077" cy="25704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US" sz="2000" b="1" dirty="0"/>
              <a:t>One stop shop for all your mainframe management needs</a:t>
            </a:r>
          </a:p>
        </p:txBody>
      </p:sp>
      <p:sp>
        <p:nvSpPr>
          <p:cNvPr id="2" name="Rectangle 1"/>
          <p:cNvSpPr/>
          <p:nvPr/>
        </p:nvSpPr>
        <p:spPr>
          <a:xfrm>
            <a:off x="3373867" y="6438884"/>
            <a:ext cx="2396266" cy="200055"/>
          </a:xfrm>
          <a:prstGeom prst="rect">
            <a:avLst/>
          </a:prstGeom>
        </p:spPr>
        <p:txBody>
          <a:bodyPr wrap="square">
            <a:spAutoFit/>
          </a:bodyPr>
          <a:lstStyle/>
          <a:p>
            <a:pPr algn="ctr"/>
            <a:r>
              <a:rPr lang="en-US" sz="700" i="1" dirty="0"/>
              <a:t>Image </a:t>
            </a:r>
            <a:r>
              <a:rPr lang="en-US" sz="700" i="1" dirty="0" smtClean="0"/>
              <a:t>taken from </a:t>
            </a:r>
            <a:r>
              <a:rPr lang="en-US" sz="700" i="1" dirty="0"/>
              <a:t>FreeDigitalPhotos.net</a:t>
            </a:r>
            <a:endParaRPr lang="en-US" sz="700" dirty="0"/>
          </a:p>
        </p:txBody>
      </p:sp>
      <p:sp>
        <p:nvSpPr>
          <p:cNvPr id="4" name="Slide Number Placeholder 3"/>
          <p:cNvSpPr>
            <a:spLocks noGrp="1"/>
          </p:cNvSpPr>
          <p:nvPr>
            <p:ph type="sldNum" sz="quarter" idx="4294967295"/>
          </p:nvPr>
        </p:nvSpPr>
        <p:spPr>
          <a:xfrm>
            <a:off x="8186415" y="6356350"/>
            <a:ext cx="746567" cy="365125"/>
          </a:xfrm>
          <a:prstGeom prst="rect">
            <a:avLst/>
          </a:prstGeom>
        </p:spPr>
        <p:txBody>
          <a:bodyPr/>
          <a:lstStyle/>
          <a:p>
            <a:fld id="{59EDF827-65AF-9A4F-9483-33ED6D8B8ABE}" type="slidenum">
              <a:rPr lang="en-US" smtClean="0"/>
              <a:pPr/>
              <a:t>18</a:t>
            </a:fld>
            <a:endParaRPr lang="en-US" dirty="0"/>
          </a:p>
        </p:txBody>
      </p:sp>
      <p:sp>
        <p:nvSpPr>
          <p:cNvPr id="5" name="Oval Callout 4"/>
          <p:cNvSpPr/>
          <p:nvPr/>
        </p:nvSpPr>
        <p:spPr>
          <a:xfrm>
            <a:off x="5526609" y="835922"/>
            <a:ext cx="1969477" cy="612648"/>
          </a:xfrm>
          <a:prstGeom prst="wedgeEllipseCallout">
            <a:avLst>
              <a:gd name="adj1" fmla="val -67772"/>
              <a:gd name="adj2" fmla="val 106784"/>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de-DE" dirty="0" smtClean="0"/>
              <a:t>z/OS Value Units</a:t>
            </a:r>
            <a:endParaRPr lang="en-US" dirty="0"/>
          </a:p>
        </p:txBody>
      </p:sp>
      <p:sp>
        <p:nvSpPr>
          <p:cNvPr id="14" name="Oval Callout 13"/>
          <p:cNvSpPr/>
          <p:nvPr/>
        </p:nvSpPr>
        <p:spPr>
          <a:xfrm>
            <a:off x="6963505" y="3464097"/>
            <a:ext cx="1969477" cy="612648"/>
          </a:xfrm>
          <a:prstGeom prst="wedgeEllipseCallout">
            <a:avLst>
              <a:gd name="adj1" fmla="val -45323"/>
              <a:gd name="adj2" fmla="val 96943"/>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de-DE" dirty="0" smtClean="0"/>
              <a:t>EZ to Order</a:t>
            </a:r>
            <a:endParaRPr lang="en-US" dirty="0"/>
          </a:p>
        </p:txBody>
      </p:sp>
      <p:sp>
        <p:nvSpPr>
          <p:cNvPr id="15" name="Oval Callout 14"/>
          <p:cNvSpPr/>
          <p:nvPr/>
        </p:nvSpPr>
        <p:spPr>
          <a:xfrm>
            <a:off x="261257" y="2959351"/>
            <a:ext cx="2229062" cy="1009491"/>
          </a:xfrm>
          <a:prstGeom prst="wedgeEllipseCallout">
            <a:avLst>
              <a:gd name="adj1" fmla="val 32266"/>
              <a:gd name="adj2" fmla="val 77986"/>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de-DE" dirty="0" smtClean="0"/>
              <a:t>Pick components you need</a:t>
            </a:r>
            <a:endParaRPr lang="en-US" dirty="0"/>
          </a:p>
        </p:txBody>
      </p:sp>
    </p:spTree>
    <p:custDataLst>
      <p:tags r:id="rId1"/>
    </p:custDataLst>
    <p:extLst>
      <p:ext uri="{BB962C8B-B14F-4D97-AF65-F5344CB8AC3E}">
        <p14:creationId xmlns:p14="http://schemas.microsoft.com/office/powerpoint/2010/main" xmlns="" val="30914080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181548" y="446328"/>
            <a:ext cx="8962452" cy="1034129"/>
          </a:xfrm>
        </p:spPr>
        <p:txBody>
          <a:bodyPr>
            <a:normAutofit fontScale="90000"/>
          </a:bodyPr>
          <a:lstStyle/>
          <a:p>
            <a:pPr eaLnBrk="1" hangingPunct="1"/>
            <a:r>
              <a:rPr lang="en-US" altLang="en-US" sz="2700" b="1" dirty="0" smtClean="0">
                <a:solidFill>
                  <a:schemeClr val="tx1"/>
                </a:solidFill>
              </a:rPr>
              <a:t>IBM Service Management Suite for z/OS v1.3</a:t>
            </a:r>
            <a:br>
              <a:rPr lang="en-US" altLang="en-US" sz="2700" b="1" dirty="0" smtClean="0">
                <a:solidFill>
                  <a:schemeClr val="tx1"/>
                </a:solidFill>
              </a:rPr>
            </a:br>
            <a:r>
              <a:rPr lang="en-US" altLang="en-US" sz="2400" dirty="0" smtClean="0">
                <a:solidFill>
                  <a:schemeClr val="tx1"/>
                </a:solidFill>
              </a:rPr>
              <a:t/>
            </a:r>
            <a:br>
              <a:rPr lang="en-US" altLang="en-US" sz="2400" dirty="0" smtClean="0">
                <a:solidFill>
                  <a:schemeClr val="tx1"/>
                </a:solidFill>
              </a:rPr>
            </a:br>
            <a:r>
              <a:rPr lang="en-US" altLang="en-US" sz="2000" dirty="0" smtClean="0">
                <a:solidFill>
                  <a:schemeClr val="tx1"/>
                </a:solidFill>
              </a:rPr>
              <a:t>(Provides </a:t>
            </a:r>
            <a:r>
              <a:rPr lang="en-US" altLang="en-US" sz="2000" dirty="0">
                <a:solidFill>
                  <a:schemeClr val="tx1"/>
                </a:solidFill>
              </a:rPr>
              <a:t>comprehensive service </a:t>
            </a:r>
            <a:r>
              <a:rPr lang="en-US" altLang="en-US" sz="2000" dirty="0" smtClean="0">
                <a:solidFill>
                  <a:schemeClr val="tx1"/>
                </a:solidFill>
              </a:rPr>
              <a:t>management capabilities </a:t>
            </a:r>
            <a:r>
              <a:rPr lang="en-US" altLang="en-US" sz="2000" dirty="0">
                <a:solidFill>
                  <a:schemeClr val="tx1"/>
                </a:solidFill>
              </a:rPr>
              <a:t>for </a:t>
            </a:r>
            <a:r>
              <a:rPr lang="en-US" altLang="en-US" sz="2000" dirty="0" smtClean="0">
                <a:solidFill>
                  <a:schemeClr val="tx1"/>
                </a:solidFill>
              </a:rPr>
              <a:t>IBM z Systems) </a:t>
            </a:r>
          </a:p>
        </p:txBody>
      </p:sp>
      <p:graphicFrame>
        <p:nvGraphicFramePr>
          <p:cNvPr id="9" name="Diagram 8"/>
          <p:cNvGraphicFramePr/>
          <p:nvPr>
            <p:extLst>
              <p:ext uri="{D42A27DB-BD31-4B8C-83A1-F6EECF244321}">
                <p14:modId xmlns="" xmlns:p14="http://schemas.microsoft.com/office/powerpoint/2010/main" val="3830883874"/>
              </p:ext>
            </p:extLst>
          </p:nvPr>
        </p:nvGraphicFramePr>
        <p:xfrm>
          <a:off x="388640" y="1290857"/>
          <a:ext cx="8230216" cy="44587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p:cNvSpPr>
            <a:spLocks noGrp="1"/>
          </p:cNvSpPr>
          <p:nvPr>
            <p:ph type="sldNum" sz="quarter" idx="4294967295"/>
          </p:nvPr>
        </p:nvSpPr>
        <p:spPr>
          <a:xfrm>
            <a:off x="8186415" y="6356350"/>
            <a:ext cx="746567" cy="365125"/>
          </a:xfrm>
          <a:prstGeom prst="rect">
            <a:avLst/>
          </a:prstGeom>
        </p:spPr>
        <p:txBody>
          <a:bodyPr/>
          <a:lstStyle/>
          <a:p>
            <a:fld id="{59EDF827-65AF-9A4F-9483-33ED6D8B8ABE}" type="slidenum">
              <a:rPr lang="en-US" smtClean="0"/>
              <a:pPr/>
              <a:t>19</a:t>
            </a:fld>
            <a:endParaRPr lang="en-US" dirty="0"/>
          </a:p>
        </p:txBody>
      </p:sp>
    </p:spTree>
    <p:custDataLst>
      <p:tags r:id="rId1"/>
    </p:custDataLst>
    <p:extLst>
      <p:ext uri="{BB962C8B-B14F-4D97-AF65-F5344CB8AC3E}">
        <p14:creationId xmlns="" xmlns:p14="http://schemas.microsoft.com/office/powerpoint/2010/main" val="6040735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lide Number Placeholder 4"/>
          <p:cNvSpPr>
            <a:spLocks noGrp="1"/>
          </p:cNvSpPr>
          <p:nvPr>
            <p:ph type="sldNum" sz="quarter" idx="10"/>
          </p:nvPr>
        </p:nvSpPr>
        <p:spPr>
          <a:xfrm>
            <a:off x="7493204" y="6374456"/>
            <a:ext cx="1363133" cy="365125"/>
          </a:xfrm>
          <a:noFill/>
        </p:spPr>
        <p:txBody>
          <a:bodyPr/>
          <a:lstStyle/>
          <a:p>
            <a:pPr algn="r">
              <a:buFont typeface="Times New Roman" pitchFamily="18" charset="0"/>
              <a:buNone/>
            </a:pPr>
            <a:fld id="{53B6BDDC-B1AB-4F87-B8B6-A6857710DA4F}" type="slidenum">
              <a:rPr lang="en-GB" smtClean="0"/>
              <a:pPr algn="r">
                <a:buFont typeface="Times New Roman" pitchFamily="18" charset="0"/>
                <a:buNone/>
              </a:pPr>
              <a:t>2</a:t>
            </a:fld>
            <a:endParaRPr lang="en-GB" dirty="0" smtClean="0"/>
          </a:p>
        </p:txBody>
      </p:sp>
      <p:sp>
        <p:nvSpPr>
          <p:cNvPr id="4100" name="Text Box 1"/>
          <p:cNvSpPr txBox="1">
            <a:spLocks noChangeArrowheads="1"/>
          </p:cNvSpPr>
          <p:nvPr/>
        </p:nvSpPr>
        <p:spPr bwMode="auto">
          <a:xfrm>
            <a:off x="137976" y="293431"/>
            <a:ext cx="6986640" cy="457271"/>
          </a:xfrm>
          <a:prstGeom prst="rect">
            <a:avLst/>
          </a:prstGeom>
          <a:noFill/>
          <a:ln w="9525">
            <a:noFill/>
            <a:round/>
            <a:headEnd/>
            <a:tailEnd/>
          </a:ln>
        </p:spPr>
        <p:txBody>
          <a:bodyPr lIns="77601" tIns="38768" rIns="77601" bIns="38768"/>
          <a:lstStyle/>
          <a:p>
            <a:pPr defTabSz="387630">
              <a:buClr>
                <a:srgbClr val="000000"/>
              </a:buClr>
              <a:buSzPct val="100000"/>
              <a:tabLst>
                <a:tab pos="0" algn="l"/>
                <a:tab pos="788996" algn="l"/>
                <a:tab pos="1577997" algn="l"/>
                <a:tab pos="2366996" algn="l"/>
                <a:tab pos="3156003" algn="l"/>
                <a:tab pos="3944999" algn="l"/>
                <a:tab pos="4734001" algn="l"/>
                <a:tab pos="5523007" algn="l"/>
                <a:tab pos="6312001" algn="l"/>
                <a:tab pos="7101014" algn="l"/>
                <a:tab pos="7890002" algn="l"/>
                <a:tab pos="8678992" algn="l"/>
              </a:tabLst>
            </a:pPr>
            <a:r>
              <a:rPr lang="en-GB" sz="2400" dirty="0">
                <a:solidFill>
                  <a:srgbClr val="004671">
                    <a:lumMod val="60000"/>
                    <a:lumOff val="40000"/>
                  </a:srgbClr>
                </a:solidFill>
                <a:ea typeface="ＭＳ Ｐゴシック"/>
                <a:cs typeface="DejaVu Sans" pitchFamily="34" charset="0"/>
              </a:rPr>
              <a:t>Acknowledgements, Disclaimers and Trademarks</a:t>
            </a:r>
          </a:p>
        </p:txBody>
      </p:sp>
      <p:sp>
        <p:nvSpPr>
          <p:cNvPr id="4101" name="Text Box 2"/>
          <p:cNvSpPr txBox="1">
            <a:spLocks noChangeArrowheads="1"/>
          </p:cNvSpPr>
          <p:nvPr/>
        </p:nvSpPr>
        <p:spPr bwMode="auto">
          <a:xfrm>
            <a:off x="443969" y="1120441"/>
            <a:ext cx="8315726" cy="5182833"/>
          </a:xfrm>
          <a:prstGeom prst="rect">
            <a:avLst/>
          </a:prstGeom>
          <a:noFill/>
          <a:ln w="9525">
            <a:noFill/>
            <a:round/>
            <a:headEnd/>
            <a:tailEnd/>
          </a:ln>
        </p:spPr>
        <p:txBody>
          <a:bodyPr lIns="78831" tIns="39398" rIns="78831" bIns="39398"/>
          <a:lstStyle/>
          <a:p>
            <a:pPr defTabSz="387630">
              <a:buClr>
                <a:srgbClr val="000000"/>
              </a:buClr>
              <a:buSzPct val="45000"/>
              <a:tabLst>
                <a:tab pos="0" algn="l"/>
                <a:tab pos="788996" algn="l"/>
                <a:tab pos="1577997" algn="l"/>
                <a:tab pos="2366996" algn="l"/>
                <a:tab pos="3156003" algn="l"/>
                <a:tab pos="3944999" algn="l"/>
                <a:tab pos="4734001" algn="l"/>
                <a:tab pos="5523007" algn="l"/>
                <a:tab pos="6312001" algn="l"/>
                <a:tab pos="7101014" algn="l"/>
                <a:tab pos="7890002" algn="l"/>
                <a:tab pos="8678992" algn="l"/>
              </a:tabLst>
            </a:pPr>
            <a:endParaRPr lang="en-US" sz="900" dirty="0">
              <a:solidFill>
                <a:srgbClr val="000000"/>
              </a:solidFill>
              <a:ea typeface="ＭＳ Ｐゴシック"/>
              <a:cs typeface="DejaVu Sans" pitchFamily="34" charset="0"/>
            </a:endParaRPr>
          </a:p>
          <a:p>
            <a:pPr defTabSz="387630">
              <a:buClr>
                <a:srgbClr val="000000"/>
              </a:buClr>
              <a:buSzPct val="45000"/>
              <a:tabLst>
                <a:tab pos="0" algn="l"/>
                <a:tab pos="788996" algn="l"/>
                <a:tab pos="1577997" algn="l"/>
                <a:tab pos="2366996" algn="l"/>
                <a:tab pos="3156003" algn="l"/>
                <a:tab pos="3944999" algn="l"/>
                <a:tab pos="4734001" algn="l"/>
                <a:tab pos="5523007" algn="l"/>
                <a:tab pos="6312001" algn="l"/>
                <a:tab pos="7101014" algn="l"/>
                <a:tab pos="7890002" algn="l"/>
                <a:tab pos="8678992" algn="l"/>
              </a:tabLst>
            </a:pPr>
            <a:r>
              <a:rPr lang="en-US" sz="900" dirty="0">
                <a:solidFill>
                  <a:srgbClr val="000000"/>
                </a:solidFill>
                <a:ea typeface="ＭＳ Ｐゴシック"/>
                <a:cs typeface="DejaVu Sans" pitchFamily="34" charset="0"/>
              </a:rPr>
              <a:t>© Copyright IBM Corporation 2014.  All rights reserved. </a:t>
            </a:r>
          </a:p>
          <a:p>
            <a:pPr defTabSz="387630">
              <a:buClr>
                <a:srgbClr val="000000"/>
              </a:buClr>
              <a:buSzPct val="45000"/>
              <a:tabLst>
                <a:tab pos="0" algn="l"/>
                <a:tab pos="788996" algn="l"/>
                <a:tab pos="1577997" algn="l"/>
                <a:tab pos="2366996" algn="l"/>
                <a:tab pos="3156003" algn="l"/>
                <a:tab pos="3944999" algn="l"/>
                <a:tab pos="4734001" algn="l"/>
                <a:tab pos="5523007" algn="l"/>
                <a:tab pos="6312001" algn="l"/>
                <a:tab pos="7101014" algn="l"/>
                <a:tab pos="7890002" algn="l"/>
                <a:tab pos="8678992" algn="l"/>
              </a:tabLst>
            </a:pPr>
            <a:endParaRPr lang="en-US" sz="900" dirty="0">
              <a:solidFill>
                <a:srgbClr val="000000"/>
              </a:solidFill>
              <a:ea typeface="ＭＳ Ｐゴシック"/>
              <a:cs typeface="DejaVu Sans" pitchFamily="34" charset="0"/>
            </a:endParaRPr>
          </a:p>
          <a:p>
            <a:pPr defTabSz="387630">
              <a:buClr>
                <a:srgbClr val="000000"/>
              </a:buClr>
              <a:buSzPct val="45000"/>
              <a:tabLst>
                <a:tab pos="0" algn="l"/>
                <a:tab pos="788996" algn="l"/>
                <a:tab pos="1577997" algn="l"/>
                <a:tab pos="2366996" algn="l"/>
                <a:tab pos="3156003" algn="l"/>
                <a:tab pos="3944999" algn="l"/>
                <a:tab pos="4734001" algn="l"/>
                <a:tab pos="5523007" algn="l"/>
                <a:tab pos="6312001" algn="l"/>
                <a:tab pos="7101014" algn="l"/>
                <a:tab pos="7890002" algn="l"/>
                <a:tab pos="8678992" algn="l"/>
              </a:tabLst>
            </a:pPr>
            <a:r>
              <a:rPr lang="en-US" sz="900" dirty="0">
                <a:solidFill>
                  <a:srgbClr val="000000"/>
                </a:solidFill>
                <a:ea typeface="ＭＳ Ｐゴシック"/>
                <a:cs typeface="DejaVu Sans" pitchFamily="34" charset="0"/>
              </a:rPr>
              <a:t>The information contained in this publication is provided for informational purposes only.  While efforts were made to verify the completeness and accuracy of the information contained in this publication, it is provided AS IS without warranty of any kind, express or implied.  In addition, this information is based on IBM’s current product plans and strategy, which are subject to change by IBM without notice.  IBM shall not be responsible for any damages arising out of the use of, or otherwise related to, this publication or any other materials.  Nothing contained in this publication is intended to, nor shall have the effect of, creating any warranties or representations from IBM or its suppliers or licensors, or altering the terms and conditions of the applicable license agreement governing the use of IBM software.</a:t>
            </a:r>
          </a:p>
          <a:p>
            <a:pPr defTabSz="387630">
              <a:buClr>
                <a:srgbClr val="000000"/>
              </a:buClr>
              <a:buSzPct val="45000"/>
              <a:tabLst>
                <a:tab pos="0" algn="l"/>
                <a:tab pos="788996" algn="l"/>
                <a:tab pos="1577997" algn="l"/>
                <a:tab pos="2366996" algn="l"/>
                <a:tab pos="3156003" algn="l"/>
                <a:tab pos="3944999" algn="l"/>
                <a:tab pos="4734001" algn="l"/>
                <a:tab pos="5523007" algn="l"/>
                <a:tab pos="6312001" algn="l"/>
                <a:tab pos="7101014" algn="l"/>
                <a:tab pos="7890002" algn="l"/>
                <a:tab pos="8678992" algn="l"/>
              </a:tabLst>
            </a:pPr>
            <a:endParaRPr lang="en-US" sz="900" dirty="0">
              <a:solidFill>
                <a:srgbClr val="000000"/>
              </a:solidFill>
              <a:ea typeface="ＭＳ Ｐゴシック"/>
              <a:cs typeface="DejaVu Sans" pitchFamily="34" charset="0"/>
            </a:endParaRPr>
          </a:p>
          <a:p>
            <a:pPr defTabSz="387630">
              <a:buClr>
                <a:srgbClr val="000000"/>
              </a:buClr>
              <a:buSzPct val="45000"/>
              <a:tabLst>
                <a:tab pos="0" algn="l"/>
                <a:tab pos="788996" algn="l"/>
                <a:tab pos="1577997" algn="l"/>
                <a:tab pos="2366996" algn="l"/>
                <a:tab pos="3156003" algn="l"/>
                <a:tab pos="3944999" algn="l"/>
                <a:tab pos="4734001" algn="l"/>
                <a:tab pos="5523007" algn="l"/>
                <a:tab pos="6312001" algn="l"/>
                <a:tab pos="7101014" algn="l"/>
                <a:tab pos="7890002" algn="l"/>
                <a:tab pos="8678992" algn="l"/>
              </a:tabLst>
            </a:pPr>
            <a:r>
              <a:rPr lang="en-US" sz="900" dirty="0">
                <a:solidFill>
                  <a:srgbClr val="000000"/>
                </a:solidFill>
                <a:ea typeface="ＭＳ Ｐゴシック"/>
                <a:cs typeface="DejaVu Sans" pitchFamily="34" charset="0"/>
              </a:rPr>
              <a:t>References in this publication to IBM products, programs or services do not imply that they will be made available in all countries in which IBM operates.  Product release dates and/or capabilities referenced in this presentation may change at any time at IBM’s sole discretion based on market opportunities or other factors, and are not intended to be a commitment to future product or feature availability in any way.  Nothing contained in these materials is intended to, nor shall have the effect of, stating or implying that any activities undertaken by you will result in any specific sales, revenue growth, savings or other results.  All statements regarding IBM future direction and intent are subject to change or withdrawal without notice, and represent goals and objectives only.</a:t>
            </a:r>
          </a:p>
          <a:p>
            <a:pPr defTabSz="387630">
              <a:buClr>
                <a:srgbClr val="000000"/>
              </a:buClr>
              <a:buSzPct val="45000"/>
              <a:tabLst>
                <a:tab pos="0" algn="l"/>
                <a:tab pos="788996" algn="l"/>
                <a:tab pos="1577997" algn="l"/>
                <a:tab pos="2366996" algn="l"/>
                <a:tab pos="3156003" algn="l"/>
                <a:tab pos="3944999" algn="l"/>
                <a:tab pos="4734001" algn="l"/>
                <a:tab pos="5523007" algn="l"/>
                <a:tab pos="6312001" algn="l"/>
                <a:tab pos="7101014" algn="l"/>
                <a:tab pos="7890002" algn="l"/>
                <a:tab pos="8678992" algn="l"/>
              </a:tabLst>
            </a:pPr>
            <a:endParaRPr lang="en-US" sz="900" dirty="0">
              <a:solidFill>
                <a:srgbClr val="000000"/>
              </a:solidFill>
              <a:ea typeface="ＭＳ Ｐゴシック"/>
              <a:cs typeface="DejaVu Sans" pitchFamily="34" charset="0"/>
            </a:endParaRPr>
          </a:p>
          <a:p>
            <a:pPr defTabSz="387630">
              <a:buClr>
                <a:srgbClr val="000000"/>
              </a:buClr>
              <a:buSzPct val="45000"/>
              <a:tabLst>
                <a:tab pos="0" algn="l"/>
                <a:tab pos="788996" algn="l"/>
                <a:tab pos="1577997" algn="l"/>
                <a:tab pos="2366996" algn="l"/>
                <a:tab pos="3156003" algn="l"/>
                <a:tab pos="3944999" algn="l"/>
                <a:tab pos="4734001" algn="l"/>
                <a:tab pos="5523007" algn="l"/>
                <a:tab pos="6312001" algn="l"/>
                <a:tab pos="7101014" algn="l"/>
                <a:tab pos="7890002" algn="l"/>
                <a:tab pos="8678992" algn="l"/>
              </a:tabLst>
            </a:pPr>
            <a:r>
              <a:rPr lang="en-US" sz="900" dirty="0">
                <a:solidFill>
                  <a:srgbClr val="000000"/>
                </a:solidFill>
                <a:ea typeface="ＭＳ Ｐゴシック"/>
                <a:cs typeface="DejaVu Sans" pitchFamily="34" charset="0"/>
              </a:rPr>
              <a:t>Information concerning non-IBM products and services was obtained from a supplier of those products and services.  IBM has not tested these products or services and cannot confirm the accuracy of performance, compatibility, or any other claims related to non-IBM products and services.  Questions on the capabilities of non-IBM products and services should be addressed to the supplier of those products and services. </a:t>
            </a:r>
          </a:p>
          <a:p>
            <a:pPr defTabSz="387630">
              <a:buClr>
                <a:srgbClr val="000000"/>
              </a:buClr>
              <a:buSzPct val="45000"/>
              <a:tabLst>
                <a:tab pos="0" algn="l"/>
                <a:tab pos="788996" algn="l"/>
                <a:tab pos="1577997" algn="l"/>
                <a:tab pos="2366996" algn="l"/>
                <a:tab pos="3156003" algn="l"/>
                <a:tab pos="3944999" algn="l"/>
                <a:tab pos="4734001" algn="l"/>
                <a:tab pos="5523007" algn="l"/>
                <a:tab pos="6312001" algn="l"/>
                <a:tab pos="7101014" algn="l"/>
                <a:tab pos="7890002" algn="l"/>
                <a:tab pos="8678992" algn="l"/>
              </a:tabLst>
            </a:pPr>
            <a:endParaRPr lang="en-US" sz="900" dirty="0">
              <a:solidFill>
                <a:srgbClr val="000000"/>
              </a:solidFill>
              <a:ea typeface="ＭＳ Ｐゴシック"/>
              <a:cs typeface="DejaVu Sans" pitchFamily="34" charset="0"/>
            </a:endParaRPr>
          </a:p>
          <a:p>
            <a:pPr defTabSz="387630">
              <a:buClr>
                <a:srgbClr val="000000"/>
              </a:buClr>
              <a:buSzPct val="45000"/>
              <a:tabLst>
                <a:tab pos="0" algn="l"/>
                <a:tab pos="788996" algn="l"/>
                <a:tab pos="1577997" algn="l"/>
                <a:tab pos="2366996" algn="l"/>
                <a:tab pos="3156003" algn="l"/>
                <a:tab pos="3944999" algn="l"/>
                <a:tab pos="4734001" algn="l"/>
                <a:tab pos="5523007" algn="l"/>
                <a:tab pos="6312001" algn="l"/>
                <a:tab pos="7101014" algn="l"/>
                <a:tab pos="7890002" algn="l"/>
                <a:tab pos="8678992" algn="l"/>
              </a:tabLst>
            </a:pPr>
            <a:r>
              <a:rPr lang="en-US" sz="900" dirty="0">
                <a:solidFill>
                  <a:srgbClr val="000000"/>
                </a:solidFill>
                <a:ea typeface="ＭＳ Ｐゴシック"/>
                <a:cs typeface="DejaVu Sans" pitchFamily="34" charset="0"/>
              </a:rPr>
              <a:t>All customer examples cited or described are presented as illustrations of the manner in which some customers have used IBM products and the results they may have achieved.  Actual environmental costs and performance characteristics may vary by customer and will vary depending on individual customer configurations and conditions.  Nothing contained in these materials is intended to, nor shall have the effect of, stating or implying that any activities undertaken by you will result in any specific sales, revenue growth or other results.</a:t>
            </a:r>
          </a:p>
          <a:p>
            <a:pPr defTabSz="387630">
              <a:buClr>
                <a:srgbClr val="000000"/>
              </a:buClr>
              <a:buSzPct val="45000"/>
              <a:tabLst>
                <a:tab pos="0" algn="l"/>
                <a:tab pos="788996" algn="l"/>
                <a:tab pos="1577997" algn="l"/>
                <a:tab pos="2366996" algn="l"/>
                <a:tab pos="3156003" algn="l"/>
                <a:tab pos="3944999" algn="l"/>
                <a:tab pos="4734001" algn="l"/>
                <a:tab pos="5523007" algn="l"/>
                <a:tab pos="6312001" algn="l"/>
                <a:tab pos="7101014" algn="l"/>
                <a:tab pos="7890002" algn="l"/>
                <a:tab pos="8678992" algn="l"/>
              </a:tabLst>
            </a:pPr>
            <a:endParaRPr lang="en-US" sz="900" dirty="0">
              <a:solidFill>
                <a:srgbClr val="000000"/>
              </a:solidFill>
              <a:ea typeface="ＭＳ Ｐゴシック"/>
              <a:cs typeface="DejaVu Sans" pitchFamily="34" charset="0"/>
            </a:endParaRPr>
          </a:p>
          <a:p>
            <a:pPr defTabSz="387630">
              <a:buClr>
                <a:srgbClr val="000000"/>
              </a:buClr>
              <a:buSzPct val="45000"/>
              <a:tabLst>
                <a:tab pos="0" algn="l"/>
                <a:tab pos="788996" algn="l"/>
                <a:tab pos="1577997" algn="l"/>
                <a:tab pos="2366996" algn="l"/>
                <a:tab pos="3156003" algn="l"/>
                <a:tab pos="3944999" algn="l"/>
                <a:tab pos="4734001" algn="l"/>
                <a:tab pos="5523007" algn="l"/>
                <a:tab pos="6312001" algn="l"/>
                <a:tab pos="7101014" algn="l"/>
                <a:tab pos="7890002" algn="l"/>
                <a:tab pos="8678992" algn="l"/>
              </a:tabLst>
            </a:pPr>
            <a:r>
              <a:rPr lang="en-US" sz="900" dirty="0">
                <a:solidFill>
                  <a:srgbClr val="000000"/>
                </a:solidFill>
                <a:ea typeface="ＭＳ Ｐゴシック"/>
                <a:cs typeface="DejaVu Sans" pitchFamily="34" charset="0"/>
              </a:rPr>
              <a:t>Prices are suggested U.S. list prices and are subject to change without notice.  Starting price may not include a hard drive, operating system or other features.  Contact your IBM representative or Business Partner for the most current pricing in your geography. </a:t>
            </a:r>
          </a:p>
          <a:p>
            <a:pPr defTabSz="387630">
              <a:buClr>
                <a:srgbClr val="000000"/>
              </a:buClr>
              <a:buSzPct val="45000"/>
              <a:tabLst>
                <a:tab pos="0" algn="l"/>
                <a:tab pos="788996" algn="l"/>
                <a:tab pos="1577997" algn="l"/>
                <a:tab pos="2366996" algn="l"/>
                <a:tab pos="3156003" algn="l"/>
                <a:tab pos="3944999" algn="l"/>
                <a:tab pos="4734001" algn="l"/>
                <a:tab pos="5523007" algn="l"/>
                <a:tab pos="6312001" algn="l"/>
                <a:tab pos="7101014" algn="l"/>
                <a:tab pos="7890002" algn="l"/>
                <a:tab pos="8678992" algn="l"/>
              </a:tabLst>
            </a:pPr>
            <a:endParaRPr lang="en-US" sz="900" dirty="0">
              <a:solidFill>
                <a:srgbClr val="000000"/>
              </a:solidFill>
              <a:ea typeface="ＭＳ Ｐゴシック"/>
              <a:cs typeface="DejaVu Sans" pitchFamily="34" charset="0"/>
            </a:endParaRPr>
          </a:p>
          <a:p>
            <a:pPr defTabSz="387630">
              <a:buClr>
                <a:srgbClr val="000000"/>
              </a:buClr>
              <a:buSzPct val="45000"/>
              <a:tabLst>
                <a:tab pos="0" algn="l"/>
                <a:tab pos="788996" algn="l"/>
                <a:tab pos="1577997" algn="l"/>
                <a:tab pos="2366996" algn="l"/>
                <a:tab pos="3156003" algn="l"/>
                <a:tab pos="3944999" algn="l"/>
                <a:tab pos="4734001" algn="l"/>
                <a:tab pos="5523007" algn="l"/>
                <a:tab pos="6312001" algn="l"/>
                <a:tab pos="7101014" algn="l"/>
                <a:tab pos="7890002" algn="l"/>
                <a:tab pos="8678992" algn="l"/>
              </a:tabLst>
            </a:pPr>
            <a:r>
              <a:rPr lang="en-US" sz="900" dirty="0">
                <a:solidFill>
                  <a:srgbClr val="000000"/>
                </a:solidFill>
                <a:ea typeface="ＭＳ Ｐゴシック"/>
                <a:cs typeface="DejaVu Sans" pitchFamily="34" charset="0"/>
              </a:rPr>
              <a:t>IBM, the IBM logo, ibm.com, Tivoli, the Tivoli logo, Tivoli Enterprise Console, Tivoli Storage Manager </a:t>
            </a:r>
            <a:r>
              <a:rPr lang="en-US" sz="900" dirty="0" err="1">
                <a:solidFill>
                  <a:srgbClr val="000000"/>
                </a:solidFill>
                <a:ea typeface="ＭＳ Ｐゴシック"/>
                <a:cs typeface="DejaVu Sans" pitchFamily="34" charset="0"/>
              </a:rPr>
              <a:t>FastBack</a:t>
            </a:r>
            <a:r>
              <a:rPr lang="en-US" sz="900" dirty="0">
                <a:solidFill>
                  <a:srgbClr val="000000"/>
                </a:solidFill>
                <a:ea typeface="ＭＳ Ｐゴシック"/>
                <a:cs typeface="DejaVu Sans" pitchFamily="34" charset="0"/>
              </a:rPr>
              <a:t>, and other IBM products and services are trademarks or registered trademarks of International Business Machines Corporation in the United States, other countries, or both.  If these and other IBM trademarked terms are marked on their first occurrence in this information with a trademark symbol (® or ™), these symbols indicate U.S. registered or common law trademarks owned by IBM at the time this information was published. Such trademarks may also be registered or common law trademarks in other countries.  A current list of IBM trademarks is available on the Web at "Copyright and trademark information" at </a:t>
            </a:r>
            <a:r>
              <a:rPr lang="en-US" sz="900" b="1" u="sng" dirty="0">
                <a:solidFill>
                  <a:srgbClr val="000000"/>
                </a:solidFill>
                <a:ea typeface="ＭＳ Ｐゴシック"/>
                <a:cs typeface="DejaVu Sans" pitchFamily="34" charset="0"/>
              </a:rPr>
              <a:t>ibm.com</a:t>
            </a:r>
            <a:r>
              <a:rPr lang="en-US" sz="900" u="sng" dirty="0">
                <a:solidFill>
                  <a:srgbClr val="000000"/>
                </a:solidFill>
                <a:ea typeface="ＭＳ Ｐゴシック"/>
                <a:cs typeface="DejaVu Sans" pitchFamily="34" charset="0"/>
              </a:rPr>
              <a:t>/legal/copytrade.shtml</a:t>
            </a:r>
          </a:p>
        </p:txBody>
      </p:sp>
    </p:spTree>
    <p:extLst>
      <p:ext uri="{BB962C8B-B14F-4D97-AF65-F5344CB8AC3E}">
        <p14:creationId xmlns:p14="http://schemas.microsoft.com/office/powerpoint/2010/main" xmlns="" val="11399553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182563" y="308497"/>
            <a:ext cx="8686800" cy="715962"/>
          </a:xfrm>
        </p:spPr>
        <p:txBody>
          <a:bodyPr>
            <a:normAutofit/>
          </a:bodyPr>
          <a:lstStyle/>
          <a:p>
            <a:r>
              <a:rPr lang="en-US" altLang="en-US" sz="2400" b="1" dirty="0" smtClean="0">
                <a:solidFill>
                  <a:schemeClr val="tx1"/>
                </a:solidFill>
              </a:rPr>
              <a:t>NEW: </a:t>
            </a:r>
            <a:r>
              <a:rPr lang="fr-FR" altLang="en-US" sz="2400" b="1" dirty="0">
                <a:solidFill>
                  <a:schemeClr val="tx1"/>
                </a:solidFill>
              </a:rPr>
              <a:t>Service Management Suite for </a:t>
            </a:r>
            <a:r>
              <a:rPr lang="fr-FR" altLang="en-US" sz="2400" b="1" dirty="0" smtClean="0">
                <a:solidFill>
                  <a:schemeClr val="tx1"/>
                </a:solidFill>
              </a:rPr>
              <a:t>z/OS 1.3</a:t>
            </a:r>
            <a:endParaRPr lang="fr-FR" altLang="en-US" sz="2400" b="1" dirty="0">
              <a:solidFill>
                <a:schemeClr val="tx1"/>
              </a:solidFill>
            </a:endParaRPr>
          </a:p>
        </p:txBody>
      </p:sp>
      <p:sp>
        <p:nvSpPr>
          <p:cNvPr id="3" name="Flowchart: Connector 2"/>
          <p:cNvSpPr/>
          <p:nvPr/>
        </p:nvSpPr>
        <p:spPr>
          <a:xfrm>
            <a:off x="1088524" y="3230473"/>
            <a:ext cx="1538924" cy="1571987"/>
          </a:xfrm>
          <a:prstGeom prst="flowChartConnector">
            <a:avLst/>
          </a:prstGeom>
          <a:solidFill>
            <a:srgbClr val="00B4A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43574">
              <a:lnSpc>
                <a:spcPct val="90000"/>
              </a:lnSpc>
              <a:spcBef>
                <a:spcPct val="50000"/>
              </a:spcBef>
              <a:buClr>
                <a:srgbClr val="000000"/>
              </a:buClr>
              <a:defRPr/>
            </a:pPr>
            <a:r>
              <a:rPr lang="en-US" altLang="de-DE" sz="1200" b="1" kern="0" dirty="0" smtClean="0">
                <a:solidFill>
                  <a:schemeClr val="bg1"/>
                </a:solidFill>
                <a:ea typeface="MS Gothic"/>
                <a:cs typeface="Arial"/>
              </a:rPr>
              <a:t>OM PM Suite 5.3.1</a:t>
            </a:r>
            <a:endParaRPr lang="en-US" altLang="de-DE" sz="1200" b="1" kern="0" dirty="0">
              <a:solidFill>
                <a:schemeClr val="bg1"/>
              </a:solidFill>
              <a:ea typeface="MS Gothic"/>
              <a:cs typeface="Arial"/>
            </a:endParaRPr>
          </a:p>
        </p:txBody>
      </p:sp>
      <p:sp>
        <p:nvSpPr>
          <p:cNvPr id="19" name="Flowchart: Connector 18"/>
          <p:cNvSpPr/>
          <p:nvPr/>
        </p:nvSpPr>
        <p:spPr>
          <a:xfrm>
            <a:off x="893737" y="904312"/>
            <a:ext cx="1663195" cy="1655964"/>
          </a:xfrm>
          <a:prstGeom prst="flowChartConnector">
            <a:avLst/>
          </a:prstGeom>
          <a:solidFill>
            <a:srgbClr val="00B4A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43574">
              <a:lnSpc>
                <a:spcPct val="90000"/>
              </a:lnSpc>
              <a:spcBef>
                <a:spcPct val="50000"/>
              </a:spcBef>
              <a:buClr>
                <a:srgbClr val="000000"/>
              </a:buClr>
              <a:defRPr/>
            </a:pPr>
            <a:r>
              <a:rPr lang="en-US" altLang="de-DE" sz="1200" b="1" kern="0" dirty="0">
                <a:solidFill>
                  <a:schemeClr val="bg1"/>
                </a:solidFill>
                <a:ea typeface="MS Gothic"/>
                <a:cs typeface="Arial"/>
              </a:rPr>
              <a:t> </a:t>
            </a:r>
            <a:r>
              <a:rPr lang="en-US" altLang="de-DE" sz="1200" b="1" kern="0" dirty="0" smtClean="0">
                <a:solidFill>
                  <a:schemeClr val="bg1"/>
                </a:solidFill>
                <a:ea typeface="MS Gothic"/>
                <a:cs typeface="Arial"/>
              </a:rPr>
              <a:t>Service Management Unite</a:t>
            </a:r>
            <a:endParaRPr lang="en-US" altLang="de-DE" sz="1200" b="1" kern="0" dirty="0">
              <a:solidFill>
                <a:schemeClr val="bg1"/>
              </a:solidFill>
              <a:ea typeface="MS Gothic"/>
              <a:cs typeface="Arial"/>
            </a:endParaRPr>
          </a:p>
        </p:txBody>
      </p:sp>
      <p:sp>
        <p:nvSpPr>
          <p:cNvPr id="20" name="Flowchart: Connector 19"/>
          <p:cNvSpPr/>
          <p:nvPr/>
        </p:nvSpPr>
        <p:spPr>
          <a:xfrm>
            <a:off x="4224140" y="1981736"/>
            <a:ext cx="1517543" cy="1601977"/>
          </a:xfrm>
          <a:prstGeom prst="flowChartConnector">
            <a:avLst/>
          </a:prstGeom>
          <a:solidFill>
            <a:srgbClr val="00B4A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43574">
              <a:lnSpc>
                <a:spcPct val="90000"/>
              </a:lnSpc>
              <a:spcBef>
                <a:spcPct val="50000"/>
              </a:spcBef>
              <a:buClr>
                <a:srgbClr val="000000"/>
              </a:buClr>
              <a:defRPr/>
            </a:pPr>
            <a:r>
              <a:rPr lang="en-US" altLang="de-DE" sz="1200" b="1" kern="0" dirty="0" smtClean="0">
                <a:solidFill>
                  <a:schemeClr val="bg1"/>
                </a:solidFill>
                <a:ea typeface="MS Gothic"/>
                <a:cs typeface="Arial"/>
              </a:rPr>
              <a:t>NetView 6.2.1 Updates</a:t>
            </a:r>
            <a:endParaRPr lang="en-US" altLang="de-DE" sz="1200" b="1" kern="0" dirty="0">
              <a:solidFill>
                <a:schemeClr val="bg1"/>
              </a:solidFill>
              <a:ea typeface="MS Gothic"/>
              <a:cs typeface="Arial"/>
            </a:endParaRPr>
          </a:p>
        </p:txBody>
      </p:sp>
      <p:sp>
        <p:nvSpPr>
          <p:cNvPr id="2" name="Oval 1"/>
          <p:cNvSpPr/>
          <p:nvPr/>
        </p:nvSpPr>
        <p:spPr>
          <a:xfrm>
            <a:off x="2105336" y="1686576"/>
            <a:ext cx="2254276" cy="2202131"/>
          </a:xfrm>
          <a:prstGeom prst="ellipse">
            <a:avLst/>
          </a:prstGeom>
          <a:solidFill>
            <a:srgbClr val="FF3C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6076">
              <a:lnSpc>
                <a:spcPct val="90000"/>
              </a:lnSpc>
              <a:spcBef>
                <a:spcPct val="50000"/>
              </a:spcBef>
              <a:buClr>
                <a:srgbClr val="000000"/>
              </a:buClr>
            </a:pPr>
            <a:r>
              <a:rPr lang="fr-FR" altLang="de-DE" b="1" dirty="0">
                <a:solidFill>
                  <a:schemeClr val="bg1"/>
                </a:solidFill>
                <a:ea typeface="MS PGothic" pitchFamily="34" charset="-128"/>
                <a:cs typeface="Arial" charset="0"/>
              </a:rPr>
              <a:t>Service Management Suite for z/OS</a:t>
            </a:r>
            <a:endParaRPr lang="en-US" altLang="de-DE" b="1" dirty="0">
              <a:solidFill>
                <a:schemeClr val="bg1"/>
              </a:solidFill>
              <a:ea typeface="MS PGothic" pitchFamily="34" charset="-128"/>
              <a:cs typeface="Arial" charset="0"/>
            </a:endParaRPr>
          </a:p>
        </p:txBody>
      </p:sp>
      <p:sp>
        <p:nvSpPr>
          <p:cNvPr id="22" name="Plus 21"/>
          <p:cNvSpPr/>
          <p:nvPr/>
        </p:nvSpPr>
        <p:spPr>
          <a:xfrm>
            <a:off x="2256925" y="3381690"/>
            <a:ext cx="315123" cy="331408"/>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Rectangle 3"/>
          <p:cNvSpPr txBox="1">
            <a:spLocks noChangeArrowheads="1"/>
          </p:cNvSpPr>
          <p:nvPr/>
        </p:nvSpPr>
        <p:spPr bwMode="auto">
          <a:xfrm>
            <a:off x="5958839" y="2307570"/>
            <a:ext cx="2227576" cy="888716"/>
          </a:xfrm>
          <a:prstGeom prst="rect">
            <a:avLst/>
          </a:prstGeom>
          <a:noFill/>
          <a:ln>
            <a:noFill/>
          </a:ln>
          <a:extLst/>
        </p:spPr>
        <p:txBody>
          <a:bodyPr lIns="88697" tIns="59141" rIns="88697" bIns="44340"/>
          <a:lstStyle>
            <a:lvl1pPr marL="228600" indent="-228600" algn="l" rtl="0" eaLnBrk="0" fontAlgn="base" hangingPunct="0">
              <a:lnSpc>
                <a:spcPct val="90000"/>
              </a:lnSpc>
              <a:spcBef>
                <a:spcPts val="1000"/>
              </a:spcBef>
              <a:spcAft>
                <a:spcPct val="0"/>
              </a:spcAft>
              <a:buFont typeface="Arial" pitchFamily="34" charset="0"/>
              <a:buChar char="•"/>
              <a:defRPr sz="2000" kern="1200">
                <a:solidFill>
                  <a:srgbClr val="031227"/>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kern="1200">
                <a:solidFill>
                  <a:srgbClr val="031227"/>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1700" kern="1200">
                <a:solidFill>
                  <a:srgbClr val="031227"/>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1600" kern="1200">
                <a:solidFill>
                  <a:srgbClr val="031227"/>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defTabSz="1320214" eaLnBrk="1" hangingPunct="1">
              <a:lnSpc>
                <a:spcPct val="83000"/>
              </a:lnSpc>
              <a:buFont typeface="Wingdings" panose="05000000000000000000" pitchFamily="2" charset="2"/>
              <a:buChar char="ü"/>
              <a:defRPr/>
            </a:pPr>
            <a:r>
              <a:rPr lang="en-US" altLang="en-US" sz="1600" b="1" dirty="0" smtClean="0">
                <a:solidFill>
                  <a:schemeClr val="tx1"/>
                </a:solidFill>
                <a:latin typeface="+mj-lt"/>
                <a:ea typeface="ＭＳ Ｐゴシック"/>
                <a:cs typeface="Arial"/>
              </a:rPr>
              <a:t>Enhanced automation to support larger environments</a:t>
            </a:r>
            <a:endParaRPr lang="en-US" altLang="en-US" sz="1600" b="1" dirty="0">
              <a:solidFill>
                <a:schemeClr val="tx1"/>
              </a:solidFill>
              <a:latin typeface="+mj-lt"/>
              <a:ea typeface="ＭＳ Ｐゴシック"/>
              <a:cs typeface="Arial"/>
            </a:endParaRPr>
          </a:p>
        </p:txBody>
      </p:sp>
      <p:sp>
        <p:nvSpPr>
          <p:cNvPr id="13" name="Rectangle 3"/>
          <p:cNvSpPr txBox="1">
            <a:spLocks noChangeArrowheads="1"/>
          </p:cNvSpPr>
          <p:nvPr/>
        </p:nvSpPr>
        <p:spPr bwMode="auto">
          <a:xfrm>
            <a:off x="2556932" y="904312"/>
            <a:ext cx="4865735" cy="843698"/>
          </a:xfrm>
          <a:prstGeom prst="rect">
            <a:avLst/>
          </a:prstGeom>
          <a:noFill/>
          <a:ln>
            <a:noFill/>
          </a:ln>
          <a:extLst/>
        </p:spPr>
        <p:txBody>
          <a:bodyPr lIns="88697" tIns="59141" rIns="88697" bIns="44340"/>
          <a:lstStyle>
            <a:lvl1pPr marL="228600" indent="-228600" algn="l" rtl="0" eaLnBrk="0" fontAlgn="base" hangingPunct="0">
              <a:lnSpc>
                <a:spcPct val="90000"/>
              </a:lnSpc>
              <a:spcBef>
                <a:spcPts val="1000"/>
              </a:spcBef>
              <a:spcAft>
                <a:spcPct val="0"/>
              </a:spcAft>
              <a:buFont typeface="Arial" pitchFamily="34" charset="0"/>
              <a:buChar char="•"/>
              <a:defRPr sz="2000" kern="1200">
                <a:solidFill>
                  <a:srgbClr val="031227"/>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kern="1200">
                <a:solidFill>
                  <a:srgbClr val="031227"/>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1700" kern="1200">
                <a:solidFill>
                  <a:srgbClr val="031227"/>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1600" kern="1200">
                <a:solidFill>
                  <a:srgbClr val="031227"/>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defTabSz="1320214" eaLnBrk="1" hangingPunct="1">
              <a:lnSpc>
                <a:spcPct val="83000"/>
              </a:lnSpc>
              <a:buFont typeface="Wingdings" panose="05000000000000000000" pitchFamily="2" charset="2"/>
              <a:buChar char="ü"/>
              <a:defRPr/>
            </a:pPr>
            <a:r>
              <a:rPr lang="en-US" altLang="en-US" sz="1600" b="1" dirty="0" smtClean="0">
                <a:solidFill>
                  <a:schemeClr val="tx1"/>
                </a:solidFill>
                <a:latin typeface="+mj-lt"/>
                <a:ea typeface="ＭＳ Ｐゴシック"/>
                <a:cs typeface="Arial"/>
              </a:rPr>
              <a:t>Modern Web UI for </a:t>
            </a:r>
            <a:r>
              <a:rPr lang="en-US" altLang="en-US" sz="1600" b="1" dirty="0">
                <a:solidFill>
                  <a:schemeClr val="tx1"/>
                </a:solidFill>
                <a:latin typeface="+mj-lt"/>
                <a:ea typeface="ＭＳ Ｐゴシック"/>
                <a:cs typeface="Arial"/>
              </a:rPr>
              <a:t>automated operations of z and non-z Systems </a:t>
            </a:r>
            <a:r>
              <a:rPr lang="en-US" altLang="en-US" sz="1600" b="1" dirty="0" smtClean="0">
                <a:solidFill>
                  <a:schemeClr val="tx1"/>
                </a:solidFill>
                <a:latin typeface="+mj-lt"/>
                <a:ea typeface="ＭＳ Ｐゴシック"/>
                <a:cs typeface="Arial"/>
              </a:rPr>
              <a:t>environments</a:t>
            </a:r>
            <a:endParaRPr lang="en-US" altLang="en-US" sz="1600" b="1" dirty="0">
              <a:solidFill>
                <a:schemeClr val="tx1"/>
              </a:solidFill>
              <a:latin typeface="+mj-lt"/>
              <a:ea typeface="ＭＳ Ｐゴシック"/>
              <a:cs typeface="Arial"/>
            </a:endParaRPr>
          </a:p>
        </p:txBody>
      </p:sp>
      <p:sp>
        <p:nvSpPr>
          <p:cNvPr id="4" name="Rectangle 3"/>
          <p:cNvSpPr/>
          <p:nvPr/>
        </p:nvSpPr>
        <p:spPr>
          <a:xfrm>
            <a:off x="2773418" y="4126749"/>
            <a:ext cx="4980667" cy="501035"/>
          </a:xfrm>
          <a:prstGeom prst="rect">
            <a:avLst/>
          </a:prstGeom>
        </p:spPr>
        <p:txBody>
          <a:bodyPr wrap="square">
            <a:spAutoFit/>
          </a:bodyPr>
          <a:lstStyle/>
          <a:p>
            <a:pPr marL="342900" lvl="1" indent="-342900" defTabSz="1320214">
              <a:lnSpc>
                <a:spcPct val="83000"/>
              </a:lnSpc>
              <a:buFont typeface="Wingdings" panose="05000000000000000000" pitchFamily="2" charset="2"/>
              <a:buChar char="ü"/>
              <a:defRPr/>
            </a:pPr>
            <a:r>
              <a:rPr lang="en-US" altLang="en-US" sz="1600" b="1" dirty="0">
                <a:ea typeface="ＭＳ Ｐゴシック"/>
                <a:cs typeface="Arial"/>
              </a:rPr>
              <a:t>Enhanced problem determination with Operations </a:t>
            </a:r>
            <a:r>
              <a:rPr lang="en-US" altLang="en-US" sz="1600" b="1" dirty="0" smtClean="0">
                <a:ea typeface="ＭＳ Ｐゴシック"/>
                <a:cs typeface="Arial"/>
              </a:rPr>
              <a:t>Analytics</a:t>
            </a:r>
            <a:endParaRPr lang="en-US" altLang="en-US" sz="1600" b="1" dirty="0">
              <a:ea typeface="ＭＳ Ｐゴシック"/>
              <a:cs typeface="Arial"/>
            </a:endParaRPr>
          </a:p>
        </p:txBody>
      </p:sp>
      <p:sp>
        <p:nvSpPr>
          <p:cNvPr id="9" name="Slide Number Placeholder 8"/>
          <p:cNvSpPr>
            <a:spLocks noGrp="1"/>
          </p:cNvSpPr>
          <p:nvPr>
            <p:ph type="sldNum" sz="quarter" idx="4294967295"/>
          </p:nvPr>
        </p:nvSpPr>
        <p:spPr>
          <a:xfrm>
            <a:off x="8186415" y="6356350"/>
            <a:ext cx="746567" cy="365125"/>
          </a:xfrm>
          <a:prstGeom prst="rect">
            <a:avLst/>
          </a:prstGeom>
        </p:spPr>
        <p:txBody>
          <a:bodyPr/>
          <a:lstStyle/>
          <a:p>
            <a:fld id="{59EDF827-65AF-9A4F-9483-33ED6D8B8ABE}" type="slidenum">
              <a:rPr lang="en-US" smtClean="0"/>
              <a:pPr/>
              <a:t>20</a:t>
            </a:fld>
            <a:endParaRPr lang="en-US" dirty="0"/>
          </a:p>
        </p:txBody>
      </p:sp>
      <p:sp>
        <p:nvSpPr>
          <p:cNvPr id="14" name="Rectangle 13"/>
          <p:cNvSpPr/>
          <p:nvPr/>
        </p:nvSpPr>
        <p:spPr>
          <a:xfrm>
            <a:off x="1088524" y="5183481"/>
            <a:ext cx="8478809" cy="954107"/>
          </a:xfrm>
          <a:prstGeom prst="rect">
            <a:avLst/>
          </a:prstGeom>
        </p:spPr>
        <p:txBody>
          <a:bodyPr wrap="square">
            <a:spAutoFit/>
          </a:bodyPr>
          <a:lstStyle/>
          <a:p>
            <a:r>
              <a:rPr lang="en-US" sz="1400" b="1" dirty="0" smtClean="0"/>
              <a:t>17594: Proactive Outage Avoidance with IBM Service Management Suite for z/OS </a:t>
            </a:r>
          </a:p>
          <a:p>
            <a:r>
              <a:rPr lang="en-US" sz="1400" dirty="0" smtClean="0"/>
              <a:t>Monday, August 10, 2015: 3:15 PM-4:15 PM</a:t>
            </a:r>
          </a:p>
          <a:p>
            <a:r>
              <a:rPr lang="en-US" sz="1400" dirty="0" smtClean="0"/>
              <a:t>Europe 1 (Walt Disney World Dolphin )</a:t>
            </a:r>
          </a:p>
          <a:p>
            <a:r>
              <a:rPr lang="en-US" sz="1400" dirty="0" smtClean="0"/>
              <a:t>Speaker: </a:t>
            </a:r>
            <a:r>
              <a:rPr lang="en-US" sz="1400" dirty="0" err="1" smtClean="0">
                <a:hlinkClick r:id="rId4"/>
              </a:rPr>
              <a:t>Uwe</a:t>
            </a:r>
            <a:r>
              <a:rPr lang="en-US" sz="1400" dirty="0" smtClean="0">
                <a:hlinkClick r:id="rId4"/>
              </a:rPr>
              <a:t> H. Gramm</a:t>
            </a:r>
            <a:r>
              <a:rPr lang="en-US" sz="1400" dirty="0" smtClean="0"/>
              <a:t>(IBM) </a:t>
            </a:r>
            <a:endParaRPr lang="en-US" sz="1400" dirty="0"/>
          </a:p>
        </p:txBody>
      </p:sp>
      <p:sp>
        <p:nvSpPr>
          <p:cNvPr id="15" name="Plus 14"/>
          <p:cNvSpPr/>
          <p:nvPr/>
        </p:nvSpPr>
        <p:spPr>
          <a:xfrm flipH="1">
            <a:off x="4151271" y="2691026"/>
            <a:ext cx="382813" cy="331408"/>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Plus 15"/>
          <p:cNvSpPr/>
          <p:nvPr/>
        </p:nvSpPr>
        <p:spPr>
          <a:xfrm>
            <a:off x="2163782" y="1976162"/>
            <a:ext cx="315123" cy="331408"/>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ustDataLst>
      <p:tags r:id="rId1"/>
    </p:custDataLst>
    <p:extLst>
      <p:ext uri="{BB962C8B-B14F-4D97-AF65-F5344CB8AC3E}">
        <p14:creationId xmlns="" xmlns:p14="http://schemas.microsoft.com/office/powerpoint/2010/main" val="26767626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normAutofit/>
          </a:bodyPr>
          <a:lstStyle/>
          <a:p>
            <a:r>
              <a:rPr lang="en-US" altLang="en-US" sz="2400" b="1" dirty="0" smtClean="0">
                <a:solidFill>
                  <a:schemeClr val="tx1"/>
                </a:solidFill>
              </a:rPr>
              <a:t>Service Management Unite</a:t>
            </a:r>
          </a:p>
        </p:txBody>
      </p:sp>
      <p:pic>
        <p:nvPicPr>
          <p:cNvPr id="7" name="Picture 6"/>
          <p:cNvPicPr>
            <a:picLocks noChangeAspect="1"/>
          </p:cNvPicPr>
          <p:nvPr/>
        </p:nvPicPr>
        <p:blipFill>
          <a:blip r:embed="rId4" cstate="print"/>
          <a:stretch>
            <a:fillRect/>
          </a:stretch>
        </p:blipFill>
        <p:spPr>
          <a:xfrm>
            <a:off x="1089682" y="1419579"/>
            <a:ext cx="7096733" cy="4201088"/>
          </a:xfrm>
          <a:prstGeom prst="rect">
            <a:avLst/>
          </a:prstGeom>
        </p:spPr>
      </p:pic>
      <p:cxnSp>
        <p:nvCxnSpPr>
          <p:cNvPr id="45" name="Straight Connector 44"/>
          <p:cNvCxnSpPr/>
          <p:nvPr/>
        </p:nvCxnSpPr>
        <p:spPr>
          <a:xfrm flipH="1">
            <a:off x="248921" y="3544219"/>
            <a:ext cx="1006474" cy="432594"/>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4594176" y="3548982"/>
            <a:ext cx="2707481" cy="427831"/>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pic>
        <p:nvPicPr>
          <p:cNvPr id="47" name="Picture 46"/>
          <p:cNvPicPr>
            <a:picLocks noChangeAspect="1"/>
          </p:cNvPicPr>
          <p:nvPr/>
        </p:nvPicPr>
        <p:blipFill>
          <a:blip r:embed="rId5" cstate="print"/>
          <a:stretch>
            <a:fillRect/>
          </a:stretch>
        </p:blipFill>
        <p:spPr>
          <a:xfrm>
            <a:off x="316657" y="4054451"/>
            <a:ext cx="6905625" cy="238125"/>
          </a:xfrm>
          <a:prstGeom prst="rect">
            <a:avLst/>
          </a:prstGeom>
          <a:ln w="38100">
            <a:solidFill>
              <a:schemeClr val="bg2"/>
            </a:solidFill>
          </a:ln>
        </p:spPr>
      </p:pic>
      <p:cxnSp>
        <p:nvCxnSpPr>
          <p:cNvPr id="48" name="Straight Connector 47"/>
          <p:cNvCxnSpPr/>
          <p:nvPr/>
        </p:nvCxnSpPr>
        <p:spPr>
          <a:xfrm>
            <a:off x="6388903" y="2900908"/>
            <a:ext cx="1269206" cy="569587"/>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6477000" y="2560386"/>
            <a:ext cx="1903669" cy="46260"/>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pic>
        <p:nvPicPr>
          <p:cNvPr id="50" name="Picture 49"/>
          <p:cNvPicPr>
            <a:picLocks noChangeAspect="1"/>
          </p:cNvPicPr>
          <p:nvPr/>
        </p:nvPicPr>
        <p:blipFill>
          <a:blip r:embed="rId6" cstate="print"/>
          <a:stretch>
            <a:fillRect/>
          </a:stretch>
        </p:blipFill>
        <p:spPr>
          <a:xfrm>
            <a:off x="7608516" y="2656137"/>
            <a:ext cx="933450" cy="781050"/>
          </a:xfrm>
          <a:prstGeom prst="rect">
            <a:avLst/>
          </a:prstGeom>
          <a:ln w="38100">
            <a:solidFill>
              <a:schemeClr val="bg2"/>
            </a:solidFill>
          </a:ln>
        </p:spPr>
      </p:pic>
      <p:sp>
        <p:nvSpPr>
          <p:cNvPr id="51" name="Rectangle 50"/>
          <p:cNvSpPr/>
          <p:nvPr/>
        </p:nvSpPr>
        <p:spPr>
          <a:xfrm>
            <a:off x="2863859" y="4085452"/>
            <a:ext cx="206389" cy="19812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8281525" y="2718009"/>
            <a:ext cx="206389" cy="19812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294967295"/>
          </p:nvPr>
        </p:nvSpPr>
        <p:spPr>
          <a:xfrm>
            <a:off x="8186415" y="6356350"/>
            <a:ext cx="746567" cy="365125"/>
          </a:xfrm>
          <a:prstGeom prst="rect">
            <a:avLst/>
          </a:prstGeom>
        </p:spPr>
        <p:txBody>
          <a:bodyPr/>
          <a:lstStyle/>
          <a:p>
            <a:fld id="{59EDF827-65AF-9A4F-9483-33ED6D8B8ABE}" type="slidenum">
              <a:rPr lang="en-US" smtClean="0"/>
              <a:pPr/>
              <a:t>21</a:t>
            </a:fld>
            <a:endParaRPr lang="en-US" dirty="0"/>
          </a:p>
        </p:txBody>
      </p:sp>
    </p:spTree>
    <p:custDataLst>
      <p:tags r:id="rId1"/>
    </p:custDataLst>
    <p:extLst>
      <p:ext uri="{BB962C8B-B14F-4D97-AF65-F5344CB8AC3E}">
        <p14:creationId xmlns="" xmlns:p14="http://schemas.microsoft.com/office/powerpoint/2010/main" val="19445266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normAutofit/>
          </a:bodyPr>
          <a:lstStyle/>
          <a:p>
            <a:r>
              <a:rPr lang="fr-FR" altLang="en-US" sz="2400" b="1" dirty="0"/>
              <a:t>Service Management Suite for </a:t>
            </a:r>
            <a:r>
              <a:rPr lang="fr-FR" altLang="en-US" sz="2400" b="1" dirty="0" smtClean="0"/>
              <a:t>z/OS 1.3</a:t>
            </a:r>
            <a:endParaRPr lang="fr-FR" altLang="en-US" sz="2400" b="1" dirty="0"/>
          </a:p>
        </p:txBody>
      </p:sp>
      <p:grpSp>
        <p:nvGrpSpPr>
          <p:cNvPr id="3" name="Group 5"/>
          <p:cNvGrpSpPr/>
          <p:nvPr/>
        </p:nvGrpSpPr>
        <p:grpSpPr>
          <a:xfrm>
            <a:off x="417554" y="1142637"/>
            <a:ext cx="8515428" cy="4572727"/>
            <a:chOff x="377533" y="1524000"/>
            <a:chExt cx="8515428" cy="4096079"/>
          </a:xfrm>
          <a:solidFill>
            <a:schemeClr val="accent1">
              <a:lumMod val="20000"/>
              <a:lumOff val="80000"/>
            </a:schemeClr>
          </a:solidFill>
        </p:grpSpPr>
        <p:sp>
          <p:nvSpPr>
            <p:cNvPr id="2" name="Rounded Rectangle 1"/>
            <p:cNvSpPr/>
            <p:nvPr/>
          </p:nvSpPr>
          <p:spPr>
            <a:xfrm>
              <a:off x="377535" y="1846488"/>
              <a:ext cx="3200400" cy="657989"/>
            </a:xfrm>
            <a:prstGeom prst="roundRect">
              <a:avLst/>
            </a:prstGeom>
            <a:grpFill/>
          </p:spPr>
          <p:style>
            <a:lnRef idx="1">
              <a:schemeClr val="accent5"/>
            </a:lnRef>
            <a:fillRef idx="3">
              <a:schemeClr val="accent5"/>
            </a:fillRef>
            <a:effectRef idx="2">
              <a:schemeClr val="accent5"/>
            </a:effectRef>
            <a:fontRef idx="minor">
              <a:schemeClr val="lt1"/>
            </a:fontRef>
          </p:style>
          <p:txBody>
            <a:bodyPr rtlCol="0" anchor="ctr"/>
            <a:lstStyle/>
            <a:p>
              <a:pPr algn="ctr" defTabSz="403037" fontAlgn="auto">
                <a:spcBef>
                  <a:spcPct val="50000"/>
                </a:spcBef>
                <a:spcAft>
                  <a:spcPts val="0"/>
                </a:spcAft>
                <a:buClr>
                  <a:srgbClr val="000000"/>
                </a:buClr>
                <a:defRPr/>
              </a:pPr>
              <a:r>
                <a:rPr lang="en-US" altLang="de-DE" sz="1400" b="1" kern="0" dirty="0" smtClean="0">
                  <a:solidFill>
                    <a:schemeClr val="tx1"/>
                  </a:solidFill>
                  <a:ea typeface="MS Gothic"/>
                  <a:cs typeface="Arial"/>
                </a:rPr>
                <a:t>Service </a:t>
              </a:r>
              <a:r>
                <a:rPr lang="en-US" altLang="de-DE" sz="1400" b="1" kern="0" dirty="0">
                  <a:solidFill>
                    <a:schemeClr val="tx1"/>
                  </a:solidFill>
                  <a:ea typeface="MS Gothic"/>
                  <a:cs typeface="Arial"/>
                </a:rPr>
                <a:t>Management Unite </a:t>
              </a:r>
              <a:r>
                <a:rPr lang="en-US" altLang="de-DE" sz="1400" b="1" kern="0" dirty="0" smtClean="0">
                  <a:solidFill>
                    <a:schemeClr val="tx1"/>
                  </a:solidFill>
                  <a:ea typeface="MS Gothic"/>
                  <a:cs typeface="Arial"/>
                </a:rPr>
                <a:t>V1.1.0</a:t>
              </a:r>
              <a:endParaRPr lang="en-US" altLang="de-DE" sz="1400" b="1" kern="0" dirty="0">
                <a:solidFill>
                  <a:schemeClr val="tx1"/>
                </a:solidFill>
                <a:ea typeface="MS Gothic"/>
                <a:cs typeface="Arial"/>
              </a:endParaRPr>
            </a:p>
          </p:txBody>
        </p:sp>
        <p:sp>
          <p:nvSpPr>
            <p:cNvPr id="13" name="Rounded Rectangle 12"/>
            <p:cNvSpPr/>
            <p:nvPr/>
          </p:nvSpPr>
          <p:spPr>
            <a:xfrm>
              <a:off x="377533" y="2793956"/>
              <a:ext cx="3200400" cy="657989"/>
            </a:xfrm>
            <a:prstGeom prst="roundRect">
              <a:avLst/>
            </a:prstGeom>
            <a:grpFill/>
          </p:spPr>
          <p:style>
            <a:lnRef idx="1">
              <a:schemeClr val="accent5"/>
            </a:lnRef>
            <a:fillRef idx="3">
              <a:schemeClr val="accent5"/>
            </a:fillRef>
            <a:effectRef idx="2">
              <a:schemeClr val="accent5"/>
            </a:effectRef>
            <a:fontRef idx="minor">
              <a:schemeClr val="lt1"/>
            </a:fontRef>
          </p:style>
          <p:txBody>
            <a:bodyPr rtlCol="0" anchor="ctr"/>
            <a:lstStyle/>
            <a:p>
              <a:pPr algn="ctr" defTabSz="403037" fontAlgn="auto">
                <a:spcBef>
                  <a:spcPct val="50000"/>
                </a:spcBef>
                <a:spcAft>
                  <a:spcPts val="0"/>
                </a:spcAft>
                <a:buClr>
                  <a:srgbClr val="000000"/>
                </a:buClr>
                <a:defRPr/>
              </a:pPr>
              <a:r>
                <a:rPr lang="de-DE" altLang="de-DE" sz="1400" b="1" kern="0" dirty="0" smtClean="0">
                  <a:solidFill>
                    <a:schemeClr val="tx1"/>
                  </a:solidFill>
                  <a:ea typeface="MS Gothic"/>
                  <a:cs typeface="Arial"/>
                </a:rPr>
                <a:t>System Automation for z/OS V3.5</a:t>
              </a:r>
              <a:endParaRPr lang="en-US" altLang="de-DE" sz="1400" b="1" kern="0" dirty="0">
                <a:solidFill>
                  <a:schemeClr val="tx1"/>
                </a:solidFill>
                <a:ea typeface="MS Gothic"/>
                <a:cs typeface="Arial"/>
              </a:endParaRPr>
            </a:p>
          </p:txBody>
        </p:sp>
        <p:sp>
          <p:nvSpPr>
            <p:cNvPr id="15" name="Rounded Rectangle 14"/>
            <p:cNvSpPr/>
            <p:nvPr/>
          </p:nvSpPr>
          <p:spPr>
            <a:xfrm>
              <a:off x="377533" y="3737628"/>
              <a:ext cx="3200402" cy="657989"/>
            </a:xfrm>
            <a:prstGeom prst="roundRect">
              <a:avLst/>
            </a:prstGeom>
            <a:grpFill/>
          </p:spPr>
          <p:style>
            <a:lnRef idx="1">
              <a:schemeClr val="accent5"/>
            </a:lnRef>
            <a:fillRef idx="3">
              <a:schemeClr val="accent5"/>
            </a:fillRef>
            <a:effectRef idx="2">
              <a:schemeClr val="accent5"/>
            </a:effectRef>
            <a:fontRef idx="minor">
              <a:schemeClr val="lt1"/>
            </a:fontRef>
          </p:style>
          <p:txBody>
            <a:bodyPr rtlCol="0" anchor="ctr"/>
            <a:lstStyle/>
            <a:p>
              <a:pPr algn="ctr" defTabSz="403037" fontAlgn="auto">
                <a:spcBef>
                  <a:spcPct val="50000"/>
                </a:spcBef>
                <a:spcAft>
                  <a:spcPts val="0"/>
                </a:spcAft>
                <a:buClr>
                  <a:srgbClr val="000000"/>
                </a:buClr>
                <a:defRPr/>
              </a:pPr>
              <a:r>
                <a:rPr lang="da-DK" altLang="de-DE" sz="1400" b="1" kern="0" dirty="0">
                  <a:solidFill>
                    <a:schemeClr val="tx1"/>
                  </a:solidFill>
                  <a:ea typeface="MS Gothic"/>
                  <a:cs typeface="Arial"/>
                </a:rPr>
                <a:t>NetView for z/OS V6.2.1</a:t>
              </a:r>
            </a:p>
          </p:txBody>
        </p:sp>
        <p:sp>
          <p:nvSpPr>
            <p:cNvPr id="16" name="Rounded Rectangle 15"/>
            <p:cNvSpPr/>
            <p:nvPr/>
          </p:nvSpPr>
          <p:spPr>
            <a:xfrm>
              <a:off x="377534" y="4685096"/>
              <a:ext cx="3200400" cy="657988"/>
            </a:xfrm>
            <a:prstGeom prst="roundRect">
              <a:avLst/>
            </a:prstGeom>
            <a:grpFill/>
          </p:spPr>
          <p:style>
            <a:lnRef idx="1">
              <a:schemeClr val="accent5"/>
            </a:lnRef>
            <a:fillRef idx="3">
              <a:schemeClr val="accent5"/>
            </a:fillRef>
            <a:effectRef idx="2">
              <a:schemeClr val="accent5"/>
            </a:effectRef>
            <a:fontRef idx="minor">
              <a:schemeClr val="lt1"/>
            </a:fontRef>
          </p:style>
          <p:txBody>
            <a:bodyPr rtlCol="0" anchor="ctr"/>
            <a:lstStyle/>
            <a:p>
              <a:pPr algn="ctr" defTabSz="403037" fontAlgn="auto">
                <a:spcBef>
                  <a:spcPct val="50000"/>
                </a:spcBef>
                <a:spcAft>
                  <a:spcPts val="0"/>
                </a:spcAft>
                <a:buClr>
                  <a:srgbClr val="000000"/>
                </a:buClr>
                <a:defRPr/>
              </a:pPr>
              <a:r>
                <a:rPr lang="en-US" altLang="de-DE" sz="1400" b="1" kern="0" dirty="0">
                  <a:solidFill>
                    <a:schemeClr val="tx1"/>
                  </a:solidFill>
                  <a:ea typeface="MS Gothic"/>
                  <a:cs typeface="Arial"/>
                </a:rPr>
                <a:t>Tivoli Asset Discovery V8.1</a:t>
              </a:r>
            </a:p>
          </p:txBody>
        </p:sp>
        <p:sp>
          <p:nvSpPr>
            <p:cNvPr id="17" name="Rounded Rectangle 16"/>
            <p:cNvSpPr/>
            <p:nvPr/>
          </p:nvSpPr>
          <p:spPr>
            <a:xfrm>
              <a:off x="3577935" y="1524000"/>
              <a:ext cx="5315026" cy="4096079"/>
            </a:xfrm>
            <a:prstGeom prst="roundRect">
              <a:avLst/>
            </a:prstGeom>
            <a:grpFill/>
          </p:spPr>
          <p:style>
            <a:lnRef idx="1">
              <a:schemeClr val="accent5"/>
            </a:lnRef>
            <a:fillRef idx="3">
              <a:schemeClr val="accent5"/>
            </a:fillRef>
            <a:effectRef idx="2">
              <a:schemeClr val="accent5"/>
            </a:effectRef>
            <a:fontRef idx="minor">
              <a:schemeClr val="lt1"/>
            </a:fontRef>
          </p:style>
          <p:txBody>
            <a:bodyPr rtlCol="0" anchor="ctr"/>
            <a:lstStyle/>
            <a:p>
              <a:pPr algn="ctr" defTabSz="403037" fontAlgn="auto">
                <a:spcBef>
                  <a:spcPct val="50000"/>
                </a:spcBef>
                <a:spcAft>
                  <a:spcPts val="0"/>
                </a:spcAft>
                <a:buClr>
                  <a:srgbClr val="000000"/>
                </a:buClr>
                <a:defRPr/>
              </a:pPr>
              <a:r>
                <a:rPr lang="en-US" altLang="de-DE" sz="1400" b="1" u="sng" kern="0" dirty="0">
                  <a:solidFill>
                    <a:schemeClr val="tx1"/>
                  </a:solidFill>
                  <a:ea typeface="MS Gothic"/>
                  <a:cs typeface="Arial"/>
                </a:rPr>
                <a:t>OMEGAMON z/OS Perf </a:t>
              </a:r>
              <a:r>
                <a:rPr lang="en-US" altLang="de-DE" sz="1400" b="1" u="sng" kern="0" dirty="0" err="1">
                  <a:solidFill>
                    <a:schemeClr val="tx1"/>
                  </a:solidFill>
                  <a:ea typeface="MS Gothic"/>
                  <a:cs typeface="Arial"/>
                </a:rPr>
                <a:t>Mgmt</a:t>
              </a:r>
              <a:r>
                <a:rPr lang="en-US" altLang="de-DE" sz="1400" b="1" u="sng" kern="0" dirty="0">
                  <a:solidFill>
                    <a:schemeClr val="tx1"/>
                  </a:solidFill>
                  <a:ea typeface="MS Gothic"/>
                  <a:cs typeface="Arial"/>
                </a:rPr>
                <a:t> </a:t>
              </a:r>
              <a:r>
                <a:rPr lang="en-US" altLang="de-DE" sz="1400" b="1" u="sng" kern="0" dirty="0" smtClean="0">
                  <a:solidFill>
                    <a:schemeClr val="tx1"/>
                  </a:solidFill>
                  <a:ea typeface="MS Gothic"/>
                  <a:cs typeface="Arial"/>
                </a:rPr>
                <a:t>Suite</a:t>
              </a:r>
              <a:br>
                <a:rPr lang="en-US" altLang="de-DE" sz="1400" b="1" u="sng" kern="0" dirty="0" smtClean="0">
                  <a:solidFill>
                    <a:schemeClr val="tx1"/>
                  </a:solidFill>
                  <a:ea typeface="MS Gothic"/>
                  <a:cs typeface="Arial"/>
                </a:rPr>
              </a:br>
              <a:endParaRPr lang="en-US" altLang="de-DE" sz="1400" b="1" u="sng" kern="0" dirty="0" smtClean="0">
                <a:solidFill>
                  <a:schemeClr val="tx1"/>
                </a:solidFill>
                <a:ea typeface="MS Gothic"/>
                <a:cs typeface="Arial"/>
              </a:endParaRPr>
            </a:p>
            <a:p>
              <a:pPr marL="171450" indent="-171450" defTabSz="403037" fontAlgn="auto">
                <a:spcBef>
                  <a:spcPct val="50000"/>
                </a:spcBef>
                <a:spcAft>
                  <a:spcPts val="0"/>
                </a:spcAft>
                <a:buClr>
                  <a:srgbClr val="000000"/>
                </a:buClr>
                <a:buFont typeface="Wingdings" panose="05000000000000000000" pitchFamily="2" charset="2"/>
                <a:buChar char="ü"/>
                <a:defRPr/>
              </a:pPr>
              <a:r>
                <a:rPr lang="en-US" altLang="de-DE" sz="1200" kern="0" dirty="0" smtClean="0">
                  <a:solidFill>
                    <a:schemeClr val="tx1"/>
                  </a:solidFill>
                  <a:ea typeface="MS Gothic"/>
                  <a:cs typeface="Arial"/>
                </a:rPr>
                <a:t>OMEGAMON </a:t>
              </a:r>
              <a:r>
                <a:rPr lang="en-US" altLang="de-DE" sz="1200" kern="0" dirty="0">
                  <a:solidFill>
                    <a:schemeClr val="tx1"/>
                  </a:solidFill>
                  <a:ea typeface="MS Gothic"/>
                  <a:cs typeface="Arial"/>
                </a:rPr>
                <a:t>XE for DB2 PE V5.3.0</a:t>
              </a:r>
            </a:p>
            <a:p>
              <a:pPr marL="171450" indent="-171450" defTabSz="403037" fontAlgn="auto">
                <a:spcBef>
                  <a:spcPct val="50000"/>
                </a:spcBef>
                <a:spcAft>
                  <a:spcPts val="0"/>
                </a:spcAft>
                <a:buClr>
                  <a:srgbClr val="000000"/>
                </a:buClr>
                <a:buFont typeface="Wingdings" panose="05000000000000000000" pitchFamily="2" charset="2"/>
                <a:buChar char="ü"/>
                <a:defRPr/>
              </a:pPr>
              <a:r>
                <a:rPr lang="en-US" altLang="de-DE" sz="1200" kern="0" dirty="0">
                  <a:solidFill>
                    <a:schemeClr val="tx1"/>
                  </a:solidFill>
                  <a:ea typeface="MS Gothic"/>
                  <a:cs typeface="Arial"/>
                </a:rPr>
                <a:t>OMEGAMON XE for Messaging on z/OS V7.3.0 </a:t>
              </a:r>
            </a:p>
            <a:p>
              <a:pPr marL="171450" indent="-171450" defTabSz="403037" fontAlgn="auto">
                <a:spcBef>
                  <a:spcPct val="50000"/>
                </a:spcBef>
                <a:spcAft>
                  <a:spcPts val="0"/>
                </a:spcAft>
                <a:buClr>
                  <a:srgbClr val="000000"/>
                </a:buClr>
                <a:buFont typeface="Wingdings" panose="05000000000000000000" pitchFamily="2" charset="2"/>
                <a:buChar char="ü"/>
                <a:defRPr/>
              </a:pPr>
              <a:r>
                <a:rPr lang="en-US" altLang="de-DE" sz="1200" kern="0" dirty="0">
                  <a:solidFill>
                    <a:schemeClr val="tx1"/>
                  </a:solidFill>
                  <a:ea typeface="MS Gothic"/>
                  <a:cs typeface="Arial"/>
                </a:rPr>
                <a:t>OMEGAMON XE for CICS V5.3.0</a:t>
              </a:r>
            </a:p>
            <a:p>
              <a:pPr marL="171450" indent="-171450" defTabSz="403037" fontAlgn="auto">
                <a:spcBef>
                  <a:spcPct val="50000"/>
                </a:spcBef>
                <a:spcAft>
                  <a:spcPts val="0"/>
                </a:spcAft>
                <a:buClr>
                  <a:srgbClr val="000000"/>
                </a:buClr>
                <a:buFont typeface="Wingdings" panose="05000000000000000000" pitchFamily="2" charset="2"/>
                <a:buChar char="ü"/>
                <a:defRPr/>
              </a:pPr>
              <a:r>
                <a:rPr lang="en-US" altLang="de-DE" sz="1200" kern="0" dirty="0">
                  <a:solidFill>
                    <a:schemeClr val="tx1"/>
                  </a:solidFill>
                  <a:ea typeface="MS Gothic"/>
                  <a:cs typeface="Arial"/>
                </a:rPr>
                <a:t>OMEGAMON XE for IMS V5.3.0</a:t>
              </a:r>
            </a:p>
            <a:p>
              <a:pPr marL="171450" indent="-171450" defTabSz="403037" fontAlgn="auto">
                <a:spcBef>
                  <a:spcPct val="50000"/>
                </a:spcBef>
                <a:spcAft>
                  <a:spcPts val="0"/>
                </a:spcAft>
                <a:buClr>
                  <a:srgbClr val="000000"/>
                </a:buClr>
                <a:buFont typeface="Wingdings" panose="05000000000000000000" pitchFamily="2" charset="2"/>
                <a:buChar char="ü"/>
                <a:defRPr/>
              </a:pPr>
              <a:r>
                <a:rPr lang="en-US" altLang="de-DE" sz="1200" kern="0" dirty="0">
                  <a:solidFill>
                    <a:schemeClr val="tx1"/>
                  </a:solidFill>
                  <a:ea typeface="MS Gothic"/>
                  <a:cs typeface="Arial"/>
                </a:rPr>
                <a:t>OMEGAMON Dashboard Edition on z/OS 5.3.0</a:t>
              </a:r>
            </a:p>
            <a:p>
              <a:pPr marL="171450" indent="-171450" defTabSz="403037" fontAlgn="auto">
                <a:spcBef>
                  <a:spcPct val="50000"/>
                </a:spcBef>
                <a:spcAft>
                  <a:spcPts val="0"/>
                </a:spcAft>
                <a:buClr>
                  <a:srgbClr val="000000"/>
                </a:buClr>
                <a:buFont typeface="Wingdings" panose="05000000000000000000" pitchFamily="2" charset="2"/>
                <a:buChar char="ü"/>
                <a:defRPr/>
              </a:pPr>
              <a:r>
                <a:rPr lang="en-US" altLang="de-DE" sz="1200" kern="0" dirty="0">
                  <a:solidFill>
                    <a:schemeClr val="tx1"/>
                  </a:solidFill>
                  <a:ea typeface="MS Gothic"/>
                  <a:cs typeface="Arial"/>
                </a:rPr>
                <a:t>OMEGAMON XE for z/OS V5.3.0</a:t>
              </a:r>
            </a:p>
            <a:p>
              <a:pPr marL="171450" indent="-171450" defTabSz="403037" fontAlgn="auto">
                <a:spcBef>
                  <a:spcPct val="50000"/>
                </a:spcBef>
                <a:spcAft>
                  <a:spcPts val="0"/>
                </a:spcAft>
                <a:buClr>
                  <a:srgbClr val="000000"/>
                </a:buClr>
                <a:buFont typeface="Wingdings" panose="05000000000000000000" pitchFamily="2" charset="2"/>
                <a:buChar char="ü"/>
                <a:defRPr/>
              </a:pPr>
              <a:r>
                <a:rPr lang="en-US" altLang="de-DE" sz="1200" kern="0" dirty="0">
                  <a:solidFill>
                    <a:schemeClr val="tx1"/>
                  </a:solidFill>
                  <a:ea typeface="MS Gothic"/>
                  <a:cs typeface="Arial"/>
                </a:rPr>
                <a:t>OMEGAMON XE for Mainframe Networks V5.3.0 </a:t>
              </a:r>
            </a:p>
            <a:p>
              <a:pPr marL="171450" indent="-171450" defTabSz="403037" fontAlgn="auto">
                <a:spcBef>
                  <a:spcPct val="50000"/>
                </a:spcBef>
                <a:spcAft>
                  <a:spcPts val="0"/>
                </a:spcAft>
                <a:buClr>
                  <a:srgbClr val="000000"/>
                </a:buClr>
                <a:buFont typeface="Wingdings" panose="05000000000000000000" pitchFamily="2" charset="2"/>
                <a:buChar char="ü"/>
                <a:defRPr/>
              </a:pPr>
              <a:r>
                <a:rPr lang="en-US" altLang="de-DE" sz="1200" kern="0" dirty="0">
                  <a:solidFill>
                    <a:schemeClr val="tx1"/>
                  </a:solidFill>
                  <a:ea typeface="MS Gothic"/>
                  <a:cs typeface="Arial"/>
                </a:rPr>
                <a:t>OMEGAMON XE for Storage V5.3.0</a:t>
              </a:r>
            </a:p>
            <a:p>
              <a:pPr marL="171450" indent="-171450" defTabSz="403037" fontAlgn="auto">
                <a:spcBef>
                  <a:spcPct val="50000"/>
                </a:spcBef>
                <a:spcAft>
                  <a:spcPts val="0"/>
                </a:spcAft>
                <a:buClr>
                  <a:srgbClr val="000000"/>
                </a:buClr>
                <a:buFont typeface="Wingdings" panose="05000000000000000000" pitchFamily="2" charset="2"/>
                <a:buChar char="ü"/>
                <a:defRPr/>
              </a:pPr>
              <a:r>
                <a:rPr lang="en-US" altLang="de-DE" sz="1200" kern="0" dirty="0">
                  <a:solidFill>
                    <a:schemeClr val="tx1"/>
                  </a:solidFill>
                  <a:ea typeface="MS Gothic"/>
                  <a:cs typeface="Arial"/>
                </a:rPr>
                <a:t>OMEGAMON DE for z/OS V5.3.0</a:t>
              </a:r>
            </a:p>
            <a:p>
              <a:pPr marL="171450" indent="-171450" defTabSz="403037" fontAlgn="auto">
                <a:spcBef>
                  <a:spcPct val="50000"/>
                </a:spcBef>
                <a:spcAft>
                  <a:spcPts val="0"/>
                </a:spcAft>
                <a:buClr>
                  <a:srgbClr val="000000"/>
                </a:buClr>
                <a:buFont typeface="Wingdings" panose="05000000000000000000" pitchFamily="2" charset="2"/>
                <a:buChar char="ü"/>
                <a:defRPr/>
              </a:pPr>
              <a:r>
                <a:rPr lang="en-US" altLang="de-DE" sz="1200" kern="0" dirty="0">
                  <a:solidFill>
                    <a:schemeClr val="tx1"/>
                  </a:solidFill>
                  <a:ea typeface="MS Gothic"/>
                  <a:cs typeface="Arial"/>
                </a:rPr>
                <a:t>ITCAM AD V7.1 (only ITCAM for WR component)</a:t>
              </a:r>
            </a:p>
            <a:p>
              <a:pPr marL="628650" lvl="1" indent="-171450" defTabSz="403037">
                <a:spcBef>
                  <a:spcPct val="50000"/>
                </a:spcBef>
                <a:buClr>
                  <a:srgbClr val="000000"/>
                </a:buClr>
                <a:defRPr/>
              </a:pPr>
              <a:r>
                <a:rPr lang="en-US" altLang="de-DE" sz="1200" b="1" kern="0" dirty="0" smtClean="0">
                  <a:solidFill>
                    <a:schemeClr val="tx1"/>
                  </a:solidFill>
                  <a:ea typeface="MS Gothic"/>
                  <a:cs typeface="Arial"/>
                </a:rPr>
                <a:t>(</a:t>
              </a:r>
              <a:r>
                <a:rPr lang="en-US" altLang="de-DE" sz="1000" b="1" kern="0" dirty="0" smtClean="0">
                  <a:solidFill>
                    <a:schemeClr val="tx1"/>
                  </a:solidFill>
                  <a:ea typeface="MS Gothic"/>
                  <a:cs typeface="Arial"/>
                </a:rPr>
                <a:t>Composite </a:t>
              </a:r>
              <a:r>
                <a:rPr lang="en-US" altLang="de-DE" sz="1000" b="1" kern="0" dirty="0">
                  <a:solidFill>
                    <a:schemeClr val="tx1"/>
                  </a:solidFill>
                  <a:ea typeface="MS Gothic"/>
                  <a:cs typeface="Arial"/>
                </a:rPr>
                <a:t>Application Manager for Web Resources on </a:t>
              </a:r>
              <a:r>
                <a:rPr lang="en-US" altLang="de-DE" sz="1000" b="1" kern="0" dirty="0" smtClean="0">
                  <a:solidFill>
                    <a:schemeClr val="tx1"/>
                  </a:solidFill>
                  <a:ea typeface="MS Gothic"/>
                  <a:cs typeface="Arial"/>
                </a:rPr>
                <a:t>z/OS 7.1.0</a:t>
              </a:r>
              <a:r>
                <a:rPr lang="en-US" altLang="de-DE" sz="1200" b="1" kern="0" dirty="0" smtClean="0">
                  <a:solidFill>
                    <a:schemeClr val="tx1"/>
                  </a:solidFill>
                  <a:ea typeface="MS Gothic"/>
                  <a:cs typeface="Arial"/>
                </a:rPr>
                <a:t>)</a:t>
              </a:r>
            </a:p>
            <a:p>
              <a:pPr marL="171450" indent="-171450" defTabSz="403037" fontAlgn="auto">
                <a:spcBef>
                  <a:spcPct val="50000"/>
                </a:spcBef>
                <a:spcAft>
                  <a:spcPts val="0"/>
                </a:spcAft>
                <a:buClr>
                  <a:srgbClr val="000000"/>
                </a:buClr>
                <a:buFont typeface="Wingdings" panose="05000000000000000000" pitchFamily="2" charset="2"/>
                <a:buChar char="ü"/>
                <a:defRPr/>
              </a:pPr>
              <a:r>
                <a:rPr lang="en-US" altLang="de-DE" sz="1200" kern="0" dirty="0" smtClean="0">
                  <a:solidFill>
                    <a:schemeClr val="tx1"/>
                  </a:solidFill>
                  <a:ea typeface="MS Gothic"/>
                  <a:cs typeface="Arial"/>
                </a:rPr>
                <a:t>Operations Analytics Log Analysis</a:t>
              </a:r>
            </a:p>
            <a:p>
              <a:pPr marL="628650" lvl="1" indent="-171450" defTabSz="403037">
                <a:spcBef>
                  <a:spcPct val="50000"/>
                </a:spcBef>
                <a:buClr>
                  <a:srgbClr val="000000"/>
                </a:buClr>
                <a:buFont typeface="Wingdings" panose="05000000000000000000" pitchFamily="2" charset="2"/>
                <a:buChar char="§"/>
                <a:defRPr/>
              </a:pPr>
              <a:r>
                <a:rPr lang="en-US" altLang="de-DE" sz="1200" kern="0" dirty="0" smtClean="0">
                  <a:solidFill>
                    <a:schemeClr val="tx1"/>
                  </a:solidFill>
                  <a:ea typeface="MS Gothic"/>
                  <a:cs typeface="Arial"/>
                </a:rPr>
                <a:t> </a:t>
              </a:r>
              <a:r>
                <a:rPr lang="en-US" altLang="de-DE" sz="1200" kern="0" dirty="0">
                  <a:solidFill>
                    <a:schemeClr val="tx1"/>
                  </a:solidFill>
                  <a:ea typeface="MS Gothic"/>
                  <a:cs typeface="Arial"/>
                </a:rPr>
                <a:t>OMEGAMON z/OS Insight </a:t>
              </a:r>
              <a:r>
                <a:rPr lang="en-US" altLang="de-DE" sz="1200" kern="0" dirty="0" smtClean="0">
                  <a:solidFill>
                    <a:schemeClr val="tx1"/>
                  </a:solidFill>
                  <a:ea typeface="MS Gothic"/>
                  <a:cs typeface="Arial"/>
                </a:rPr>
                <a:t>Pack</a:t>
              </a:r>
              <a:endParaRPr lang="en-US" altLang="de-DE" b="1" u="sng" kern="0" dirty="0">
                <a:solidFill>
                  <a:schemeClr val="tx1"/>
                </a:solidFill>
                <a:ea typeface="MS Gothic"/>
                <a:cs typeface="Arial"/>
              </a:endParaRPr>
            </a:p>
          </p:txBody>
        </p:sp>
      </p:grpSp>
      <p:sp>
        <p:nvSpPr>
          <p:cNvPr id="7" name="Slide Number Placeholder 6"/>
          <p:cNvSpPr>
            <a:spLocks noGrp="1"/>
          </p:cNvSpPr>
          <p:nvPr>
            <p:ph type="sldNum" sz="quarter" idx="4294967295"/>
          </p:nvPr>
        </p:nvSpPr>
        <p:spPr>
          <a:xfrm>
            <a:off x="8186415" y="6356350"/>
            <a:ext cx="746567" cy="365125"/>
          </a:xfrm>
          <a:prstGeom prst="rect">
            <a:avLst/>
          </a:prstGeom>
        </p:spPr>
        <p:txBody>
          <a:bodyPr/>
          <a:lstStyle/>
          <a:p>
            <a:fld id="{59EDF827-65AF-9A4F-9483-33ED6D8B8ABE}" type="slidenum">
              <a:rPr lang="en-US" smtClean="0"/>
              <a:pPr/>
              <a:t>22</a:t>
            </a:fld>
            <a:endParaRPr lang="en-US" dirty="0"/>
          </a:p>
        </p:txBody>
      </p:sp>
    </p:spTree>
    <p:custDataLst>
      <p:tags r:id="rId1"/>
    </p:custDataLst>
    <p:extLst>
      <p:ext uri="{BB962C8B-B14F-4D97-AF65-F5344CB8AC3E}">
        <p14:creationId xmlns="" xmlns:p14="http://schemas.microsoft.com/office/powerpoint/2010/main" val="10023858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a:grpSpLocks/>
          </p:cNvGrpSpPr>
          <p:nvPr/>
        </p:nvGrpSpPr>
        <p:grpSpPr bwMode="auto">
          <a:xfrm>
            <a:off x="401169" y="2439488"/>
            <a:ext cx="4052331" cy="3032760"/>
            <a:chOff x="240" y="1392"/>
            <a:chExt cx="4272" cy="2688"/>
          </a:xfrm>
        </p:grpSpPr>
        <p:pic>
          <p:nvPicPr>
            <p:cNvPr id="12294" name="Picture 8"/>
            <p:cNvPicPr>
              <a:picLocks noChangeAspect="1" noChangeArrowheads="1"/>
            </p:cNvPicPr>
            <p:nvPr/>
          </p:nvPicPr>
          <p:blipFill>
            <a:blip r:embed="rId2" cstate="print"/>
            <a:srcRect/>
            <a:stretch>
              <a:fillRect/>
            </a:stretch>
          </p:blipFill>
          <p:spPr bwMode="auto">
            <a:xfrm>
              <a:off x="1344" y="1488"/>
              <a:ext cx="1584" cy="864"/>
            </a:xfrm>
            <a:prstGeom prst="rect">
              <a:avLst/>
            </a:prstGeom>
            <a:noFill/>
            <a:ln w="9525">
              <a:noFill/>
              <a:miter lim="800000"/>
              <a:headEnd/>
              <a:tailEnd/>
            </a:ln>
          </p:spPr>
        </p:pic>
        <p:pic>
          <p:nvPicPr>
            <p:cNvPr id="12295" name="Picture 42" descr="Address%20Space"/>
            <p:cNvPicPr>
              <a:picLocks noChangeAspect="1" noChangeArrowheads="1"/>
            </p:cNvPicPr>
            <p:nvPr/>
          </p:nvPicPr>
          <p:blipFill>
            <a:blip r:embed="rId3" cstate="print"/>
            <a:srcRect/>
            <a:stretch>
              <a:fillRect/>
            </a:stretch>
          </p:blipFill>
          <p:spPr bwMode="auto">
            <a:xfrm>
              <a:off x="1586" y="1392"/>
              <a:ext cx="1582" cy="864"/>
            </a:xfrm>
            <a:prstGeom prst="rect">
              <a:avLst/>
            </a:prstGeom>
            <a:noFill/>
            <a:ln w="9525">
              <a:noFill/>
              <a:miter lim="800000"/>
              <a:headEnd/>
              <a:tailEnd/>
            </a:ln>
          </p:spPr>
        </p:pic>
        <p:grpSp>
          <p:nvGrpSpPr>
            <p:cNvPr id="3" name="Group 19"/>
            <p:cNvGrpSpPr>
              <a:grpSpLocks/>
            </p:cNvGrpSpPr>
            <p:nvPr/>
          </p:nvGrpSpPr>
          <p:grpSpPr bwMode="auto">
            <a:xfrm>
              <a:off x="240" y="1728"/>
              <a:ext cx="4272" cy="2352"/>
              <a:chOff x="816" y="1728"/>
              <a:chExt cx="4272" cy="2352"/>
            </a:xfrm>
          </p:grpSpPr>
          <p:grpSp>
            <p:nvGrpSpPr>
              <p:cNvPr id="4" name="Group 20"/>
              <p:cNvGrpSpPr>
                <a:grpSpLocks/>
              </p:cNvGrpSpPr>
              <p:nvPr/>
            </p:nvGrpSpPr>
            <p:grpSpPr bwMode="auto">
              <a:xfrm>
                <a:off x="816" y="2448"/>
                <a:ext cx="4272" cy="1632"/>
                <a:chOff x="480" y="1632"/>
                <a:chExt cx="4272" cy="1632"/>
              </a:xfrm>
            </p:grpSpPr>
            <p:sp>
              <p:nvSpPr>
                <p:cNvPr id="77835" name="Rectangle 11"/>
                <p:cNvSpPr>
                  <a:spLocks noChangeArrowheads="1"/>
                </p:cNvSpPr>
                <p:nvPr/>
              </p:nvSpPr>
              <p:spPr bwMode="auto">
                <a:xfrm>
                  <a:off x="480" y="1632"/>
                  <a:ext cx="4272" cy="1632"/>
                </a:xfrm>
                <a:prstGeom prst="rect">
                  <a:avLst/>
                </a:prstGeom>
                <a:solidFill>
                  <a:srgbClr val="C1EDFF"/>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pPr>
                    <a:defRPr/>
                  </a:pPr>
                  <a:endParaRPr lang="en-US"/>
                </a:p>
              </p:txBody>
            </p:sp>
            <p:sp>
              <p:nvSpPr>
                <p:cNvPr id="12301" name="Rectangle 5"/>
                <p:cNvSpPr>
                  <a:spLocks noChangeArrowheads="1"/>
                </p:cNvSpPr>
                <p:nvPr/>
              </p:nvSpPr>
              <p:spPr bwMode="auto">
                <a:xfrm>
                  <a:off x="576" y="2064"/>
                  <a:ext cx="768" cy="336"/>
                </a:xfrm>
                <a:prstGeom prst="rect">
                  <a:avLst/>
                </a:prstGeom>
                <a:solidFill>
                  <a:srgbClr val="00B8FF"/>
                </a:solidFill>
                <a:ln w="9525">
                  <a:noFill/>
                  <a:miter lim="800000"/>
                  <a:headEnd/>
                  <a:tailEnd/>
                </a:ln>
                <a:effectLst>
                  <a:prstShdw prst="shdw17" dist="17961" dir="2700000">
                    <a:srgbClr val="006E99"/>
                  </a:prstShdw>
                </a:effectLst>
              </p:spPr>
              <p:txBody>
                <a:bodyPr wrap="none" anchor="ctr"/>
                <a:lstStyle/>
                <a:p>
                  <a:pPr algn="ctr"/>
                  <a:r>
                    <a:rPr lang="en-US" altLang="en-US" sz="1000" b="1" dirty="0"/>
                    <a:t>DB2</a:t>
                  </a:r>
                </a:p>
              </p:txBody>
            </p:sp>
            <p:sp>
              <p:nvSpPr>
                <p:cNvPr id="12302" name="Rectangle 12"/>
                <p:cNvSpPr>
                  <a:spLocks noChangeArrowheads="1"/>
                </p:cNvSpPr>
                <p:nvPr/>
              </p:nvSpPr>
              <p:spPr bwMode="auto">
                <a:xfrm>
                  <a:off x="576" y="2880"/>
                  <a:ext cx="4080" cy="240"/>
                </a:xfrm>
                <a:prstGeom prst="rect">
                  <a:avLst/>
                </a:prstGeom>
                <a:solidFill>
                  <a:srgbClr val="00B8FF"/>
                </a:solidFill>
                <a:ln w="9525">
                  <a:noFill/>
                  <a:miter lim="800000"/>
                  <a:headEnd/>
                  <a:tailEnd/>
                </a:ln>
                <a:effectLst>
                  <a:prstShdw prst="shdw17" dist="17961" dir="2700000">
                    <a:srgbClr val="006E99"/>
                  </a:prstShdw>
                </a:effectLst>
              </p:spPr>
              <p:txBody>
                <a:bodyPr wrap="none" anchor="ctr"/>
                <a:lstStyle/>
                <a:p>
                  <a:pPr algn="ctr"/>
                  <a:r>
                    <a:rPr lang="en-US" altLang="en-US" sz="1000" b="1" dirty="0"/>
                    <a:t>Storage (DASD and Tape)</a:t>
                  </a:r>
                </a:p>
              </p:txBody>
            </p:sp>
            <p:sp>
              <p:nvSpPr>
                <p:cNvPr id="12303" name="Rectangle 14"/>
                <p:cNvSpPr>
                  <a:spLocks noChangeArrowheads="1"/>
                </p:cNvSpPr>
                <p:nvPr/>
              </p:nvSpPr>
              <p:spPr bwMode="auto">
                <a:xfrm>
                  <a:off x="576" y="2544"/>
                  <a:ext cx="4080" cy="240"/>
                </a:xfrm>
                <a:prstGeom prst="rect">
                  <a:avLst/>
                </a:prstGeom>
                <a:solidFill>
                  <a:srgbClr val="00B8FF"/>
                </a:solidFill>
                <a:ln w="9525">
                  <a:noFill/>
                  <a:miter lim="800000"/>
                  <a:headEnd/>
                  <a:tailEnd/>
                </a:ln>
                <a:effectLst>
                  <a:prstShdw prst="shdw17" dist="17961" dir="2700000">
                    <a:srgbClr val="006E99"/>
                  </a:prstShdw>
                </a:effectLst>
              </p:spPr>
              <p:txBody>
                <a:bodyPr wrap="none" anchor="ctr"/>
                <a:lstStyle/>
                <a:p>
                  <a:pPr algn="ctr"/>
                  <a:r>
                    <a:rPr lang="en-US" altLang="en-US" sz="1000" b="1" dirty="0"/>
                    <a:t>Networks (TCPIP / VTAM)</a:t>
                  </a:r>
                </a:p>
              </p:txBody>
            </p:sp>
            <p:sp>
              <p:nvSpPr>
                <p:cNvPr id="12304" name="Rectangle 15"/>
                <p:cNvSpPr>
                  <a:spLocks noChangeArrowheads="1"/>
                </p:cNvSpPr>
                <p:nvPr/>
              </p:nvSpPr>
              <p:spPr bwMode="auto">
                <a:xfrm>
                  <a:off x="1392" y="2064"/>
                  <a:ext cx="768" cy="336"/>
                </a:xfrm>
                <a:prstGeom prst="rect">
                  <a:avLst/>
                </a:prstGeom>
                <a:solidFill>
                  <a:srgbClr val="00B8FF"/>
                </a:solidFill>
                <a:ln w="9525">
                  <a:noFill/>
                  <a:miter lim="800000"/>
                  <a:headEnd/>
                  <a:tailEnd/>
                </a:ln>
                <a:effectLst>
                  <a:prstShdw prst="shdw17" dist="17961" dir="2700000">
                    <a:srgbClr val="006E99"/>
                  </a:prstShdw>
                </a:effectLst>
              </p:spPr>
              <p:txBody>
                <a:bodyPr wrap="none" anchor="ctr"/>
                <a:lstStyle/>
                <a:p>
                  <a:pPr algn="ctr"/>
                  <a:r>
                    <a:rPr lang="en-US" altLang="en-US" sz="1000" b="1" dirty="0"/>
                    <a:t>CICS </a:t>
                  </a:r>
                </a:p>
                <a:p>
                  <a:pPr algn="ctr"/>
                  <a:r>
                    <a:rPr lang="en-US" altLang="en-US" sz="1000" b="1" dirty="0"/>
                    <a:t>/ CICS TG</a:t>
                  </a:r>
                </a:p>
              </p:txBody>
            </p:sp>
            <p:sp>
              <p:nvSpPr>
                <p:cNvPr id="12305" name="Rectangle 16"/>
                <p:cNvSpPr>
                  <a:spLocks noChangeArrowheads="1"/>
                </p:cNvSpPr>
                <p:nvPr/>
              </p:nvSpPr>
              <p:spPr bwMode="auto">
                <a:xfrm>
                  <a:off x="2208" y="2064"/>
                  <a:ext cx="768" cy="336"/>
                </a:xfrm>
                <a:prstGeom prst="rect">
                  <a:avLst/>
                </a:prstGeom>
                <a:solidFill>
                  <a:srgbClr val="00B8FF"/>
                </a:solidFill>
                <a:ln w="9525">
                  <a:noFill/>
                  <a:miter lim="800000"/>
                  <a:headEnd/>
                  <a:tailEnd/>
                </a:ln>
                <a:effectLst>
                  <a:prstShdw prst="shdw17" dist="17961" dir="2700000">
                    <a:srgbClr val="006E99"/>
                  </a:prstShdw>
                </a:effectLst>
              </p:spPr>
              <p:txBody>
                <a:bodyPr wrap="none" anchor="ctr"/>
                <a:lstStyle/>
                <a:p>
                  <a:pPr algn="ctr"/>
                  <a:r>
                    <a:rPr lang="en-US" altLang="en-US" sz="1000" b="1" dirty="0"/>
                    <a:t>IMS DB/DC</a:t>
                  </a:r>
                </a:p>
              </p:txBody>
            </p:sp>
            <p:sp>
              <p:nvSpPr>
                <p:cNvPr id="12306" name="Rectangle 17"/>
                <p:cNvSpPr>
                  <a:spLocks noChangeArrowheads="1"/>
                </p:cNvSpPr>
                <p:nvPr/>
              </p:nvSpPr>
              <p:spPr bwMode="auto">
                <a:xfrm>
                  <a:off x="3024" y="2064"/>
                  <a:ext cx="768" cy="336"/>
                </a:xfrm>
                <a:prstGeom prst="rect">
                  <a:avLst/>
                </a:prstGeom>
                <a:solidFill>
                  <a:srgbClr val="00B8FF"/>
                </a:solidFill>
                <a:ln w="9525">
                  <a:noFill/>
                  <a:miter lim="800000"/>
                  <a:headEnd/>
                  <a:tailEnd/>
                </a:ln>
                <a:effectLst>
                  <a:prstShdw prst="shdw17" dist="17961" dir="2700000">
                    <a:srgbClr val="006E99"/>
                  </a:prstShdw>
                </a:effectLst>
              </p:spPr>
              <p:txBody>
                <a:bodyPr wrap="none" anchor="ctr"/>
                <a:lstStyle/>
                <a:p>
                  <a:pPr algn="ctr"/>
                  <a:r>
                    <a:rPr lang="en-US" altLang="en-US" sz="1000" b="1" dirty="0"/>
                    <a:t>Messaging </a:t>
                  </a:r>
                </a:p>
                <a:p>
                  <a:pPr algn="ctr"/>
                  <a:r>
                    <a:rPr lang="en-US" altLang="en-US" sz="1000" b="1" dirty="0"/>
                    <a:t>(MQ)</a:t>
                  </a:r>
                </a:p>
              </p:txBody>
            </p:sp>
            <p:sp>
              <p:nvSpPr>
                <p:cNvPr id="12307" name="Rectangle 18"/>
                <p:cNvSpPr>
                  <a:spLocks noChangeArrowheads="1"/>
                </p:cNvSpPr>
                <p:nvPr/>
              </p:nvSpPr>
              <p:spPr bwMode="auto">
                <a:xfrm>
                  <a:off x="3840" y="2064"/>
                  <a:ext cx="768" cy="336"/>
                </a:xfrm>
                <a:prstGeom prst="rect">
                  <a:avLst/>
                </a:prstGeom>
                <a:solidFill>
                  <a:srgbClr val="00B8FF"/>
                </a:solidFill>
                <a:ln w="9525">
                  <a:noFill/>
                  <a:miter lim="800000"/>
                  <a:headEnd/>
                  <a:tailEnd/>
                </a:ln>
                <a:effectLst>
                  <a:prstShdw prst="shdw17" dist="17961" dir="2700000">
                    <a:srgbClr val="006E99"/>
                  </a:prstShdw>
                </a:effectLst>
              </p:spPr>
              <p:txBody>
                <a:bodyPr wrap="none" anchor="ctr"/>
                <a:lstStyle/>
                <a:p>
                  <a:pPr algn="ctr"/>
                  <a:r>
                    <a:rPr lang="en-US" altLang="en-US" sz="1000" b="1" dirty="0"/>
                    <a:t>WAS on Z</a:t>
                  </a:r>
                </a:p>
              </p:txBody>
            </p:sp>
            <p:sp>
              <p:nvSpPr>
                <p:cNvPr id="12308" name="Text Box 19"/>
                <p:cNvSpPr txBox="1">
                  <a:spLocks noChangeArrowheads="1"/>
                </p:cNvSpPr>
                <p:nvPr/>
              </p:nvSpPr>
              <p:spPr bwMode="auto">
                <a:xfrm>
                  <a:off x="1344" y="1742"/>
                  <a:ext cx="2206" cy="273"/>
                </a:xfrm>
                <a:prstGeom prst="rect">
                  <a:avLst/>
                </a:prstGeom>
                <a:noFill/>
                <a:ln w="9525">
                  <a:noFill/>
                  <a:miter lim="800000"/>
                  <a:headEnd/>
                  <a:tailEnd/>
                </a:ln>
                <a:effectLst>
                  <a:prstShdw prst="shdw17" dist="17961" dir="2700000">
                    <a:srgbClr val="006E99"/>
                  </a:prstShdw>
                </a:effectLst>
              </p:spPr>
              <p:txBody>
                <a:bodyPr wrap="none">
                  <a:spAutoFit/>
                </a:bodyPr>
                <a:lstStyle/>
                <a:p>
                  <a:r>
                    <a:rPr lang="en-US" altLang="en-US" sz="1400" b="1" dirty="0"/>
                    <a:t>z/OS Operating System</a:t>
                  </a:r>
                </a:p>
              </p:txBody>
            </p:sp>
          </p:grpSp>
          <p:sp>
            <p:nvSpPr>
              <p:cNvPr id="77868" name="Line 44"/>
              <p:cNvSpPr>
                <a:spLocks noChangeShapeType="1"/>
              </p:cNvSpPr>
              <p:nvPr/>
            </p:nvSpPr>
            <p:spPr bwMode="auto">
              <a:xfrm flipH="1">
                <a:off x="864" y="1824"/>
                <a:ext cx="960" cy="528"/>
              </a:xfrm>
              <a:prstGeom prst="line">
                <a:avLst/>
              </a:prstGeom>
              <a:noFill/>
              <a:ln w="9525">
                <a:solidFill>
                  <a:schemeClr val="tx1"/>
                </a:solidFill>
                <a:prstDash val="lgDash"/>
                <a:round/>
                <a:headEnd/>
                <a:tailEnd/>
              </a:ln>
              <a:effectLst>
                <a:prstShdw prst="shdw17" dist="17961" dir="2700000">
                  <a:schemeClr val="tx1">
                    <a:gamma/>
                    <a:shade val="60000"/>
                    <a:invGamma/>
                  </a:schemeClr>
                </a:prstShdw>
              </a:effectLst>
              <a:extLst>
                <a:ext uri="{909E8E84-426E-40DD-AFC4-6F175D3DCCD1}"/>
              </a:extLst>
            </p:spPr>
            <p:txBody>
              <a:bodyPr/>
              <a:lstStyle/>
              <a:p>
                <a:pPr>
                  <a:defRPr/>
                </a:pPr>
                <a:endParaRPr lang="en-US"/>
              </a:p>
            </p:txBody>
          </p:sp>
          <p:sp>
            <p:nvSpPr>
              <p:cNvPr id="77872" name="Line 48"/>
              <p:cNvSpPr>
                <a:spLocks noChangeShapeType="1"/>
              </p:cNvSpPr>
              <p:nvPr/>
            </p:nvSpPr>
            <p:spPr bwMode="auto">
              <a:xfrm flipH="1" flipV="1">
                <a:off x="3792" y="1728"/>
                <a:ext cx="1152" cy="624"/>
              </a:xfrm>
              <a:prstGeom prst="line">
                <a:avLst/>
              </a:prstGeom>
              <a:noFill/>
              <a:ln w="9525">
                <a:solidFill>
                  <a:schemeClr val="tx1"/>
                </a:solidFill>
                <a:prstDash val="lgDash"/>
                <a:round/>
                <a:headEnd/>
                <a:tailEnd/>
              </a:ln>
              <a:effectLst>
                <a:prstShdw prst="shdw17" dist="17961" dir="2700000">
                  <a:schemeClr val="tx1">
                    <a:gamma/>
                    <a:shade val="60000"/>
                    <a:invGamma/>
                  </a:schemeClr>
                </a:prstShdw>
              </a:effectLst>
              <a:extLst>
                <a:ext uri="{909E8E84-426E-40DD-AFC4-6F175D3DCCD1}"/>
              </a:extLst>
            </p:spPr>
            <p:txBody>
              <a:bodyPr/>
              <a:lstStyle/>
              <a:p>
                <a:pPr>
                  <a:defRPr/>
                </a:pPr>
                <a:endParaRPr lang="en-US"/>
              </a:p>
            </p:txBody>
          </p:sp>
        </p:grpSp>
      </p:grpSp>
      <p:sp>
        <p:nvSpPr>
          <p:cNvPr id="12292" name="Text Box 24"/>
          <p:cNvSpPr txBox="1">
            <a:spLocks noChangeArrowheads="1"/>
          </p:cNvSpPr>
          <p:nvPr/>
        </p:nvSpPr>
        <p:spPr bwMode="auto">
          <a:xfrm>
            <a:off x="1890755" y="643505"/>
            <a:ext cx="7253245" cy="1611595"/>
          </a:xfrm>
          <a:prstGeom prst="rect">
            <a:avLst/>
          </a:prstGeom>
          <a:noFill/>
          <a:ln w="9525">
            <a:noFill/>
            <a:miter lim="800000"/>
            <a:headEnd/>
            <a:tailEnd/>
          </a:ln>
          <a:effectLst>
            <a:prstShdw prst="shdw17" dist="17961" dir="2700000">
              <a:srgbClr val="006E99"/>
            </a:prstShdw>
          </a:effectLst>
        </p:spPr>
        <p:txBody>
          <a:bodyPr wrap="square">
            <a:spAutoFit/>
          </a:bodyPr>
          <a:lstStyle/>
          <a:p>
            <a:endParaRPr lang="en-US" altLang="en-US" sz="1600" dirty="0"/>
          </a:p>
          <a:p>
            <a:pPr>
              <a:lnSpc>
                <a:spcPct val="94000"/>
              </a:lnSpc>
              <a:buClr>
                <a:srgbClr val="0000FF"/>
              </a:buClr>
              <a:buSzPct val="100000"/>
              <a:buFont typeface="Arial" pitchFamily="34" charset="0"/>
              <a:buNone/>
            </a:pPr>
            <a:r>
              <a:rPr lang="en-GB" altLang="en-US" sz="2000" b="1" i="1" u="sng" dirty="0" smtClean="0">
                <a:solidFill>
                  <a:srgbClr val="0000FF"/>
                </a:solidFill>
                <a:ea typeface="Microsoft YaHei" pitchFamily="34" charset="-122"/>
              </a:rPr>
              <a:t>Integrated management solution</a:t>
            </a:r>
            <a:r>
              <a:rPr lang="en-GB" altLang="en-US" sz="2000" b="1" dirty="0" smtClean="0">
                <a:solidFill>
                  <a:srgbClr val="0000FF"/>
                </a:solidFill>
                <a:ea typeface="Microsoft YaHei" pitchFamily="34" charset="-122"/>
              </a:rPr>
              <a:t> </a:t>
            </a:r>
          </a:p>
          <a:p>
            <a:pPr>
              <a:lnSpc>
                <a:spcPct val="94000"/>
              </a:lnSpc>
              <a:buClr>
                <a:srgbClr val="0000FF"/>
              </a:buClr>
              <a:buSzPct val="100000"/>
              <a:buFont typeface="Arial" pitchFamily="34" charset="0"/>
              <a:buNone/>
            </a:pPr>
            <a:endParaRPr lang="en-GB" altLang="en-US" sz="2000" b="1" dirty="0" smtClean="0">
              <a:solidFill>
                <a:srgbClr val="0000FF"/>
              </a:solidFill>
              <a:ea typeface="Microsoft YaHei" pitchFamily="34" charset="-122"/>
            </a:endParaRPr>
          </a:p>
          <a:p>
            <a:pPr>
              <a:lnSpc>
                <a:spcPct val="94000"/>
              </a:lnSpc>
              <a:buClr>
                <a:srgbClr val="0000FF"/>
              </a:buClr>
              <a:buSzPct val="100000"/>
              <a:buFont typeface="Arial" pitchFamily="34" charset="0"/>
              <a:buNone/>
            </a:pPr>
            <a:r>
              <a:rPr lang="en-GB" altLang="en-US" sz="1600" b="1" dirty="0" smtClean="0">
                <a:solidFill>
                  <a:srgbClr val="0000FF"/>
                </a:solidFill>
                <a:ea typeface="Microsoft YaHei" pitchFamily="34" charset="-122"/>
              </a:rPr>
              <a:t>Extensive </a:t>
            </a:r>
            <a:r>
              <a:rPr lang="en-GB" altLang="en-US" sz="1600" b="1" dirty="0">
                <a:solidFill>
                  <a:srgbClr val="0000FF"/>
                </a:solidFill>
                <a:ea typeface="Microsoft YaHei" pitchFamily="34" charset="-122"/>
              </a:rPr>
              <a:t>capabilities to </a:t>
            </a:r>
            <a:r>
              <a:rPr lang="en-GB" altLang="en-US" sz="1600" b="1" dirty="0" smtClean="0">
                <a:solidFill>
                  <a:srgbClr val="0000FF"/>
                </a:solidFill>
                <a:ea typeface="Microsoft YaHei" pitchFamily="34" charset="-122"/>
              </a:rPr>
              <a:t>monitor &amp; manage z/OS platform.  Delivers </a:t>
            </a:r>
            <a:r>
              <a:rPr lang="en-GB" altLang="en-US" sz="1600" b="1" dirty="0">
                <a:solidFill>
                  <a:srgbClr val="0000FF"/>
                </a:solidFill>
                <a:ea typeface="Microsoft YaHei" pitchFamily="34" charset="-122"/>
              </a:rPr>
              <a:t>increased problem identification and resolution, reduced costs, flexibility, and decreased TCO.</a:t>
            </a:r>
            <a:endParaRPr lang="en-US" altLang="en-US" sz="1600" dirty="0"/>
          </a:p>
        </p:txBody>
      </p:sp>
      <p:sp>
        <p:nvSpPr>
          <p:cNvPr id="21" name="Rectangle 2"/>
          <p:cNvSpPr txBox="1">
            <a:spLocks noChangeArrowheads="1"/>
          </p:cNvSpPr>
          <p:nvPr/>
        </p:nvSpPr>
        <p:spPr bwMode="auto">
          <a:xfrm>
            <a:off x="207603" y="331085"/>
            <a:ext cx="7793388" cy="457200"/>
          </a:xfrm>
          <a:prstGeom prst="rect">
            <a:avLst/>
          </a:prstGeom>
          <a:noFill/>
          <a:ln w="9525">
            <a:noFill/>
            <a:miter lim="800000"/>
            <a:headEnd/>
            <a:tailEnd/>
          </a:ln>
        </p:spPr>
        <p:txBody>
          <a:bodyPr anchor="ctr"/>
          <a:lstStyle/>
          <a:p>
            <a:pPr eaLnBrk="1" hangingPunct="1">
              <a:lnSpc>
                <a:spcPct val="90000"/>
              </a:lnSpc>
              <a:defRPr/>
            </a:pPr>
            <a:r>
              <a:rPr lang="en-US" altLang="en-US" sz="2400" b="1" dirty="0" smtClean="0">
                <a:solidFill>
                  <a:schemeClr val="tx1"/>
                </a:solidFill>
                <a:latin typeface="+mj-lt"/>
                <a:ea typeface="+mj-ea"/>
              </a:rPr>
              <a:t>OM </a:t>
            </a:r>
            <a:r>
              <a:rPr lang="en-US" altLang="en-US" sz="2400" b="1" dirty="0">
                <a:solidFill>
                  <a:schemeClr val="tx1"/>
                </a:solidFill>
                <a:latin typeface="+mj-lt"/>
                <a:ea typeface="+mj-ea"/>
              </a:rPr>
              <a:t>Performance Management Suite for </a:t>
            </a:r>
            <a:r>
              <a:rPr lang="en-US" altLang="en-US" sz="2400" b="1" dirty="0" smtClean="0">
                <a:solidFill>
                  <a:schemeClr val="tx1"/>
                </a:solidFill>
                <a:latin typeface="+mj-lt"/>
                <a:ea typeface="+mj-ea"/>
              </a:rPr>
              <a:t>z/OS v5.3.1</a:t>
            </a:r>
            <a:endParaRPr lang="en-US" altLang="en-US" sz="2400" b="1" dirty="0">
              <a:solidFill>
                <a:srgbClr val="7030A0"/>
              </a:solidFill>
              <a:latin typeface="+mj-lt"/>
              <a:ea typeface="+mj-ea"/>
            </a:endParaRPr>
          </a:p>
        </p:txBody>
      </p:sp>
      <p:pic>
        <p:nvPicPr>
          <p:cNvPr id="22" name="Picture 6" descr="http://us.cdn2.123rf.com/168nwm/zeffss/zeffss1201/zeffss120100011/11975128-new-icon-blue-glass-isolated-on-white-background.jpg"/>
          <p:cNvPicPr>
            <a:picLocks noChangeAspect="1" noChangeArrowheads="1"/>
          </p:cNvPicPr>
          <p:nvPr/>
        </p:nvPicPr>
        <p:blipFill>
          <a:blip r:embed="rId4" cstate="print"/>
          <a:srcRect/>
          <a:stretch>
            <a:fillRect/>
          </a:stretch>
        </p:blipFill>
        <p:spPr bwMode="auto">
          <a:xfrm>
            <a:off x="401169" y="887345"/>
            <a:ext cx="1253875" cy="1253875"/>
          </a:xfrm>
          <a:prstGeom prst="rect">
            <a:avLst/>
          </a:prstGeom>
          <a:noFill/>
          <a:ln w="9525">
            <a:noFill/>
            <a:miter lim="800000"/>
            <a:headEnd/>
            <a:tailEnd/>
          </a:ln>
        </p:spPr>
      </p:pic>
      <p:sp>
        <p:nvSpPr>
          <p:cNvPr id="24" name="Text Box 2"/>
          <p:cNvSpPr txBox="1">
            <a:spLocks noChangeArrowheads="1"/>
          </p:cNvSpPr>
          <p:nvPr/>
        </p:nvSpPr>
        <p:spPr bwMode="auto">
          <a:xfrm>
            <a:off x="4743069" y="2844453"/>
            <a:ext cx="4149480" cy="21945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1600">
                <a:solidFill>
                  <a:srgbClr val="000000"/>
                </a:solidFill>
                <a:round/>
                <a:headEnd/>
                <a:tailEnd/>
              </a14:hiddenLine>
            </a:ext>
          </a:extLst>
        </p:spPr>
        <p:txBody>
          <a:bodyPr lIns="92149" tIns="46074" rIns="92149" bIns="46074"/>
          <a:lstStyle>
            <a:lvl1pPr marL="169863" indent="-165100" eaLnBrk="0" hangingPunct="0">
              <a:tabLst>
                <a:tab pos="169863" algn="l"/>
                <a:tab pos="627063" algn="l"/>
                <a:tab pos="1084263" algn="l"/>
                <a:tab pos="1541463" algn="l"/>
                <a:tab pos="1998663" algn="l"/>
                <a:tab pos="2455863" algn="l"/>
                <a:tab pos="2913063" algn="l"/>
                <a:tab pos="3370263" algn="l"/>
                <a:tab pos="3827463" algn="l"/>
                <a:tab pos="4284663" algn="l"/>
                <a:tab pos="4741863" algn="l"/>
                <a:tab pos="5199063" algn="l"/>
                <a:tab pos="5656263" algn="l"/>
                <a:tab pos="6113463" algn="l"/>
                <a:tab pos="6570663" algn="l"/>
                <a:tab pos="7027863" algn="l"/>
                <a:tab pos="7485063" algn="l"/>
                <a:tab pos="7942263" algn="l"/>
                <a:tab pos="8399463" algn="l"/>
                <a:tab pos="8856663" algn="l"/>
                <a:tab pos="9313863" algn="l"/>
              </a:tabLst>
              <a:defRPr>
                <a:solidFill>
                  <a:schemeClr val="tx1"/>
                </a:solidFill>
                <a:latin typeface="Arial" pitchFamily="34" charset="0"/>
                <a:cs typeface="Arial" pitchFamily="34" charset="0"/>
              </a:defRPr>
            </a:lvl1pPr>
            <a:lvl2pPr marL="358775" indent="-169863" eaLnBrk="0" hangingPunct="0">
              <a:tabLst>
                <a:tab pos="169863" algn="l"/>
                <a:tab pos="627063" algn="l"/>
                <a:tab pos="1084263" algn="l"/>
                <a:tab pos="1541463" algn="l"/>
                <a:tab pos="1998663" algn="l"/>
                <a:tab pos="2455863" algn="l"/>
                <a:tab pos="2913063" algn="l"/>
                <a:tab pos="3370263" algn="l"/>
                <a:tab pos="3827463" algn="l"/>
                <a:tab pos="4284663" algn="l"/>
                <a:tab pos="4741863" algn="l"/>
                <a:tab pos="5199063" algn="l"/>
                <a:tab pos="5656263" algn="l"/>
                <a:tab pos="6113463" algn="l"/>
                <a:tab pos="6570663" algn="l"/>
                <a:tab pos="7027863" algn="l"/>
                <a:tab pos="7485063" algn="l"/>
                <a:tab pos="7942263" algn="l"/>
                <a:tab pos="8399463" algn="l"/>
                <a:tab pos="8856663" algn="l"/>
                <a:tab pos="9313863" algn="l"/>
              </a:tabLst>
              <a:defRPr>
                <a:solidFill>
                  <a:schemeClr val="tx1"/>
                </a:solidFill>
                <a:latin typeface="Arial" pitchFamily="34" charset="0"/>
                <a:cs typeface="Arial" pitchFamily="34" charset="0"/>
              </a:defRPr>
            </a:lvl2pPr>
            <a:lvl3pPr marL="358775" indent="-169863" eaLnBrk="0" hangingPunct="0">
              <a:tabLst>
                <a:tab pos="169863" algn="l"/>
                <a:tab pos="627063" algn="l"/>
                <a:tab pos="1084263" algn="l"/>
                <a:tab pos="1541463" algn="l"/>
                <a:tab pos="1998663" algn="l"/>
                <a:tab pos="2455863" algn="l"/>
                <a:tab pos="2913063" algn="l"/>
                <a:tab pos="3370263" algn="l"/>
                <a:tab pos="3827463" algn="l"/>
                <a:tab pos="4284663" algn="l"/>
                <a:tab pos="4741863" algn="l"/>
                <a:tab pos="5199063" algn="l"/>
                <a:tab pos="5656263" algn="l"/>
                <a:tab pos="6113463" algn="l"/>
                <a:tab pos="6570663" algn="l"/>
                <a:tab pos="7027863" algn="l"/>
                <a:tab pos="7485063" algn="l"/>
                <a:tab pos="7942263" algn="l"/>
                <a:tab pos="8399463" algn="l"/>
                <a:tab pos="8856663" algn="l"/>
                <a:tab pos="9313863" algn="l"/>
              </a:tabLst>
              <a:defRPr>
                <a:solidFill>
                  <a:schemeClr val="tx1"/>
                </a:solidFill>
                <a:latin typeface="Arial" pitchFamily="34" charset="0"/>
                <a:cs typeface="Arial" pitchFamily="34" charset="0"/>
              </a:defRPr>
            </a:lvl3pPr>
            <a:lvl4pPr marL="1600200" indent="-228600" eaLnBrk="0" hangingPunct="0">
              <a:tabLst>
                <a:tab pos="169863" algn="l"/>
                <a:tab pos="627063" algn="l"/>
                <a:tab pos="1084263" algn="l"/>
                <a:tab pos="1541463" algn="l"/>
                <a:tab pos="1998663" algn="l"/>
                <a:tab pos="2455863" algn="l"/>
                <a:tab pos="2913063" algn="l"/>
                <a:tab pos="3370263" algn="l"/>
                <a:tab pos="3827463" algn="l"/>
                <a:tab pos="4284663" algn="l"/>
                <a:tab pos="4741863" algn="l"/>
                <a:tab pos="5199063" algn="l"/>
                <a:tab pos="5656263" algn="l"/>
                <a:tab pos="6113463" algn="l"/>
                <a:tab pos="6570663" algn="l"/>
                <a:tab pos="7027863" algn="l"/>
                <a:tab pos="7485063" algn="l"/>
                <a:tab pos="7942263" algn="l"/>
                <a:tab pos="8399463" algn="l"/>
                <a:tab pos="8856663" algn="l"/>
                <a:tab pos="9313863" algn="l"/>
              </a:tabLst>
              <a:defRPr>
                <a:solidFill>
                  <a:schemeClr val="tx1"/>
                </a:solidFill>
                <a:latin typeface="Arial" pitchFamily="34" charset="0"/>
                <a:cs typeface="Arial" pitchFamily="34" charset="0"/>
              </a:defRPr>
            </a:lvl4pPr>
            <a:lvl5pPr marL="2057400" indent="-228600" eaLnBrk="0" hangingPunct="0">
              <a:tabLst>
                <a:tab pos="169863" algn="l"/>
                <a:tab pos="627063" algn="l"/>
                <a:tab pos="1084263" algn="l"/>
                <a:tab pos="1541463" algn="l"/>
                <a:tab pos="1998663" algn="l"/>
                <a:tab pos="2455863" algn="l"/>
                <a:tab pos="2913063" algn="l"/>
                <a:tab pos="3370263" algn="l"/>
                <a:tab pos="3827463" algn="l"/>
                <a:tab pos="4284663" algn="l"/>
                <a:tab pos="4741863" algn="l"/>
                <a:tab pos="5199063" algn="l"/>
                <a:tab pos="5656263" algn="l"/>
                <a:tab pos="6113463" algn="l"/>
                <a:tab pos="6570663" algn="l"/>
                <a:tab pos="7027863" algn="l"/>
                <a:tab pos="7485063" algn="l"/>
                <a:tab pos="7942263" algn="l"/>
                <a:tab pos="8399463" algn="l"/>
                <a:tab pos="8856663" algn="l"/>
                <a:tab pos="9313863" algn="l"/>
              </a:tabLst>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tabLst>
                <a:tab pos="169863" algn="l"/>
                <a:tab pos="627063" algn="l"/>
                <a:tab pos="1084263" algn="l"/>
                <a:tab pos="1541463" algn="l"/>
                <a:tab pos="1998663" algn="l"/>
                <a:tab pos="2455863" algn="l"/>
                <a:tab pos="2913063" algn="l"/>
                <a:tab pos="3370263" algn="l"/>
                <a:tab pos="3827463" algn="l"/>
                <a:tab pos="4284663" algn="l"/>
                <a:tab pos="4741863" algn="l"/>
                <a:tab pos="5199063" algn="l"/>
                <a:tab pos="5656263" algn="l"/>
                <a:tab pos="6113463" algn="l"/>
                <a:tab pos="6570663" algn="l"/>
                <a:tab pos="7027863" algn="l"/>
                <a:tab pos="7485063" algn="l"/>
                <a:tab pos="7942263" algn="l"/>
                <a:tab pos="8399463" algn="l"/>
                <a:tab pos="8856663" algn="l"/>
                <a:tab pos="9313863" algn="l"/>
              </a:tabLs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tabLst>
                <a:tab pos="169863" algn="l"/>
                <a:tab pos="627063" algn="l"/>
                <a:tab pos="1084263" algn="l"/>
                <a:tab pos="1541463" algn="l"/>
                <a:tab pos="1998663" algn="l"/>
                <a:tab pos="2455863" algn="l"/>
                <a:tab pos="2913063" algn="l"/>
                <a:tab pos="3370263" algn="l"/>
                <a:tab pos="3827463" algn="l"/>
                <a:tab pos="4284663" algn="l"/>
                <a:tab pos="4741863" algn="l"/>
                <a:tab pos="5199063" algn="l"/>
                <a:tab pos="5656263" algn="l"/>
                <a:tab pos="6113463" algn="l"/>
                <a:tab pos="6570663" algn="l"/>
                <a:tab pos="7027863" algn="l"/>
                <a:tab pos="7485063" algn="l"/>
                <a:tab pos="7942263" algn="l"/>
                <a:tab pos="8399463" algn="l"/>
                <a:tab pos="8856663" algn="l"/>
                <a:tab pos="9313863" algn="l"/>
              </a:tabLs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tabLst>
                <a:tab pos="169863" algn="l"/>
                <a:tab pos="627063" algn="l"/>
                <a:tab pos="1084263" algn="l"/>
                <a:tab pos="1541463" algn="l"/>
                <a:tab pos="1998663" algn="l"/>
                <a:tab pos="2455863" algn="l"/>
                <a:tab pos="2913063" algn="l"/>
                <a:tab pos="3370263" algn="l"/>
                <a:tab pos="3827463" algn="l"/>
                <a:tab pos="4284663" algn="l"/>
                <a:tab pos="4741863" algn="l"/>
                <a:tab pos="5199063" algn="l"/>
                <a:tab pos="5656263" algn="l"/>
                <a:tab pos="6113463" algn="l"/>
                <a:tab pos="6570663" algn="l"/>
                <a:tab pos="7027863" algn="l"/>
                <a:tab pos="7485063" algn="l"/>
                <a:tab pos="7942263" algn="l"/>
                <a:tab pos="8399463" algn="l"/>
                <a:tab pos="8856663" algn="l"/>
                <a:tab pos="9313863" algn="l"/>
              </a:tabLs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tabLst>
                <a:tab pos="169863" algn="l"/>
                <a:tab pos="627063" algn="l"/>
                <a:tab pos="1084263" algn="l"/>
                <a:tab pos="1541463" algn="l"/>
                <a:tab pos="1998663" algn="l"/>
                <a:tab pos="2455863" algn="l"/>
                <a:tab pos="2913063" algn="l"/>
                <a:tab pos="3370263" algn="l"/>
                <a:tab pos="3827463" algn="l"/>
                <a:tab pos="4284663" algn="l"/>
                <a:tab pos="4741863" algn="l"/>
                <a:tab pos="5199063" algn="l"/>
                <a:tab pos="5656263" algn="l"/>
                <a:tab pos="6113463" algn="l"/>
                <a:tab pos="6570663" algn="l"/>
                <a:tab pos="7027863" algn="l"/>
                <a:tab pos="7485063" algn="l"/>
                <a:tab pos="7942263" algn="l"/>
                <a:tab pos="8399463" algn="l"/>
                <a:tab pos="8856663" algn="l"/>
                <a:tab pos="9313863" algn="l"/>
              </a:tabLst>
              <a:defRPr>
                <a:solidFill>
                  <a:schemeClr val="tx1"/>
                </a:solidFill>
                <a:latin typeface="Arial" pitchFamily="34" charset="0"/>
                <a:cs typeface="Arial" pitchFamily="34" charset="0"/>
              </a:defRPr>
            </a:lvl9pPr>
          </a:lstStyle>
          <a:p>
            <a:pPr marL="441668" lvl="1" indent="-245669" defTabSz="457140" eaLnBrk="1" hangingPunct="1">
              <a:spcBef>
                <a:spcPts val="600"/>
              </a:spcBef>
              <a:spcAft>
                <a:spcPts val="600"/>
              </a:spcAft>
              <a:tabLst>
                <a:tab pos="252756" algn="l"/>
                <a:tab pos="933070" algn="l"/>
                <a:tab pos="1613383" algn="l"/>
                <a:tab pos="2293697" algn="l"/>
                <a:tab pos="2974011" algn="l"/>
                <a:tab pos="3654324" algn="l"/>
                <a:tab pos="4334638" algn="l"/>
                <a:tab pos="5014951" algn="l"/>
                <a:tab pos="5695265" algn="l"/>
                <a:tab pos="6375579" algn="l"/>
                <a:tab pos="7055892" algn="l"/>
                <a:tab pos="7736206" algn="l"/>
                <a:tab pos="8416519" algn="l"/>
                <a:tab pos="9096833" algn="l"/>
                <a:tab pos="9777147" algn="l"/>
                <a:tab pos="10457460" algn="l"/>
                <a:tab pos="11137774" algn="l"/>
                <a:tab pos="11818087" algn="l"/>
                <a:tab pos="12498401" algn="l"/>
                <a:tab pos="13178715" algn="l"/>
                <a:tab pos="13859028" algn="l"/>
              </a:tabLst>
              <a:defRPr/>
            </a:pPr>
            <a:r>
              <a:rPr lang="en-GB" altLang="en-US" sz="2000" b="1" u="sng" kern="0" dirty="0" smtClean="0">
                <a:ea typeface="ＭＳ Ｐゴシック" pitchFamily="34" charset="-128"/>
              </a:rPr>
              <a:t>Updates to PM Suite: </a:t>
            </a:r>
            <a:endParaRPr lang="en-GB" altLang="en-US" sz="2000" b="1" u="sng" kern="0" dirty="0">
              <a:ea typeface="ＭＳ Ｐゴシック" pitchFamily="34" charset="-128"/>
            </a:endParaRPr>
          </a:p>
          <a:p>
            <a:pPr marL="533857" lvl="1" indent="-252756" defTabSz="457140" eaLnBrk="1" hangingPunct="1">
              <a:buFont typeface="Arial" pitchFamily="34" charset="0"/>
              <a:buChar char="•"/>
              <a:tabLst>
                <a:tab pos="252756" algn="l"/>
                <a:tab pos="933070" algn="l"/>
                <a:tab pos="1613383" algn="l"/>
                <a:tab pos="2293697" algn="l"/>
                <a:tab pos="2974011" algn="l"/>
                <a:tab pos="3654324" algn="l"/>
                <a:tab pos="4334638" algn="l"/>
                <a:tab pos="5014951" algn="l"/>
                <a:tab pos="5695265" algn="l"/>
                <a:tab pos="6375579" algn="l"/>
                <a:tab pos="7055892" algn="l"/>
                <a:tab pos="7736206" algn="l"/>
                <a:tab pos="8416519" algn="l"/>
                <a:tab pos="9096833" algn="l"/>
                <a:tab pos="9777147" algn="l"/>
                <a:tab pos="10457460" algn="l"/>
                <a:tab pos="11137774" algn="l"/>
                <a:tab pos="11818087" algn="l"/>
                <a:tab pos="12498401" algn="l"/>
                <a:tab pos="13178715" algn="l"/>
                <a:tab pos="13859028" algn="l"/>
              </a:tabLst>
              <a:defRPr/>
            </a:pPr>
            <a:r>
              <a:rPr lang="en-GB" altLang="en-US" sz="1400" b="1" kern="0" dirty="0" smtClean="0">
                <a:ea typeface="ＭＳ Ｐゴシック" pitchFamily="34" charset="-128"/>
              </a:rPr>
              <a:t>OM </a:t>
            </a:r>
            <a:r>
              <a:rPr lang="en-GB" altLang="en-US" sz="1400" b="1" kern="0" dirty="0">
                <a:ea typeface="ＭＳ Ｐゴシック" pitchFamily="34" charset="-128"/>
              </a:rPr>
              <a:t>XE for IMS on z/OS </a:t>
            </a:r>
            <a:r>
              <a:rPr lang="en-GB" altLang="en-US" sz="1400" b="1" kern="0" dirty="0" smtClean="0">
                <a:ea typeface="ＭＳ Ｐゴシック" pitchFamily="34" charset="-128"/>
              </a:rPr>
              <a:t>V5.3.0</a:t>
            </a:r>
          </a:p>
          <a:p>
            <a:pPr marL="533857" lvl="1" indent="-252756" defTabSz="457140" eaLnBrk="1" hangingPunct="1">
              <a:buFont typeface="Arial" pitchFamily="34" charset="0"/>
              <a:buChar char="•"/>
              <a:tabLst>
                <a:tab pos="252756" algn="l"/>
                <a:tab pos="933070" algn="l"/>
                <a:tab pos="1613383" algn="l"/>
                <a:tab pos="2293697" algn="l"/>
                <a:tab pos="2974011" algn="l"/>
                <a:tab pos="3654324" algn="l"/>
                <a:tab pos="4334638" algn="l"/>
                <a:tab pos="5014951" algn="l"/>
                <a:tab pos="5695265" algn="l"/>
                <a:tab pos="6375579" algn="l"/>
                <a:tab pos="7055892" algn="l"/>
                <a:tab pos="7736206" algn="l"/>
                <a:tab pos="8416519" algn="l"/>
                <a:tab pos="9096833" algn="l"/>
                <a:tab pos="9777147" algn="l"/>
                <a:tab pos="10457460" algn="l"/>
                <a:tab pos="11137774" algn="l"/>
                <a:tab pos="11818087" algn="l"/>
                <a:tab pos="12498401" algn="l"/>
                <a:tab pos="13178715" algn="l"/>
                <a:tab pos="13859028" algn="l"/>
              </a:tabLst>
              <a:defRPr/>
            </a:pPr>
            <a:r>
              <a:rPr lang="en-GB" altLang="en-US" sz="1400" b="1" kern="0" dirty="0" smtClean="0">
                <a:ea typeface="ＭＳ Ｐゴシック" pitchFamily="34" charset="-128"/>
              </a:rPr>
              <a:t>OM XE for DB2 PE V5.3.0</a:t>
            </a:r>
          </a:p>
          <a:p>
            <a:pPr marL="533857" lvl="1" indent="-252756" defTabSz="457140" eaLnBrk="1" hangingPunct="1">
              <a:buFont typeface="Arial" pitchFamily="34" charset="0"/>
              <a:buChar char="•"/>
              <a:tabLst>
                <a:tab pos="252756" algn="l"/>
                <a:tab pos="933070" algn="l"/>
                <a:tab pos="1613383" algn="l"/>
                <a:tab pos="2293697" algn="l"/>
                <a:tab pos="2974011" algn="l"/>
                <a:tab pos="3654324" algn="l"/>
                <a:tab pos="4334638" algn="l"/>
                <a:tab pos="5014951" algn="l"/>
                <a:tab pos="5695265" algn="l"/>
                <a:tab pos="6375579" algn="l"/>
                <a:tab pos="7055892" algn="l"/>
                <a:tab pos="7736206" algn="l"/>
                <a:tab pos="8416519" algn="l"/>
                <a:tab pos="9096833" algn="l"/>
                <a:tab pos="9777147" algn="l"/>
                <a:tab pos="10457460" algn="l"/>
                <a:tab pos="11137774" algn="l"/>
                <a:tab pos="11818087" algn="l"/>
                <a:tab pos="12498401" algn="l"/>
                <a:tab pos="13178715" algn="l"/>
                <a:tab pos="13859028" algn="l"/>
              </a:tabLst>
              <a:defRPr/>
            </a:pPr>
            <a:r>
              <a:rPr lang="en-GB" altLang="en-US" sz="1400" b="1" kern="0" dirty="0" smtClean="0">
                <a:ea typeface="ＭＳ Ｐゴシック" pitchFamily="34" charset="-128"/>
              </a:rPr>
              <a:t>OM </a:t>
            </a:r>
            <a:r>
              <a:rPr lang="en-GB" altLang="en-US" sz="1400" b="1" kern="0" dirty="0">
                <a:ea typeface="ＭＳ Ｐゴシック" pitchFamily="34" charset="-128"/>
              </a:rPr>
              <a:t>XE for Mainframe Networks V5.3.0</a:t>
            </a:r>
          </a:p>
          <a:p>
            <a:pPr marL="533857" lvl="1" indent="-252756" defTabSz="457140" eaLnBrk="1" hangingPunct="1">
              <a:buFont typeface="Arial" pitchFamily="34" charset="0"/>
              <a:buChar char="•"/>
              <a:tabLst>
                <a:tab pos="252756" algn="l"/>
                <a:tab pos="933070" algn="l"/>
                <a:tab pos="1613383" algn="l"/>
                <a:tab pos="2293697" algn="l"/>
                <a:tab pos="2974011" algn="l"/>
                <a:tab pos="3654324" algn="l"/>
                <a:tab pos="4334638" algn="l"/>
                <a:tab pos="5014951" algn="l"/>
                <a:tab pos="5695265" algn="l"/>
                <a:tab pos="6375579" algn="l"/>
                <a:tab pos="7055892" algn="l"/>
                <a:tab pos="7736206" algn="l"/>
                <a:tab pos="8416519" algn="l"/>
                <a:tab pos="9096833" algn="l"/>
                <a:tab pos="9777147" algn="l"/>
                <a:tab pos="10457460" algn="l"/>
                <a:tab pos="11137774" algn="l"/>
                <a:tab pos="11818087" algn="l"/>
                <a:tab pos="12498401" algn="l"/>
                <a:tab pos="13178715" algn="l"/>
                <a:tab pos="13859028" algn="l"/>
              </a:tabLst>
              <a:defRPr/>
            </a:pPr>
            <a:r>
              <a:rPr lang="en-US" altLang="en-US" sz="1400" b="1" kern="0" dirty="0" smtClean="0">
                <a:ea typeface="ＭＳ Ｐゴシック" pitchFamily="34" charset="-128"/>
              </a:rPr>
              <a:t>OM DE </a:t>
            </a:r>
            <a:r>
              <a:rPr lang="en-US" altLang="en-US" sz="1400" b="1" kern="0" dirty="0">
                <a:ea typeface="ＭＳ Ｐゴシック" pitchFamily="34" charset="-128"/>
              </a:rPr>
              <a:t>on z/OS </a:t>
            </a:r>
            <a:r>
              <a:rPr lang="en-US" altLang="en-US" sz="1400" b="1" kern="0" dirty="0" smtClean="0">
                <a:ea typeface="ＭＳ Ｐゴシック" pitchFamily="34" charset="-128"/>
              </a:rPr>
              <a:t>V5.3.0 (IF)</a:t>
            </a:r>
          </a:p>
          <a:p>
            <a:pPr marL="533857" lvl="1" indent="-252756" defTabSz="457140" eaLnBrk="1" hangingPunct="1">
              <a:buFont typeface="Arial" pitchFamily="34" charset="0"/>
              <a:buChar char="•"/>
              <a:tabLst>
                <a:tab pos="252756" algn="l"/>
                <a:tab pos="933070" algn="l"/>
                <a:tab pos="1613383" algn="l"/>
                <a:tab pos="2293697" algn="l"/>
                <a:tab pos="2974011" algn="l"/>
                <a:tab pos="3654324" algn="l"/>
                <a:tab pos="4334638" algn="l"/>
                <a:tab pos="5014951" algn="l"/>
                <a:tab pos="5695265" algn="l"/>
                <a:tab pos="6375579" algn="l"/>
                <a:tab pos="7055892" algn="l"/>
                <a:tab pos="7736206" algn="l"/>
                <a:tab pos="8416519" algn="l"/>
                <a:tab pos="9096833" algn="l"/>
                <a:tab pos="9777147" algn="l"/>
                <a:tab pos="10457460" algn="l"/>
                <a:tab pos="11137774" algn="l"/>
                <a:tab pos="11818087" algn="l"/>
                <a:tab pos="12498401" algn="l"/>
                <a:tab pos="13178715" algn="l"/>
                <a:tab pos="13859028" algn="l"/>
              </a:tabLst>
              <a:defRPr/>
            </a:pPr>
            <a:r>
              <a:rPr lang="en-US" altLang="en-US" sz="1400" b="1" kern="0" dirty="0" smtClean="0">
                <a:ea typeface="ＭＳ Ｐゴシック" pitchFamily="34" charset="-128"/>
              </a:rPr>
              <a:t>Inclusion of </a:t>
            </a:r>
            <a:r>
              <a:rPr lang="en-US" altLang="en-US" sz="1400" b="1" kern="0" dirty="0" err="1" smtClean="0">
                <a:ea typeface="ＭＳ Ｐゴシック" pitchFamily="34" charset="-128"/>
              </a:rPr>
              <a:t>IOAz</a:t>
            </a:r>
            <a:r>
              <a:rPr lang="en-US" altLang="en-US" sz="1400" b="1" kern="0" dirty="0" smtClean="0">
                <a:ea typeface="ＭＳ Ｐゴシック" pitchFamily="34" charset="-128"/>
              </a:rPr>
              <a:t> (OM internal log analysis)</a:t>
            </a:r>
          </a:p>
          <a:p>
            <a:pPr marL="533857" lvl="1" indent="-252756" defTabSz="457140" eaLnBrk="1" hangingPunct="1">
              <a:buFont typeface="Arial" pitchFamily="34" charset="0"/>
              <a:buChar char="•"/>
              <a:tabLst>
                <a:tab pos="252756" algn="l"/>
                <a:tab pos="933070" algn="l"/>
                <a:tab pos="1613383" algn="l"/>
                <a:tab pos="2293697" algn="l"/>
                <a:tab pos="2974011" algn="l"/>
                <a:tab pos="3654324" algn="l"/>
                <a:tab pos="4334638" algn="l"/>
                <a:tab pos="5014951" algn="l"/>
                <a:tab pos="5695265" algn="l"/>
                <a:tab pos="6375579" algn="l"/>
                <a:tab pos="7055892" algn="l"/>
                <a:tab pos="7736206" algn="l"/>
                <a:tab pos="8416519" algn="l"/>
                <a:tab pos="9096833" algn="l"/>
                <a:tab pos="9777147" algn="l"/>
                <a:tab pos="10457460" algn="l"/>
                <a:tab pos="11137774" algn="l"/>
                <a:tab pos="11818087" algn="l"/>
                <a:tab pos="12498401" algn="l"/>
                <a:tab pos="13178715" algn="l"/>
                <a:tab pos="13859028" algn="l"/>
              </a:tabLst>
              <a:defRPr/>
            </a:pPr>
            <a:r>
              <a:rPr lang="en-US" altLang="en-US" sz="1400" b="1" kern="0" dirty="0" smtClean="0">
                <a:ea typeface="ＭＳ Ｐゴシック" pitchFamily="34" charset="-128"/>
              </a:rPr>
              <a:t>Feature Codes for easy individual product downloads (in PM Suite, </a:t>
            </a:r>
            <a:r>
              <a:rPr lang="en-US" altLang="en-US" sz="1400" b="1" kern="0" dirty="0" err="1" smtClean="0">
                <a:ea typeface="ＭＳ Ｐゴシック" pitchFamily="34" charset="-128"/>
              </a:rPr>
              <a:t>OMzMS</a:t>
            </a:r>
            <a:r>
              <a:rPr lang="en-US" altLang="en-US" sz="1400" b="1" kern="0" dirty="0" smtClean="0">
                <a:ea typeface="ＭＳ Ｐゴシック" pitchFamily="34" charset="-128"/>
              </a:rPr>
              <a:t>, &amp; </a:t>
            </a:r>
            <a:r>
              <a:rPr lang="en-US" altLang="en-US" sz="1400" b="1" kern="0" dirty="0" err="1" smtClean="0">
                <a:ea typeface="ＭＳ Ｐゴシック" pitchFamily="34" charset="-128"/>
              </a:rPr>
              <a:t>SMSz</a:t>
            </a:r>
            <a:r>
              <a:rPr lang="en-US" altLang="en-US" sz="1400" b="1" kern="0" dirty="0" smtClean="0">
                <a:ea typeface="ＭＳ Ｐゴシック" pitchFamily="34" charset="-128"/>
              </a:rPr>
              <a:t>) </a:t>
            </a:r>
          </a:p>
          <a:p>
            <a:pPr marL="533857" lvl="1" indent="-252756" defTabSz="457140" eaLnBrk="1" hangingPunct="1">
              <a:buFont typeface="Arial" pitchFamily="34" charset="0"/>
              <a:buChar char="•"/>
              <a:tabLst>
                <a:tab pos="252756" algn="l"/>
                <a:tab pos="933070" algn="l"/>
                <a:tab pos="1613383" algn="l"/>
                <a:tab pos="2293697" algn="l"/>
                <a:tab pos="2974011" algn="l"/>
                <a:tab pos="3654324" algn="l"/>
                <a:tab pos="4334638" algn="l"/>
                <a:tab pos="5014951" algn="l"/>
                <a:tab pos="5695265" algn="l"/>
                <a:tab pos="6375579" algn="l"/>
                <a:tab pos="7055892" algn="l"/>
                <a:tab pos="7736206" algn="l"/>
                <a:tab pos="8416519" algn="l"/>
                <a:tab pos="9096833" algn="l"/>
                <a:tab pos="9777147" algn="l"/>
                <a:tab pos="10457460" algn="l"/>
                <a:tab pos="11137774" algn="l"/>
                <a:tab pos="11818087" algn="l"/>
                <a:tab pos="12498401" algn="l"/>
                <a:tab pos="13178715" algn="l"/>
                <a:tab pos="13859028" algn="l"/>
              </a:tabLst>
              <a:defRPr/>
            </a:pPr>
            <a:endParaRPr lang="en-US" altLang="en-US" sz="1200" b="1" kern="0" dirty="0" smtClean="0">
              <a:ea typeface="ＭＳ Ｐゴシック" pitchFamily="34" charset="-128"/>
            </a:endParaRPr>
          </a:p>
          <a:p>
            <a:pPr marL="533857" lvl="1" indent="-252756" defTabSz="457140" eaLnBrk="1" hangingPunct="1">
              <a:buFont typeface="Arial" pitchFamily="34" charset="0"/>
              <a:buChar char="•"/>
              <a:tabLst>
                <a:tab pos="252756" algn="l"/>
                <a:tab pos="933070" algn="l"/>
                <a:tab pos="1613383" algn="l"/>
                <a:tab pos="2293697" algn="l"/>
                <a:tab pos="2974011" algn="l"/>
                <a:tab pos="3654324" algn="l"/>
                <a:tab pos="4334638" algn="l"/>
                <a:tab pos="5014951" algn="l"/>
                <a:tab pos="5695265" algn="l"/>
                <a:tab pos="6375579" algn="l"/>
                <a:tab pos="7055892" algn="l"/>
                <a:tab pos="7736206" algn="l"/>
                <a:tab pos="8416519" algn="l"/>
                <a:tab pos="9096833" algn="l"/>
                <a:tab pos="9777147" algn="l"/>
                <a:tab pos="10457460" algn="l"/>
                <a:tab pos="11137774" algn="l"/>
                <a:tab pos="11818087" algn="l"/>
                <a:tab pos="12498401" algn="l"/>
                <a:tab pos="13178715" algn="l"/>
                <a:tab pos="13859028" algn="l"/>
              </a:tabLst>
              <a:defRPr/>
            </a:pPr>
            <a:endParaRPr lang="en-GB" altLang="en-US" sz="1200" b="1" kern="0" dirty="0">
              <a:ea typeface="ＭＳ Ｐゴシック" pitchFamily="34"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10"/>
          </p:nvPr>
        </p:nvSpPr>
        <p:spPr>
          <a:ln/>
        </p:spPr>
        <p:txBody>
          <a:bodyPr/>
          <a:lstStyle/>
          <a:p>
            <a:pPr>
              <a:defRPr/>
            </a:pPr>
            <a:fld id="{823FA5F1-251B-4DD7-9C56-B941AD89DD98}" type="slidenum">
              <a:rPr lang="en-US"/>
              <a:pPr>
                <a:defRPr/>
              </a:pPr>
              <a:t>24</a:t>
            </a:fld>
            <a:endParaRPr lang="en-US"/>
          </a:p>
        </p:txBody>
      </p:sp>
      <p:sp>
        <p:nvSpPr>
          <p:cNvPr id="394242" name="Rectangle 2"/>
          <p:cNvSpPr>
            <a:spLocks noGrp="1" noChangeArrowheads="1"/>
          </p:cNvSpPr>
          <p:nvPr>
            <p:ph type="title"/>
          </p:nvPr>
        </p:nvSpPr>
        <p:spPr>
          <a:xfrm>
            <a:off x="381000" y="546776"/>
            <a:ext cx="8686800" cy="639762"/>
          </a:xfrm>
        </p:spPr>
        <p:txBody>
          <a:bodyPr>
            <a:noAutofit/>
          </a:bodyPr>
          <a:lstStyle/>
          <a:p>
            <a:r>
              <a:rPr lang="en-GB" sz="2400" b="1" dirty="0" smtClean="0">
                <a:solidFill>
                  <a:schemeClr val="tx1"/>
                </a:solidFill>
              </a:rPr>
              <a:t>OMEGAMON for z/OS Management Suite V5.3.1</a:t>
            </a:r>
            <a:br>
              <a:rPr lang="en-GB" sz="2400" b="1" dirty="0" smtClean="0">
                <a:solidFill>
                  <a:schemeClr val="tx1"/>
                </a:solidFill>
              </a:rPr>
            </a:br>
            <a:r>
              <a:rPr lang="en-US" sz="2400" dirty="0" smtClean="0">
                <a:solidFill>
                  <a:schemeClr val="tx1"/>
                </a:solidFill>
              </a:rPr>
              <a:t> </a:t>
            </a:r>
            <a:r>
              <a:rPr lang="en-US" sz="2000" b="0" dirty="0" smtClean="0">
                <a:solidFill>
                  <a:schemeClr val="tx1"/>
                </a:solidFill>
              </a:rPr>
              <a:t>(Optimize performance and availability of z/OS)</a:t>
            </a:r>
            <a:endParaRPr lang="en-US" sz="2000" b="0" u="sng" dirty="0" smtClean="0">
              <a:solidFill>
                <a:schemeClr val="tx1"/>
              </a:solidFill>
            </a:endParaRPr>
          </a:p>
        </p:txBody>
      </p:sp>
      <p:sp>
        <p:nvSpPr>
          <p:cNvPr id="394244" name="Rectangle 4"/>
          <p:cNvSpPr>
            <a:spLocks noGrp="1" noChangeArrowheads="1"/>
          </p:cNvSpPr>
          <p:nvPr>
            <p:ph type="body" sz="half" idx="1"/>
          </p:nvPr>
        </p:nvSpPr>
        <p:spPr/>
        <p:txBody>
          <a:bodyPr/>
          <a:lstStyle/>
          <a:p>
            <a:pPr>
              <a:lnSpc>
                <a:spcPct val="80000"/>
              </a:lnSpc>
              <a:buFont typeface="Wingdings" pitchFamily="2" charset="2"/>
              <a:buNone/>
            </a:pPr>
            <a:r>
              <a:rPr lang="en-US" sz="1200" smtClean="0"/>
              <a:t> </a:t>
            </a:r>
          </a:p>
        </p:txBody>
      </p:sp>
      <p:sp>
        <p:nvSpPr>
          <p:cNvPr id="394252" name="Rectangle 12"/>
          <p:cNvSpPr>
            <a:spLocks noGrp="1" noChangeArrowheads="1"/>
          </p:cNvSpPr>
          <p:nvPr>
            <p:ph type="body" sz="half" idx="2"/>
          </p:nvPr>
        </p:nvSpPr>
        <p:spPr>
          <a:xfrm>
            <a:off x="457200" y="1874838"/>
            <a:ext cx="8686800" cy="3886666"/>
          </a:xfrm>
        </p:spPr>
        <p:txBody>
          <a:bodyPr/>
          <a:lstStyle/>
          <a:p>
            <a:pPr>
              <a:spcBef>
                <a:spcPct val="40000"/>
              </a:spcBef>
              <a:buFont typeface="Wingdings" pitchFamily="2" charset="2"/>
              <a:buNone/>
            </a:pPr>
            <a:r>
              <a:rPr lang="en-US" sz="1800" u="sng" dirty="0" smtClean="0"/>
              <a:t>Suite Contains:</a:t>
            </a:r>
          </a:p>
          <a:p>
            <a:pPr>
              <a:spcBef>
                <a:spcPct val="40000"/>
              </a:spcBef>
            </a:pPr>
            <a:r>
              <a:rPr lang="en-US" sz="1800" dirty="0" smtClean="0"/>
              <a:t>OMEGAMON XE on z/OS  </a:t>
            </a:r>
          </a:p>
          <a:p>
            <a:pPr lvl="1">
              <a:spcBef>
                <a:spcPct val="40000"/>
              </a:spcBef>
            </a:pPr>
            <a:r>
              <a:rPr lang="en-US" sz="1600" dirty="0" smtClean="0"/>
              <a:t>Proactively monitor and manage mainframe operating system environment </a:t>
            </a:r>
          </a:p>
          <a:p>
            <a:pPr>
              <a:spcBef>
                <a:spcPct val="40000"/>
              </a:spcBef>
            </a:pPr>
            <a:r>
              <a:rPr lang="en-US" sz="1800" dirty="0" smtClean="0"/>
              <a:t>OMEGAMON XE for Storage for z/OS </a:t>
            </a:r>
          </a:p>
          <a:p>
            <a:pPr lvl="1">
              <a:spcBef>
                <a:spcPct val="40000"/>
              </a:spcBef>
            </a:pPr>
            <a:r>
              <a:rPr lang="en-US" sz="1600" dirty="0" smtClean="0"/>
              <a:t>Quickly create commands or schedule actions that maintain and administer storage</a:t>
            </a:r>
          </a:p>
          <a:p>
            <a:pPr>
              <a:spcBef>
                <a:spcPct val="40000"/>
              </a:spcBef>
            </a:pPr>
            <a:r>
              <a:rPr lang="en-US" sz="1800" dirty="0" smtClean="0"/>
              <a:t>OMEGAMON XE for Mainframe Networks   </a:t>
            </a:r>
          </a:p>
          <a:p>
            <a:pPr lvl="1">
              <a:spcBef>
                <a:spcPct val="40000"/>
              </a:spcBef>
            </a:pPr>
            <a:r>
              <a:rPr lang="en-US" sz="1600" dirty="0" smtClean="0"/>
              <a:t>Ensure high availability of services moving across networks </a:t>
            </a:r>
          </a:p>
          <a:p>
            <a:pPr>
              <a:spcBef>
                <a:spcPct val="40000"/>
              </a:spcBef>
            </a:pPr>
            <a:r>
              <a:rPr lang="en-US" sz="1800" dirty="0" smtClean="0"/>
              <a:t>OMEGAMON Dashboard Edition on z/OS  </a:t>
            </a:r>
          </a:p>
          <a:p>
            <a:pPr lvl="1">
              <a:spcBef>
                <a:spcPct val="40000"/>
              </a:spcBef>
            </a:pPr>
            <a:r>
              <a:rPr lang="en-US" sz="1600" dirty="0" smtClean="0"/>
              <a:t>Create integrated view across OMEGAMON products   </a:t>
            </a:r>
          </a:p>
          <a:p>
            <a:endParaRPr lang="en-US" sz="1600" dirty="0" smtClean="0"/>
          </a:p>
        </p:txBody>
      </p:sp>
      <p:grpSp>
        <p:nvGrpSpPr>
          <p:cNvPr id="2" name="Group 10"/>
          <p:cNvGrpSpPr>
            <a:grpSpLocks/>
          </p:cNvGrpSpPr>
          <p:nvPr/>
        </p:nvGrpSpPr>
        <p:grpSpPr bwMode="auto">
          <a:xfrm>
            <a:off x="7162800" y="4191466"/>
            <a:ext cx="1371600" cy="1371600"/>
            <a:chOff x="3840" y="1248"/>
            <a:chExt cx="1776" cy="1963"/>
          </a:xfrm>
        </p:grpSpPr>
        <p:pic>
          <p:nvPicPr>
            <p:cNvPr id="394248" name="Picture 8" descr="Coin_Cloud"/>
            <p:cNvPicPr>
              <a:picLocks noChangeAspect="1" noChangeArrowheads="1"/>
            </p:cNvPicPr>
            <p:nvPr/>
          </p:nvPicPr>
          <p:blipFill>
            <a:blip r:embed="rId3" cstate="print"/>
            <a:srcRect/>
            <a:stretch>
              <a:fillRect/>
            </a:stretch>
          </p:blipFill>
          <p:spPr bwMode="auto">
            <a:xfrm>
              <a:off x="3840" y="1248"/>
              <a:ext cx="1776" cy="1963"/>
            </a:xfrm>
            <a:prstGeom prst="rect">
              <a:avLst/>
            </a:prstGeom>
            <a:noFill/>
          </p:spPr>
        </p:pic>
        <p:pic>
          <p:nvPicPr>
            <p:cNvPr id="394249"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224" y="1903"/>
              <a:ext cx="1008" cy="593"/>
            </a:xfrm>
            <a:prstGeom prst="rect">
              <a:avLst/>
            </a:prstGeom>
            <a:noFill/>
          </p:spPr>
        </p:pic>
      </p:grpSp>
      <p:pic>
        <p:nvPicPr>
          <p:cNvPr id="10" name="Picture 6" descr="http://us.cdn2.123rf.com/168nwm/zeffss/zeffss1201/zeffss120100011/11975128-new-icon-blue-glass-isolated-on-white-background.jpg"/>
          <p:cNvPicPr>
            <a:picLocks noChangeAspect="1" noChangeArrowheads="1"/>
          </p:cNvPicPr>
          <p:nvPr/>
        </p:nvPicPr>
        <p:blipFill>
          <a:blip r:embed="rId5" cstate="print"/>
          <a:srcRect/>
          <a:stretch>
            <a:fillRect/>
          </a:stretch>
        </p:blipFill>
        <p:spPr bwMode="auto">
          <a:xfrm>
            <a:off x="182563" y="3716017"/>
            <a:ext cx="627849" cy="627849"/>
          </a:xfrm>
          <a:prstGeom prst="rect">
            <a:avLst/>
          </a:prstGeom>
          <a:noFill/>
          <a:ln w="9525">
            <a:noFill/>
            <a:miter lim="800000"/>
            <a:headEnd/>
            <a:tailEnd/>
          </a:ln>
        </p:spPr>
      </p:pic>
      <p:pic>
        <p:nvPicPr>
          <p:cNvPr id="11" name="Picture 6" descr="http://us.cdn2.123rf.com/168nwm/zeffss/zeffss1201/zeffss120100011/11975128-new-icon-blue-glass-isolated-on-white-background.jpg"/>
          <p:cNvPicPr>
            <a:picLocks noChangeAspect="1" noChangeArrowheads="1"/>
          </p:cNvPicPr>
          <p:nvPr/>
        </p:nvPicPr>
        <p:blipFill>
          <a:blip r:embed="rId5" cstate="print"/>
          <a:srcRect/>
          <a:stretch>
            <a:fillRect/>
          </a:stretch>
        </p:blipFill>
        <p:spPr bwMode="auto">
          <a:xfrm>
            <a:off x="193445" y="4456261"/>
            <a:ext cx="627849" cy="627849"/>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solidFill>
                  <a:schemeClr val="tx1"/>
                </a:solidFill>
              </a:rPr>
              <a:t>OMEGAMON XE for IMS v5.3</a:t>
            </a:r>
            <a:endParaRPr lang="en-US" sz="2400" b="1" dirty="0">
              <a:solidFill>
                <a:schemeClr val="tx1"/>
              </a:solidFill>
            </a:endParaRPr>
          </a:p>
        </p:txBody>
      </p:sp>
      <p:sp>
        <p:nvSpPr>
          <p:cNvPr id="4" name="Content Placeholder 3"/>
          <p:cNvSpPr>
            <a:spLocks noGrp="1"/>
          </p:cNvSpPr>
          <p:nvPr>
            <p:ph idx="1"/>
          </p:nvPr>
        </p:nvSpPr>
        <p:spPr>
          <a:xfrm>
            <a:off x="386844" y="1519193"/>
            <a:ext cx="8604186" cy="592636"/>
          </a:xfrm>
        </p:spPr>
        <p:txBody>
          <a:bodyPr>
            <a:normAutofit fontScale="92500" lnSpcReduction="20000"/>
          </a:bodyPr>
          <a:lstStyle/>
          <a:p>
            <a:r>
              <a:rPr lang="en-US" altLang="en-US" sz="2100" dirty="0" smtClean="0">
                <a:solidFill>
                  <a:srgbClr val="000000"/>
                </a:solidFill>
                <a:latin typeface="Arial" panose="020B0604020202020204" pitchFamily="34" charset="0"/>
              </a:rPr>
              <a:t>New Real-Time and Near Term History workspaces in the enhanced 3270 user interface </a:t>
            </a:r>
            <a:r>
              <a:rPr lang="en-US" altLang="en-US" sz="2100" dirty="0" smtClean="0">
                <a:ea typeface="MS Gothic" pitchFamily="49" charset="-128"/>
              </a:rPr>
              <a:t>for easier problem analysis</a:t>
            </a:r>
            <a:r>
              <a:rPr lang="en-US" altLang="en-US" sz="2100" dirty="0" smtClean="0">
                <a:solidFill>
                  <a:srgbClr val="000000"/>
                </a:solidFill>
                <a:latin typeface="Arial" panose="020B0604020202020204" pitchFamily="34" charset="0"/>
              </a:rPr>
              <a:t>  </a:t>
            </a:r>
            <a:endParaRPr lang="en-US" altLang="en-US" sz="2100" dirty="0">
              <a:solidFill>
                <a:srgbClr val="000000"/>
              </a:solidFill>
              <a:latin typeface="Arial" panose="020B0604020202020204" pitchFamily="34" charset="0"/>
            </a:endParaRPr>
          </a:p>
          <a:p>
            <a:endParaRPr lang="en-US" dirty="0"/>
          </a:p>
        </p:txBody>
      </p:sp>
      <p:sp>
        <p:nvSpPr>
          <p:cNvPr id="6" name="Title 1"/>
          <p:cNvSpPr txBox="1">
            <a:spLocks/>
          </p:cNvSpPr>
          <p:nvPr/>
        </p:nvSpPr>
        <p:spPr>
          <a:xfrm>
            <a:off x="469774" y="1172472"/>
            <a:ext cx="8594725" cy="346721"/>
          </a:xfrm>
          <a:prstGeom prst="rect">
            <a:avLst/>
          </a:prstGeom>
        </p:spPr>
        <p:txBody>
          <a:bodyPr/>
          <a:lstStyle>
            <a:lvl1pPr algn="l" rtl="0" eaLnBrk="0" fontAlgn="base" hangingPunct="0">
              <a:lnSpc>
                <a:spcPct val="90000"/>
              </a:lnSpc>
              <a:spcBef>
                <a:spcPct val="0"/>
              </a:spcBef>
              <a:spcAft>
                <a:spcPct val="0"/>
              </a:spcAft>
              <a:defRPr sz="2800" b="1" kern="1200">
                <a:solidFill>
                  <a:schemeClr val="accent3"/>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2pPr>
            <a:lvl3pPr algn="l" rtl="0" eaLnBrk="0" fontAlgn="base" hangingPunct="0">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3pPr>
            <a:lvl4pPr algn="l" rtl="0" eaLnBrk="0" fontAlgn="base" hangingPunct="0">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4pPr>
            <a:lvl5pPr algn="l" rtl="0" eaLnBrk="0" fontAlgn="base" hangingPunct="0">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5pPr>
            <a:lvl6pPr marL="457200" algn="l" rtl="0" fontAlgn="base">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6pPr>
            <a:lvl7pPr marL="914400" algn="l" rtl="0" fontAlgn="base">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7pPr>
            <a:lvl8pPr marL="1371600" algn="l" rtl="0" fontAlgn="base">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8pPr>
            <a:lvl9pPr marL="1828800" algn="l" rtl="0" fontAlgn="base">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9pPr>
          </a:lstStyle>
          <a:p>
            <a:r>
              <a:rPr lang="en-US" sz="2000" dirty="0" smtClean="0">
                <a:solidFill>
                  <a:schemeClr val="tx1"/>
                </a:solidFill>
              </a:rPr>
              <a:t>Increased efficiency </a:t>
            </a:r>
            <a:endParaRPr lang="en-US" sz="3600" dirty="0">
              <a:solidFill>
                <a:schemeClr val="tx1"/>
              </a:solidFill>
            </a:endParaRPr>
          </a:p>
        </p:txBody>
      </p:sp>
      <p:sp>
        <p:nvSpPr>
          <p:cNvPr id="10" name="TextBox 9"/>
          <p:cNvSpPr txBox="1"/>
          <p:nvPr/>
        </p:nvSpPr>
        <p:spPr>
          <a:xfrm>
            <a:off x="5303526" y="2111829"/>
            <a:ext cx="3666427" cy="3170099"/>
          </a:xfrm>
          <a:prstGeom prst="rect">
            <a:avLst/>
          </a:prstGeom>
          <a:noFill/>
        </p:spPr>
        <p:txBody>
          <a:bodyPr wrap="square" rtlCol="0">
            <a:spAutoFit/>
          </a:bodyPr>
          <a:lstStyle/>
          <a:p>
            <a:pPr marL="173038" indent="-173038"/>
            <a:r>
              <a:rPr lang="en-US" b="1" dirty="0" smtClean="0">
                <a:solidFill>
                  <a:schemeClr val="bg2">
                    <a:lumMod val="75000"/>
                  </a:schemeClr>
                </a:solidFill>
              </a:rPr>
              <a:t> </a:t>
            </a:r>
          </a:p>
          <a:p>
            <a:pPr marL="173038" indent="-173038"/>
            <a:r>
              <a:rPr lang="en-US" b="1" dirty="0" smtClean="0">
                <a:solidFill>
                  <a:schemeClr val="bg2">
                    <a:lumMod val="50000"/>
                  </a:schemeClr>
                </a:solidFill>
              </a:rPr>
              <a:t>NTH Work Spaces</a:t>
            </a:r>
          </a:p>
          <a:p>
            <a:pPr marL="173038" indent="-173038">
              <a:buFont typeface="Wingdings" pitchFamily="2" charset="2"/>
              <a:buChar char="Ø"/>
            </a:pPr>
            <a:r>
              <a:rPr lang="en-US" sz="1600" dirty="0" smtClean="0"/>
              <a:t>IMS and </a:t>
            </a:r>
            <a:r>
              <a:rPr lang="en-US" sz="1600" dirty="0" err="1" smtClean="0"/>
              <a:t>IMSPlex</a:t>
            </a:r>
            <a:r>
              <a:rPr lang="en-US" sz="1600" dirty="0" smtClean="0"/>
              <a:t> health and system information</a:t>
            </a:r>
          </a:p>
          <a:p>
            <a:pPr>
              <a:buFont typeface="Wingdings" pitchFamily="2" charset="2"/>
              <a:buChar char="Ø"/>
            </a:pPr>
            <a:r>
              <a:rPr lang="en-US" sz="1600" dirty="0" smtClean="0"/>
              <a:t> Address spaces</a:t>
            </a:r>
          </a:p>
          <a:p>
            <a:pPr>
              <a:buFont typeface="Wingdings" pitchFamily="2" charset="2"/>
              <a:buChar char="Ø"/>
            </a:pPr>
            <a:r>
              <a:rPr lang="en-US" sz="1600" dirty="0" smtClean="0"/>
              <a:t> Dependent regions</a:t>
            </a:r>
          </a:p>
          <a:p>
            <a:pPr>
              <a:buFont typeface="Wingdings" pitchFamily="2" charset="2"/>
              <a:buChar char="Ø"/>
            </a:pPr>
            <a:r>
              <a:rPr lang="en-US" sz="1600" dirty="0" smtClean="0"/>
              <a:t> Global and local locks</a:t>
            </a:r>
          </a:p>
          <a:p>
            <a:pPr>
              <a:buFont typeface="Wingdings" pitchFamily="2" charset="2"/>
              <a:buChar char="Ø"/>
            </a:pPr>
            <a:r>
              <a:rPr lang="en-US" sz="1600" dirty="0" smtClean="0"/>
              <a:t> Shared Queues</a:t>
            </a:r>
          </a:p>
          <a:p>
            <a:pPr>
              <a:buFont typeface="Wingdings" pitchFamily="2" charset="2"/>
              <a:buChar char="Ø"/>
            </a:pPr>
            <a:r>
              <a:rPr lang="en-US" sz="1600" dirty="0" smtClean="0"/>
              <a:t> DBCTL Threads</a:t>
            </a:r>
          </a:p>
          <a:p>
            <a:pPr>
              <a:buFont typeface="Wingdings" pitchFamily="2" charset="2"/>
              <a:buChar char="Ø"/>
            </a:pPr>
            <a:r>
              <a:rPr lang="en-US" sz="1600" dirty="0" smtClean="0"/>
              <a:t> Multiple Systems Coupling</a:t>
            </a:r>
          </a:p>
          <a:p>
            <a:pPr>
              <a:buFont typeface="Wingdings" pitchFamily="2" charset="2"/>
              <a:buChar char="Ø"/>
            </a:pPr>
            <a:r>
              <a:rPr lang="en-US" sz="1600" dirty="0" smtClean="0"/>
              <a:t> OTMA</a:t>
            </a:r>
          </a:p>
          <a:p>
            <a:pPr>
              <a:buFont typeface="Wingdings" pitchFamily="2" charset="2"/>
              <a:buChar char="Ø"/>
            </a:pPr>
            <a:r>
              <a:rPr lang="en-US" sz="1600" dirty="0" smtClean="0"/>
              <a:t> Storage Pools and </a:t>
            </a:r>
            <a:r>
              <a:rPr lang="en-US" sz="1600" dirty="0" err="1" smtClean="0"/>
              <a:t>subpools</a:t>
            </a:r>
            <a:endParaRPr lang="en-US" sz="1600" dirty="0"/>
          </a:p>
        </p:txBody>
      </p:sp>
      <p:sp>
        <p:nvSpPr>
          <p:cNvPr id="11" name="Text Box 2"/>
          <p:cNvSpPr txBox="1">
            <a:spLocks noChangeArrowheads="1"/>
          </p:cNvSpPr>
          <p:nvPr/>
        </p:nvSpPr>
        <p:spPr bwMode="auto">
          <a:xfrm>
            <a:off x="386844" y="2312623"/>
            <a:ext cx="4380293" cy="4271709"/>
          </a:xfrm>
          <a:prstGeom prst="rect">
            <a:avLst/>
          </a:prstGeom>
          <a:noFill/>
          <a:ln w="9525" cap="flat">
            <a:noFill/>
            <a:round/>
            <a:headEnd/>
            <a:tailEnd/>
          </a:ln>
          <a:effectLst/>
        </p:spPr>
        <p:txBody>
          <a:bodyPr lIns="90000" tIns="45000" rIns="90000" bIns="45000"/>
          <a:lstStyle/>
          <a:p>
            <a:pPr marL="215900" indent="-211138">
              <a:buClrTx/>
              <a:buFontTx/>
              <a:buNone/>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pPr>
            <a:r>
              <a:rPr lang="en-US" sz="2200" b="1" dirty="0">
                <a:solidFill>
                  <a:schemeClr val="bg2">
                    <a:lumMod val="50000"/>
                  </a:schemeClr>
                </a:solidFill>
              </a:rPr>
              <a:t>New enhanced 3270UI Content</a:t>
            </a:r>
          </a:p>
          <a:p>
            <a:pPr marL="211138" indent="-206375">
              <a:buSzPct val="45000"/>
              <a:buFont typeface="Wingdings" pitchFamily="2" charset="2"/>
              <a:buChar char="Ø"/>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pPr>
            <a:r>
              <a:rPr lang="en-US" sz="1600" dirty="0" smtClean="0">
                <a:solidFill>
                  <a:srgbClr val="000000"/>
                </a:solidFill>
              </a:rPr>
              <a:t>Application (ATF) Workload History</a:t>
            </a:r>
          </a:p>
          <a:p>
            <a:pPr marL="211138" indent="-206375">
              <a:buSzPct val="45000"/>
              <a:buFont typeface="Wingdings" pitchFamily="2" charset="2"/>
              <a:buChar char="Ø"/>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pPr>
            <a:r>
              <a:rPr lang="en-US" sz="1600" dirty="0" smtClean="0">
                <a:solidFill>
                  <a:srgbClr val="000000"/>
                </a:solidFill>
              </a:rPr>
              <a:t>Bottleneck </a:t>
            </a:r>
            <a:r>
              <a:rPr lang="en-US" sz="1600" dirty="0">
                <a:solidFill>
                  <a:srgbClr val="000000"/>
                </a:solidFill>
              </a:rPr>
              <a:t>Analysis</a:t>
            </a:r>
          </a:p>
          <a:p>
            <a:pPr marL="211138" indent="-206375">
              <a:buSzPct val="45000"/>
              <a:buFont typeface="Wingdings" pitchFamily="2" charset="2"/>
              <a:buChar char="Ø"/>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pPr>
            <a:r>
              <a:rPr lang="en-US" sz="1600" dirty="0">
                <a:solidFill>
                  <a:srgbClr val="000000"/>
                </a:solidFill>
              </a:rPr>
              <a:t>DBCTL</a:t>
            </a:r>
          </a:p>
          <a:p>
            <a:pPr marL="211138" indent="-206375">
              <a:buSzPct val="45000"/>
              <a:buFont typeface="Wingdings" pitchFamily="2" charset="2"/>
              <a:buChar char="Ø"/>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pPr>
            <a:r>
              <a:rPr lang="en-US" sz="1600" dirty="0">
                <a:solidFill>
                  <a:srgbClr val="000000"/>
                </a:solidFill>
              </a:rPr>
              <a:t>Multiple Systems Coupling (MSC)</a:t>
            </a:r>
          </a:p>
          <a:p>
            <a:pPr marL="211138" indent="-206375">
              <a:buSzPct val="45000"/>
              <a:buFont typeface="Wingdings" pitchFamily="2" charset="2"/>
              <a:buChar char="Ø"/>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pPr>
            <a:r>
              <a:rPr lang="en-US" sz="1600" dirty="0">
                <a:solidFill>
                  <a:srgbClr val="000000"/>
                </a:solidFill>
              </a:rPr>
              <a:t>Response Time Analysis</a:t>
            </a:r>
          </a:p>
          <a:p>
            <a:pPr marL="211138" indent="-206375">
              <a:buSzPct val="45000"/>
              <a:buFont typeface="Wingdings" pitchFamily="2" charset="2"/>
              <a:buChar char="Ø"/>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pPr>
            <a:r>
              <a:rPr lang="en-US" sz="1600" dirty="0">
                <a:solidFill>
                  <a:srgbClr val="000000"/>
                </a:solidFill>
              </a:rPr>
              <a:t>Shared Queues</a:t>
            </a:r>
          </a:p>
          <a:p>
            <a:pPr marL="211138" indent="-206375">
              <a:buSzPct val="45000"/>
              <a:buFont typeface="Wingdings" pitchFamily="2" charset="2"/>
              <a:buChar char="Ø"/>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pPr>
            <a:r>
              <a:rPr lang="en-US" sz="1600" dirty="0">
                <a:solidFill>
                  <a:srgbClr val="000000"/>
                </a:solidFill>
              </a:rPr>
              <a:t>OTMA, </a:t>
            </a:r>
            <a:r>
              <a:rPr lang="en-US" sz="1600" dirty="0" err="1">
                <a:solidFill>
                  <a:srgbClr val="000000"/>
                </a:solidFill>
              </a:rPr>
              <a:t>Tmember</a:t>
            </a:r>
            <a:r>
              <a:rPr lang="en-US" sz="1600" dirty="0">
                <a:solidFill>
                  <a:srgbClr val="000000"/>
                </a:solidFill>
              </a:rPr>
              <a:t> and </a:t>
            </a:r>
            <a:r>
              <a:rPr lang="en-US" sz="1600" dirty="0" err="1">
                <a:solidFill>
                  <a:srgbClr val="000000"/>
                </a:solidFill>
              </a:rPr>
              <a:t>Tpipe</a:t>
            </a:r>
            <a:endParaRPr lang="en-US" sz="1600" dirty="0">
              <a:solidFill>
                <a:srgbClr val="000000"/>
              </a:solidFill>
            </a:endParaRPr>
          </a:p>
          <a:p>
            <a:pPr marL="211138" indent="-206375">
              <a:buSzPct val="45000"/>
              <a:buFont typeface="Wingdings" pitchFamily="2" charset="2"/>
              <a:buChar char="Ø"/>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pPr>
            <a:r>
              <a:rPr lang="en-US" sz="1600" dirty="0">
                <a:solidFill>
                  <a:srgbClr val="000000"/>
                </a:solidFill>
              </a:rPr>
              <a:t>Storage Pools</a:t>
            </a:r>
          </a:p>
          <a:p>
            <a:pPr marL="211138" indent="-206375">
              <a:buSzPct val="45000"/>
              <a:buFont typeface="Wingdings" pitchFamily="2" charset="2"/>
              <a:buChar char="Ø"/>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pPr>
            <a:r>
              <a:rPr lang="en-US" sz="1600" dirty="0">
                <a:solidFill>
                  <a:srgbClr val="000000"/>
                </a:solidFill>
              </a:rPr>
              <a:t>VSAM, OSAM, and database buffer pools</a:t>
            </a:r>
          </a:p>
          <a:p>
            <a:pPr marL="211138" indent="-206375">
              <a:buSzPct val="45000"/>
              <a:buFont typeface="Wingdings" pitchFamily="2" charset="2"/>
              <a:buChar char="Ø"/>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pPr>
            <a:r>
              <a:rPr lang="en-US" sz="1600" dirty="0">
                <a:solidFill>
                  <a:srgbClr val="000000"/>
                </a:solidFill>
              </a:rPr>
              <a:t>Near Term History (NTH) on eligible workspaces</a:t>
            </a:r>
          </a:p>
          <a:p>
            <a:pPr marL="211138" indent="-206375">
              <a:buSzPct val="45000"/>
              <a:buFont typeface="Wingdings" pitchFamily="2" charset="2"/>
              <a:buChar char="Ø"/>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pPr>
            <a:r>
              <a:rPr lang="en-US" sz="1600" dirty="0">
                <a:solidFill>
                  <a:srgbClr val="000000"/>
                </a:solidFill>
              </a:rPr>
              <a:t>Embedded data support for CICS</a:t>
            </a:r>
          </a:p>
          <a:p>
            <a:pPr marL="211138" indent="-206375">
              <a:buSzPct val="45000"/>
              <a:buFont typeface="Wingdings" pitchFamily="2" charset="2"/>
              <a:buChar char="Ø"/>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pPr>
            <a:r>
              <a:rPr lang="en-US" sz="1600" dirty="0" smtClean="0">
                <a:solidFill>
                  <a:srgbClr val="000000"/>
                </a:solidFill>
              </a:rPr>
              <a:t>IMS </a:t>
            </a:r>
            <a:r>
              <a:rPr lang="en-US" sz="1600" dirty="0">
                <a:solidFill>
                  <a:srgbClr val="000000"/>
                </a:solidFill>
              </a:rPr>
              <a:t>Command </a:t>
            </a:r>
            <a:r>
              <a:rPr lang="en-US" sz="1600" dirty="0" smtClean="0">
                <a:solidFill>
                  <a:srgbClr val="000000"/>
                </a:solidFill>
              </a:rPr>
              <a:t>support (Type 1 added)</a:t>
            </a:r>
            <a:endParaRPr lang="en-US" sz="1600" dirty="0">
              <a:solidFill>
                <a:srgbClr val="000000"/>
              </a:solidFill>
            </a:endParaRPr>
          </a:p>
          <a:p>
            <a:pPr marL="215900" indent="-211138">
              <a:buClrTx/>
              <a:buFontTx/>
              <a:buNone/>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pPr>
            <a:endParaRPr lang="en-US" sz="1600" dirty="0">
              <a:solidFill>
                <a:srgbClr val="000000"/>
              </a:solidFill>
            </a:endParaRPr>
          </a:p>
        </p:txBody>
      </p:sp>
      <p:pic>
        <p:nvPicPr>
          <p:cNvPr id="9" name="Picture 6" descr="http://us.cdn2.123rf.com/168nwm/zeffss/zeffss1201/zeffss120100011/11975128-new-icon-blue-glass-isolated-on-white-background.jpg"/>
          <p:cNvPicPr>
            <a:picLocks noChangeAspect="1" noChangeArrowheads="1"/>
          </p:cNvPicPr>
          <p:nvPr/>
        </p:nvPicPr>
        <p:blipFill>
          <a:blip r:embed="rId2" cstate="print"/>
          <a:srcRect/>
          <a:stretch>
            <a:fillRect/>
          </a:stretch>
        </p:blipFill>
        <p:spPr bwMode="auto">
          <a:xfrm>
            <a:off x="4978294" y="276463"/>
            <a:ext cx="627849" cy="627849"/>
          </a:xfrm>
          <a:prstGeom prst="rect">
            <a:avLst/>
          </a:prstGeom>
          <a:noFill/>
          <a:ln w="9525">
            <a:noFill/>
            <a:miter lim="800000"/>
            <a:headEnd/>
            <a:tailEnd/>
          </a:ln>
        </p:spPr>
      </p:pic>
      <p:cxnSp>
        <p:nvCxnSpPr>
          <p:cNvPr id="38" name="Straight Arrow Connector 37"/>
          <p:cNvCxnSpPr/>
          <p:nvPr/>
        </p:nvCxnSpPr>
        <p:spPr>
          <a:xfrm flipV="1">
            <a:off x="4408714" y="2688771"/>
            <a:ext cx="894812" cy="23730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896915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312" y="158495"/>
            <a:ext cx="7893973" cy="810334"/>
          </a:xfrm>
        </p:spPr>
        <p:txBody>
          <a:bodyPr>
            <a:normAutofit/>
          </a:bodyPr>
          <a:lstStyle/>
          <a:p>
            <a:r>
              <a:rPr lang="en-US" sz="2400" b="1" dirty="0" smtClean="0">
                <a:solidFill>
                  <a:schemeClr val="tx1"/>
                </a:solidFill>
              </a:rPr>
              <a:t>OMEGAMON XE for IMS v5.3</a:t>
            </a:r>
            <a:endParaRPr lang="en-US" sz="2400" b="1" dirty="0">
              <a:solidFill>
                <a:schemeClr val="tx1"/>
              </a:solidFill>
            </a:endParaRPr>
          </a:p>
        </p:txBody>
      </p:sp>
      <p:sp>
        <p:nvSpPr>
          <p:cNvPr id="9" name="Title 1"/>
          <p:cNvSpPr txBox="1">
            <a:spLocks/>
          </p:cNvSpPr>
          <p:nvPr/>
        </p:nvSpPr>
        <p:spPr>
          <a:xfrm>
            <a:off x="291565" y="681168"/>
            <a:ext cx="8594725" cy="346721"/>
          </a:xfrm>
          <a:prstGeom prst="rect">
            <a:avLst/>
          </a:prstGeom>
        </p:spPr>
        <p:txBody>
          <a:bodyPr/>
          <a:lstStyle>
            <a:lvl1pPr algn="l" rtl="0" eaLnBrk="0" fontAlgn="base" hangingPunct="0">
              <a:lnSpc>
                <a:spcPct val="90000"/>
              </a:lnSpc>
              <a:spcBef>
                <a:spcPct val="0"/>
              </a:spcBef>
              <a:spcAft>
                <a:spcPct val="0"/>
              </a:spcAft>
              <a:defRPr sz="2800" b="1" kern="1200">
                <a:solidFill>
                  <a:schemeClr val="accent3"/>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2pPr>
            <a:lvl3pPr algn="l" rtl="0" eaLnBrk="0" fontAlgn="base" hangingPunct="0">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3pPr>
            <a:lvl4pPr algn="l" rtl="0" eaLnBrk="0" fontAlgn="base" hangingPunct="0">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4pPr>
            <a:lvl5pPr algn="l" rtl="0" eaLnBrk="0" fontAlgn="base" hangingPunct="0">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5pPr>
            <a:lvl6pPr marL="457200" algn="l" rtl="0" fontAlgn="base">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6pPr>
            <a:lvl7pPr marL="914400" algn="l" rtl="0" fontAlgn="base">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7pPr>
            <a:lvl8pPr marL="1371600" algn="l" rtl="0" fontAlgn="base">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8pPr>
            <a:lvl9pPr marL="1828800" algn="l" rtl="0" fontAlgn="base">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9pPr>
          </a:lstStyle>
          <a:p>
            <a:r>
              <a:rPr lang="en-US" sz="2000" dirty="0" smtClean="0">
                <a:solidFill>
                  <a:schemeClr val="bg2">
                    <a:lumMod val="50000"/>
                  </a:schemeClr>
                </a:solidFill>
              </a:rPr>
              <a:t>Faster problem resolution with Near Term History reports</a:t>
            </a:r>
            <a:endParaRPr lang="en-US" sz="3600" dirty="0">
              <a:solidFill>
                <a:schemeClr val="bg2">
                  <a:lumMod val="50000"/>
                </a:schemeClr>
              </a:solidFill>
            </a:endParaRPr>
          </a:p>
        </p:txBody>
      </p:sp>
      <p:pic>
        <p:nvPicPr>
          <p:cNvPr id="11" name="Picture 2"/>
          <p:cNvPicPr>
            <a:picLocks noChangeAspect="1" noChangeArrowheads="1"/>
          </p:cNvPicPr>
          <p:nvPr/>
        </p:nvPicPr>
        <p:blipFill>
          <a:blip r:embed="rId2" cstate="print"/>
          <a:srcRect/>
          <a:stretch>
            <a:fillRect/>
          </a:stretch>
        </p:blipFill>
        <p:spPr bwMode="auto">
          <a:xfrm>
            <a:off x="210312" y="995169"/>
            <a:ext cx="8239582" cy="3254499"/>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521208" y="2919782"/>
            <a:ext cx="8430768" cy="2136625"/>
          </a:xfrm>
          <a:prstGeom prst="rect">
            <a:avLst/>
          </a:prstGeom>
          <a:noFill/>
          <a:ln w="9525">
            <a:noFill/>
            <a:miter lim="800000"/>
            <a:headEnd/>
            <a:tailEnd/>
          </a:ln>
        </p:spPr>
      </p:pic>
      <p:sp>
        <p:nvSpPr>
          <p:cNvPr id="12" name="Content Placeholder 3"/>
          <p:cNvSpPr txBox="1">
            <a:spLocks/>
          </p:cNvSpPr>
          <p:nvPr/>
        </p:nvSpPr>
        <p:spPr>
          <a:xfrm>
            <a:off x="386746" y="5164464"/>
            <a:ext cx="7916006" cy="687470"/>
          </a:xfrm>
          <a:prstGeom prst="rect">
            <a:avLst/>
          </a:prstGeom>
        </p:spPr>
        <p:txBody>
          <a:bodyPr/>
          <a:lstStyle>
            <a:lvl1pPr marL="173038" indent="-173038" algn="l" rtl="0" eaLnBrk="0" fontAlgn="base" hangingPunct="0">
              <a:spcBef>
                <a:spcPct val="50000"/>
              </a:spcBef>
              <a:spcAft>
                <a:spcPct val="0"/>
              </a:spcAft>
              <a:buClr>
                <a:schemeClr val="tx1"/>
              </a:buClr>
              <a:buFont typeface="Wingdings" panose="05000000000000000000" pitchFamily="2" charset="2"/>
              <a:buChar char="§"/>
              <a:defRPr sz="1600" kern="1200">
                <a:solidFill>
                  <a:schemeClr val="tx1"/>
                </a:solidFill>
                <a:latin typeface="+mn-lt"/>
                <a:ea typeface="MS PGothic" panose="020B0600070205080204" pitchFamily="34" charset="-128"/>
                <a:cs typeface="+mn-cs"/>
              </a:defRPr>
            </a:lvl1pPr>
            <a:lvl2pPr marL="509588" indent="-163513" algn="l" rtl="0" eaLnBrk="0" fontAlgn="base" hangingPunct="0">
              <a:spcBef>
                <a:spcPct val="0"/>
              </a:spcBef>
              <a:spcAft>
                <a:spcPct val="0"/>
              </a:spcAft>
              <a:buClr>
                <a:schemeClr val="tx1"/>
              </a:buClr>
              <a:buFont typeface="Arial" panose="020B0604020202020204" pitchFamily="34" charset="0"/>
              <a:buChar char="–"/>
              <a:defRPr sz="1600" kern="1200">
                <a:solidFill>
                  <a:schemeClr val="tx1"/>
                </a:solidFill>
                <a:latin typeface="+mn-lt"/>
                <a:ea typeface="MS PGothic" panose="020B0600070205080204" pitchFamily="34" charset="-128"/>
                <a:cs typeface="+mn-cs"/>
              </a:defRPr>
            </a:lvl2pPr>
            <a:lvl3pPr marL="855663" indent="-173038" algn="l" rtl="0" eaLnBrk="0" fontAlgn="base" hangingPunct="0">
              <a:spcBef>
                <a:spcPct val="0"/>
              </a:spcBef>
              <a:spcAft>
                <a:spcPct val="0"/>
              </a:spcAft>
              <a:buClr>
                <a:schemeClr val="tx1"/>
              </a:buClr>
              <a:buChar char="•"/>
              <a:defRPr sz="1600" kern="1200">
                <a:solidFill>
                  <a:schemeClr val="tx1"/>
                </a:solidFill>
                <a:latin typeface="+mn-lt"/>
                <a:ea typeface="MS PGothic" panose="020B0600070205080204" pitchFamily="34" charset="-128"/>
                <a:cs typeface="+mn-cs"/>
              </a:defRPr>
            </a:lvl3pPr>
            <a:lvl4pPr marL="1203325" indent="-173038" algn="l" rtl="0" eaLnBrk="0" fontAlgn="base" hangingPunct="0">
              <a:spcBef>
                <a:spcPct val="20000"/>
              </a:spcBef>
              <a:spcAft>
                <a:spcPct val="0"/>
              </a:spcAft>
              <a:buClr>
                <a:schemeClr val="bg1"/>
              </a:buClr>
              <a:buChar char="–"/>
              <a:defRPr sz="1600" kern="1200">
                <a:solidFill>
                  <a:schemeClr val="bg1"/>
                </a:solidFill>
                <a:latin typeface="+mn-lt"/>
                <a:ea typeface="MS PGothic" panose="020B0600070205080204" pitchFamily="34" charset="-128"/>
                <a:cs typeface="+mn-cs"/>
              </a:defRPr>
            </a:lvl4pPr>
            <a:lvl5pPr marL="1539875" indent="-163513" algn="l" rtl="0" eaLnBrk="0" fontAlgn="base" hangingPunct="0">
              <a:spcBef>
                <a:spcPct val="20000"/>
              </a:spcBef>
              <a:spcAft>
                <a:spcPct val="0"/>
              </a:spcAft>
              <a:buClr>
                <a:schemeClr val="bg1"/>
              </a:buClr>
              <a:buChar char="»"/>
              <a:defRPr sz="1600" kern="1200">
                <a:solidFill>
                  <a:schemeClr val="bg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Earlier list provides the eligible Near Term History reports that can be enabled in the enhanced 3270 user interface</a:t>
            </a:r>
          </a:p>
          <a:p>
            <a:r>
              <a:rPr lang="en-US" dirty="0" smtClean="0"/>
              <a:t>New </a:t>
            </a:r>
            <a:r>
              <a:rPr lang="en-US" dirty="0" smtClean="0"/>
              <a:t>System Tools menu from KIPSTART to issue &amp; view IMS Command responses and access Application History</a:t>
            </a:r>
          </a:p>
        </p:txBody>
      </p:sp>
    </p:spTree>
    <p:extLst>
      <p:ext uri="{BB962C8B-B14F-4D97-AF65-F5344CB8AC3E}">
        <p14:creationId xmlns="" xmlns:p14="http://schemas.microsoft.com/office/powerpoint/2010/main" val="3446443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56031" y="1508760"/>
            <a:ext cx="8339329" cy="4965192"/>
          </a:xfrm>
        </p:spPr>
        <p:txBody>
          <a:bodyPr>
            <a:normAutofit/>
          </a:bodyPr>
          <a:lstStyle/>
          <a:p>
            <a:pPr>
              <a:spcBef>
                <a:spcPts val="600"/>
              </a:spcBef>
            </a:pPr>
            <a:r>
              <a:rPr lang="en-US" sz="1800" dirty="0" smtClean="0">
                <a:solidFill>
                  <a:schemeClr val="tx1"/>
                </a:solidFill>
              </a:rPr>
              <a:t>Dependent Region workspace now includes </a:t>
            </a:r>
            <a:r>
              <a:rPr lang="en-US" sz="1800" dirty="0" err="1" smtClean="0">
                <a:solidFill>
                  <a:schemeClr val="tx1"/>
                </a:solidFill>
              </a:rPr>
              <a:t>ASIDx</a:t>
            </a:r>
            <a:endParaRPr lang="en-US" sz="1800" dirty="0" smtClean="0">
              <a:solidFill>
                <a:schemeClr val="tx1"/>
              </a:solidFill>
            </a:endParaRPr>
          </a:p>
          <a:p>
            <a:pPr>
              <a:spcBef>
                <a:spcPts val="600"/>
              </a:spcBef>
            </a:pPr>
            <a:r>
              <a:rPr lang="en-US" sz="1800" dirty="0" smtClean="0">
                <a:solidFill>
                  <a:schemeClr val="tx1"/>
                </a:solidFill>
              </a:rPr>
              <a:t>New health metrics are now shown in KIPSTART/KIPHLTP/KIPHLTI</a:t>
            </a:r>
          </a:p>
          <a:p>
            <a:pPr lvl="1">
              <a:spcBef>
                <a:spcPts val="600"/>
              </a:spcBef>
            </a:pPr>
            <a:r>
              <a:rPr lang="en-US" sz="1600" dirty="0" smtClean="0">
                <a:solidFill>
                  <a:schemeClr val="tx1"/>
                </a:solidFill>
              </a:rPr>
              <a:t>Highest R0 response time and Affinity count</a:t>
            </a:r>
          </a:p>
          <a:p>
            <a:pPr>
              <a:spcBef>
                <a:spcPts val="600"/>
              </a:spcBef>
            </a:pPr>
            <a:r>
              <a:rPr lang="en-US" sz="1800" dirty="0" smtClean="0">
                <a:solidFill>
                  <a:schemeClr val="tx1"/>
                </a:solidFill>
              </a:rPr>
              <a:t>Application Trace Facility improvements</a:t>
            </a:r>
          </a:p>
          <a:p>
            <a:pPr lvl="1">
              <a:spcBef>
                <a:spcPts val="600"/>
              </a:spcBef>
            </a:pPr>
            <a:r>
              <a:rPr lang="en-US" sz="1600" dirty="0" smtClean="0">
                <a:solidFill>
                  <a:schemeClr val="tx1"/>
                </a:solidFill>
              </a:rPr>
              <a:t>ATF trace definition Backup, Restore and Deploy utility provided</a:t>
            </a:r>
          </a:p>
          <a:p>
            <a:pPr lvl="2">
              <a:spcBef>
                <a:spcPts val="600"/>
              </a:spcBef>
            </a:pPr>
            <a:r>
              <a:rPr lang="en-US" sz="1600" dirty="0" smtClean="0">
                <a:solidFill>
                  <a:schemeClr val="tx1"/>
                </a:solidFill>
              </a:rPr>
              <a:t>Helps you share a single set of trace definitions across multiple IMSs</a:t>
            </a:r>
          </a:p>
          <a:p>
            <a:pPr lvl="1">
              <a:spcBef>
                <a:spcPts val="600"/>
              </a:spcBef>
            </a:pPr>
            <a:r>
              <a:rPr lang="en-US" sz="1600" dirty="0" smtClean="0">
                <a:solidFill>
                  <a:schemeClr val="tx1"/>
                </a:solidFill>
              </a:rPr>
              <a:t>Option added to treat message or checkpoint as a separate transaction</a:t>
            </a:r>
          </a:p>
          <a:p>
            <a:pPr lvl="1">
              <a:spcBef>
                <a:spcPts val="600"/>
              </a:spcBef>
            </a:pPr>
            <a:r>
              <a:rPr lang="en-US" sz="1600" dirty="0" smtClean="0">
                <a:solidFill>
                  <a:schemeClr val="tx1"/>
                </a:solidFill>
              </a:rPr>
              <a:t>New option to add a Transaction count limit to a trace definition</a:t>
            </a:r>
          </a:p>
          <a:p>
            <a:pPr lvl="1">
              <a:spcBef>
                <a:spcPts val="600"/>
              </a:spcBef>
            </a:pPr>
            <a:r>
              <a:rPr lang="en-US" sz="1600" dirty="0" smtClean="0">
                <a:solidFill>
                  <a:schemeClr val="tx1"/>
                </a:solidFill>
              </a:rPr>
              <a:t>New attributes: Transaction and Exception Counts plus new trace statuses</a:t>
            </a:r>
          </a:p>
          <a:p>
            <a:pPr lvl="1">
              <a:spcBef>
                <a:spcPts val="600"/>
              </a:spcBef>
            </a:pPr>
            <a:r>
              <a:rPr lang="en-US" sz="1600" dirty="0" smtClean="0">
                <a:solidFill>
                  <a:schemeClr val="tx1"/>
                </a:solidFill>
              </a:rPr>
              <a:t>Sorting and display enhancements</a:t>
            </a:r>
          </a:p>
          <a:p>
            <a:pPr>
              <a:spcBef>
                <a:spcPts val="600"/>
              </a:spcBef>
            </a:pPr>
            <a:r>
              <a:rPr lang="en-US" sz="1800" dirty="0" smtClean="0">
                <a:solidFill>
                  <a:schemeClr val="tx1"/>
                </a:solidFill>
              </a:rPr>
              <a:t>Transaction Reporting Facility (TRF) has been removed; IMS PA should be used to produce the TRF-like reports from IMS logs and ATF data.  </a:t>
            </a:r>
          </a:p>
        </p:txBody>
      </p:sp>
      <p:sp>
        <p:nvSpPr>
          <p:cNvPr id="2" name="Title 1"/>
          <p:cNvSpPr>
            <a:spLocks noGrp="1"/>
          </p:cNvSpPr>
          <p:nvPr>
            <p:ph type="title"/>
          </p:nvPr>
        </p:nvSpPr>
        <p:spPr>
          <a:xfrm>
            <a:off x="191029" y="232305"/>
            <a:ext cx="8686800" cy="715962"/>
          </a:xfrm>
        </p:spPr>
        <p:txBody>
          <a:bodyPr>
            <a:normAutofit/>
          </a:bodyPr>
          <a:lstStyle/>
          <a:p>
            <a:r>
              <a:rPr lang="en-US" sz="2400" b="1" dirty="0" smtClean="0">
                <a:solidFill>
                  <a:schemeClr val="tx1"/>
                </a:solidFill>
              </a:rPr>
              <a:t>OMEGAMON XE for IMS v5.3</a:t>
            </a:r>
            <a:endParaRPr lang="en-US" sz="2400" b="1" dirty="0">
              <a:solidFill>
                <a:schemeClr val="tx1"/>
              </a:solidFill>
            </a:endParaRPr>
          </a:p>
        </p:txBody>
      </p:sp>
      <p:sp>
        <p:nvSpPr>
          <p:cNvPr id="9" name="Title 1"/>
          <p:cNvSpPr txBox="1">
            <a:spLocks/>
          </p:cNvSpPr>
          <p:nvPr/>
        </p:nvSpPr>
        <p:spPr>
          <a:xfrm>
            <a:off x="291565" y="762824"/>
            <a:ext cx="8594725" cy="346721"/>
          </a:xfrm>
          <a:prstGeom prst="rect">
            <a:avLst/>
          </a:prstGeom>
        </p:spPr>
        <p:txBody>
          <a:bodyPr/>
          <a:lstStyle>
            <a:lvl1pPr algn="l" rtl="0" eaLnBrk="0" fontAlgn="base" hangingPunct="0">
              <a:lnSpc>
                <a:spcPct val="90000"/>
              </a:lnSpc>
              <a:spcBef>
                <a:spcPct val="0"/>
              </a:spcBef>
              <a:spcAft>
                <a:spcPct val="0"/>
              </a:spcAft>
              <a:defRPr sz="2800" b="1" kern="1200">
                <a:solidFill>
                  <a:schemeClr val="accent3"/>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2pPr>
            <a:lvl3pPr algn="l" rtl="0" eaLnBrk="0" fontAlgn="base" hangingPunct="0">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3pPr>
            <a:lvl4pPr algn="l" rtl="0" eaLnBrk="0" fontAlgn="base" hangingPunct="0">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4pPr>
            <a:lvl5pPr algn="l" rtl="0" eaLnBrk="0" fontAlgn="base" hangingPunct="0">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5pPr>
            <a:lvl6pPr marL="457200" algn="l" rtl="0" fontAlgn="base">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6pPr>
            <a:lvl7pPr marL="914400" algn="l" rtl="0" fontAlgn="base">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7pPr>
            <a:lvl8pPr marL="1371600" algn="l" rtl="0" fontAlgn="base">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8pPr>
            <a:lvl9pPr marL="1828800" algn="l" rtl="0" fontAlgn="base">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9pPr>
          </a:lstStyle>
          <a:p>
            <a:r>
              <a:rPr lang="en-US" sz="2000" dirty="0" smtClean="0">
                <a:solidFill>
                  <a:schemeClr val="bg2">
                    <a:lumMod val="50000"/>
                  </a:schemeClr>
                </a:solidFill>
              </a:rPr>
              <a:t>Other Enhancements and changes</a:t>
            </a:r>
            <a:endParaRPr lang="en-US" sz="3600" dirty="0">
              <a:solidFill>
                <a:schemeClr val="bg2">
                  <a:lumMod val="50000"/>
                </a:schemeClr>
              </a:solidFill>
            </a:endParaRPr>
          </a:p>
        </p:txBody>
      </p:sp>
      <p:pic>
        <p:nvPicPr>
          <p:cNvPr id="6" name="Picture 6" descr="http://us.cdn2.123rf.com/168nwm/zeffss/zeffss1201/zeffss120100011/11975128-new-icon-blue-glass-isolated-on-white-background.jpg"/>
          <p:cNvPicPr>
            <a:picLocks noChangeAspect="1" noChangeArrowheads="1"/>
          </p:cNvPicPr>
          <p:nvPr/>
        </p:nvPicPr>
        <p:blipFill>
          <a:blip r:embed="rId2" cstate="print"/>
          <a:srcRect/>
          <a:stretch>
            <a:fillRect/>
          </a:stretch>
        </p:blipFill>
        <p:spPr bwMode="auto">
          <a:xfrm>
            <a:off x="4978294" y="276463"/>
            <a:ext cx="627849" cy="627849"/>
          </a:xfrm>
          <a:prstGeom prst="rect">
            <a:avLst/>
          </a:prstGeom>
          <a:noFill/>
          <a:ln w="9525">
            <a:noFill/>
            <a:miter lim="800000"/>
            <a:headEnd/>
            <a:tailEnd/>
          </a:ln>
        </p:spPr>
      </p:pic>
    </p:spTree>
    <p:extLst>
      <p:ext uri="{BB962C8B-B14F-4D97-AF65-F5344CB8AC3E}">
        <p14:creationId xmlns="" xmlns:p14="http://schemas.microsoft.com/office/powerpoint/2010/main" val="3446443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56031" y="1225724"/>
            <a:ext cx="8339329" cy="4965192"/>
          </a:xfrm>
        </p:spPr>
        <p:txBody>
          <a:bodyPr>
            <a:noAutofit/>
          </a:bodyPr>
          <a:lstStyle/>
          <a:p>
            <a:pPr>
              <a:spcBef>
                <a:spcPts val="300"/>
              </a:spcBef>
            </a:pPr>
            <a:r>
              <a:rPr lang="en-US" sz="1800" dirty="0" smtClean="0">
                <a:solidFill>
                  <a:schemeClr val="tx1"/>
                </a:solidFill>
              </a:rPr>
              <a:t>Global definitions are now text files and no longer compiled. </a:t>
            </a:r>
          </a:p>
          <a:p>
            <a:pPr lvl="1">
              <a:spcBef>
                <a:spcPts val="300"/>
              </a:spcBef>
            </a:pPr>
            <a:r>
              <a:rPr lang="en-US" sz="1600" dirty="0" smtClean="0">
                <a:solidFill>
                  <a:schemeClr val="tx1"/>
                </a:solidFill>
              </a:rPr>
              <a:t>They can now be shared across RTEs</a:t>
            </a:r>
          </a:p>
          <a:p>
            <a:pPr lvl="1">
              <a:spcBef>
                <a:spcPts val="300"/>
              </a:spcBef>
            </a:pPr>
            <a:r>
              <a:rPr lang="en-US" sz="1600" dirty="0" smtClean="0">
                <a:solidFill>
                  <a:schemeClr val="tx1"/>
                </a:solidFill>
              </a:rPr>
              <a:t>Existing global definition modules can be converted to new form </a:t>
            </a:r>
          </a:p>
          <a:p>
            <a:pPr>
              <a:spcBef>
                <a:spcPts val="300"/>
              </a:spcBef>
            </a:pPr>
            <a:r>
              <a:rPr lang="en-US" sz="1800" dirty="0" smtClean="0">
                <a:solidFill>
                  <a:schemeClr val="tx1"/>
                </a:solidFill>
              </a:rPr>
              <a:t>IMS Exits are </a:t>
            </a:r>
          </a:p>
          <a:p>
            <a:pPr lvl="1">
              <a:spcBef>
                <a:spcPts val="300"/>
              </a:spcBef>
            </a:pPr>
            <a:r>
              <a:rPr lang="en-US" sz="1600" dirty="0" smtClean="0">
                <a:solidFill>
                  <a:schemeClr val="tx1"/>
                </a:solidFill>
              </a:rPr>
              <a:t>Isolated to their own library reducing need to recycle IMS to apply maintenance</a:t>
            </a:r>
          </a:p>
          <a:p>
            <a:pPr lvl="1">
              <a:spcBef>
                <a:spcPts val="300"/>
              </a:spcBef>
            </a:pPr>
            <a:r>
              <a:rPr lang="en-US" sz="1600" dirty="0" smtClean="0">
                <a:solidFill>
                  <a:schemeClr val="tx1"/>
                </a:solidFill>
              </a:rPr>
              <a:t>Now use Exits wherever possible to collect performance metrics and removed 10+ hooks into IMS</a:t>
            </a:r>
          </a:p>
          <a:p>
            <a:pPr>
              <a:spcBef>
                <a:spcPts val="300"/>
              </a:spcBef>
            </a:pPr>
            <a:r>
              <a:rPr lang="en-US" sz="1800" dirty="0" smtClean="0">
                <a:solidFill>
                  <a:schemeClr val="tx1"/>
                </a:solidFill>
              </a:rPr>
              <a:t>Day 1 support of IMS v14.1 and implemented the IMS v14 Monitor Exit</a:t>
            </a:r>
          </a:p>
          <a:p>
            <a:pPr>
              <a:spcBef>
                <a:spcPts val="300"/>
              </a:spcBef>
            </a:pPr>
            <a:r>
              <a:rPr lang="en-US" sz="1800" dirty="0" smtClean="0">
                <a:solidFill>
                  <a:schemeClr val="tx1"/>
                </a:solidFill>
              </a:rPr>
              <a:t>Support latest CICS releases</a:t>
            </a:r>
          </a:p>
          <a:p>
            <a:pPr>
              <a:spcBef>
                <a:spcPts val="300"/>
              </a:spcBef>
            </a:pPr>
            <a:r>
              <a:rPr lang="en-US" sz="1800" dirty="0" smtClean="0">
                <a:solidFill>
                  <a:schemeClr val="tx1"/>
                </a:solidFill>
              </a:rPr>
              <a:t>Toleration of 128 CPUs per LPAR</a:t>
            </a:r>
          </a:p>
          <a:p>
            <a:pPr>
              <a:spcBef>
                <a:spcPts val="300"/>
              </a:spcBef>
            </a:pPr>
            <a:r>
              <a:rPr lang="en-US" sz="1800" dirty="0" smtClean="0">
                <a:solidFill>
                  <a:schemeClr val="tx1"/>
                </a:solidFill>
              </a:rPr>
              <a:t>We now automatically begin collecting the highest response times for LTERMS and transactions(RMON is automatically started).</a:t>
            </a:r>
          </a:p>
          <a:p>
            <a:pPr>
              <a:spcBef>
                <a:spcPts val="300"/>
              </a:spcBef>
            </a:pPr>
            <a:r>
              <a:rPr lang="en-US" sz="1800" dirty="0" smtClean="0">
                <a:solidFill>
                  <a:schemeClr val="tx1"/>
                </a:solidFill>
              </a:rPr>
              <a:t>OMEGAMON startup messages to better support automation needs</a:t>
            </a:r>
          </a:p>
          <a:p>
            <a:pPr>
              <a:spcBef>
                <a:spcPts val="300"/>
              </a:spcBef>
            </a:pPr>
            <a:r>
              <a:rPr lang="en-US" sz="1800" dirty="0" smtClean="0">
                <a:solidFill>
                  <a:schemeClr val="tx1"/>
                </a:solidFill>
              </a:rPr>
              <a:t>ICAT configuration tool has been removed and full support added for PARMGEN and its First Time User support</a:t>
            </a:r>
          </a:p>
        </p:txBody>
      </p:sp>
      <p:sp>
        <p:nvSpPr>
          <p:cNvPr id="2" name="Title 1"/>
          <p:cNvSpPr>
            <a:spLocks noGrp="1"/>
          </p:cNvSpPr>
          <p:nvPr>
            <p:ph type="title"/>
          </p:nvPr>
        </p:nvSpPr>
        <p:spPr>
          <a:xfrm>
            <a:off x="256031" y="93978"/>
            <a:ext cx="7893973" cy="810334"/>
          </a:xfrm>
        </p:spPr>
        <p:txBody>
          <a:bodyPr>
            <a:normAutofit/>
          </a:bodyPr>
          <a:lstStyle/>
          <a:p>
            <a:r>
              <a:rPr lang="en-US" sz="2400" dirty="0" smtClean="0">
                <a:solidFill>
                  <a:schemeClr val="tx1"/>
                </a:solidFill>
              </a:rPr>
              <a:t>OMEGAMON XE for IMS v5.3</a:t>
            </a:r>
            <a:endParaRPr lang="en-US" sz="2400" dirty="0">
              <a:solidFill>
                <a:schemeClr val="tx1"/>
              </a:solidFill>
            </a:endParaRPr>
          </a:p>
        </p:txBody>
      </p:sp>
      <p:sp>
        <p:nvSpPr>
          <p:cNvPr id="9" name="Title 1"/>
          <p:cNvSpPr txBox="1">
            <a:spLocks/>
          </p:cNvSpPr>
          <p:nvPr/>
        </p:nvSpPr>
        <p:spPr>
          <a:xfrm>
            <a:off x="291565" y="730951"/>
            <a:ext cx="8594725" cy="346721"/>
          </a:xfrm>
          <a:prstGeom prst="rect">
            <a:avLst/>
          </a:prstGeom>
        </p:spPr>
        <p:txBody>
          <a:bodyPr/>
          <a:lstStyle>
            <a:lvl1pPr algn="l" rtl="0" eaLnBrk="0" fontAlgn="base" hangingPunct="0">
              <a:lnSpc>
                <a:spcPct val="90000"/>
              </a:lnSpc>
              <a:spcBef>
                <a:spcPct val="0"/>
              </a:spcBef>
              <a:spcAft>
                <a:spcPct val="0"/>
              </a:spcAft>
              <a:defRPr sz="2800" b="1" kern="1200">
                <a:solidFill>
                  <a:schemeClr val="accent3"/>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2pPr>
            <a:lvl3pPr algn="l" rtl="0" eaLnBrk="0" fontAlgn="base" hangingPunct="0">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3pPr>
            <a:lvl4pPr algn="l" rtl="0" eaLnBrk="0" fontAlgn="base" hangingPunct="0">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4pPr>
            <a:lvl5pPr algn="l" rtl="0" eaLnBrk="0" fontAlgn="base" hangingPunct="0">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5pPr>
            <a:lvl6pPr marL="457200" algn="l" rtl="0" fontAlgn="base">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6pPr>
            <a:lvl7pPr marL="914400" algn="l" rtl="0" fontAlgn="base">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7pPr>
            <a:lvl8pPr marL="1371600" algn="l" rtl="0" fontAlgn="base">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8pPr>
            <a:lvl9pPr marL="1828800" algn="l" rtl="0" fontAlgn="base">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9pPr>
          </a:lstStyle>
          <a:p>
            <a:r>
              <a:rPr lang="en-US" sz="2000" dirty="0" smtClean="0">
                <a:solidFill>
                  <a:schemeClr val="bg2">
                    <a:lumMod val="50000"/>
                  </a:schemeClr>
                </a:solidFill>
              </a:rPr>
              <a:t>Other Enhancements and changes</a:t>
            </a:r>
            <a:endParaRPr lang="en-US" sz="3600" dirty="0">
              <a:solidFill>
                <a:schemeClr val="bg2">
                  <a:lumMod val="50000"/>
                </a:schemeClr>
              </a:solidFill>
            </a:endParaRPr>
          </a:p>
        </p:txBody>
      </p:sp>
      <p:pic>
        <p:nvPicPr>
          <p:cNvPr id="6" name="Picture 6" descr="http://us.cdn2.123rf.com/168nwm/zeffss/zeffss1201/zeffss120100011/11975128-new-icon-blue-glass-isolated-on-white-background.jpg"/>
          <p:cNvPicPr>
            <a:picLocks noChangeAspect="1" noChangeArrowheads="1"/>
          </p:cNvPicPr>
          <p:nvPr/>
        </p:nvPicPr>
        <p:blipFill>
          <a:blip r:embed="rId2" cstate="print"/>
          <a:srcRect/>
          <a:stretch>
            <a:fillRect/>
          </a:stretch>
        </p:blipFill>
        <p:spPr bwMode="auto">
          <a:xfrm>
            <a:off x="4986760" y="665930"/>
            <a:ext cx="627849" cy="627849"/>
          </a:xfrm>
          <a:prstGeom prst="rect">
            <a:avLst/>
          </a:prstGeom>
          <a:noFill/>
          <a:ln w="9525">
            <a:noFill/>
            <a:miter lim="800000"/>
            <a:headEnd/>
            <a:tailEnd/>
          </a:ln>
        </p:spPr>
      </p:pic>
    </p:spTree>
    <p:extLst>
      <p:ext uri="{BB962C8B-B14F-4D97-AF65-F5344CB8AC3E}">
        <p14:creationId xmlns="" xmlns:p14="http://schemas.microsoft.com/office/powerpoint/2010/main" val="3446443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407610" y="215900"/>
            <a:ext cx="7480300" cy="495300"/>
          </a:xfrm>
        </p:spPr>
        <p:txBody>
          <a:bodyPr>
            <a:noAutofit/>
          </a:bodyPr>
          <a:lstStyle/>
          <a:p>
            <a:pPr algn="ctr"/>
            <a:r>
              <a:rPr lang="en-US" sz="2400" b="1" dirty="0" smtClean="0">
                <a:solidFill>
                  <a:schemeClr val="tx1"/>
                </a:solidFill>
              </a:rPr>
              <a:t>OMEGAMON XE for DB2 Performance Expert v5.3</a:t>
            </a:r>
            <a:br>
              <a:rPr lang="en-US" sz="2400" b="1" dirty="0" smtClean="0">
                <a:solidFill>
                  <a:schemeClr val="tx1"/>
                </a:solidFill>
              </a:rPr>
            </a:br>
            <a:r>
              <a:rPr lang="en-US" sz="1400" b="1" dirty="0" smtClean="0"/>
              <a:t>(</a:t>
            </a:r>
            <a:r>
              <a:rPr lang="en-US" sz="1400" b="1" dirty="0" err="1" smtClean="0"/>
              <a:t>GA’ed</a:t>
            </a:r>
            <a:r>
              <a:rPr lang="en-US" sz="1400" b="1" dirty="0" smtClean="0"/>
              <a:t> 2Q15)</a:t>
            </a:r>
          </a:p>
        </p:txBody>
      </p:sp>
      <p:sp>
        <p:nvSpPr>
          <p:cNvPr id="2051" name="Rectangle 10"/>
          <p:cNvSpPr>
            <a:spLocks noChangeArrowheads="1"/>
          </p:cNvSpPr>
          <p:nvPr/>
        </p:nvSpPr>
        <p:spPr bwMode="auto">
          <a:xfrm>
            <a:off x="4902428" y="1114425"/>
            <a:ext cx="3925888" cy="3902075"/>
          </a:xfrm>
          <a:prstGeom prst="rect">
            <a:avLst/>
          </a:prstGeom>
          <a:noFill/>
          <a:ln w="9525">
            <a:noFill/>
            <a:miter lim="800000"/>
            <a:headEnd/>
            <a:tailEnd/>
          </a:ln>
        </p:spPr>
        <p:txBody>
          <a:bodyPr lIns="92075" tIns="46038" rIns="92075" bIns="46038"/>
          <a:lstStyle/>
          <a:p>
            <a:pPr marL="381000" indent="-381000" algn="l" eaLnBrk="0" hangingPunct="0">
              <a:spcBef>
                <a:spcPct val="50000"/>
              </a:spcBef>
              <a:buClr>
                <a:schemeClr val="accent1"/>
              </a:buClr>
            </a:pPr>
            <a:r>
              <a:rPr lang="en-US" b="1" dirty="0"/>
              <a:t>Advanced offerings</a:t>
            </a:r>
          </a:p>
          <a:p>
            <a:pPr marL="381000" indent="-381000" algn="l" eaLnBrk="0" hangingPunct="0">
              <a:spcBef>
                <a:spcPct val="50000"/>
              </a:spcBef>
              <a:buClr>
                <a:schemeClr val="accent1"/>
              </a:buClr>
              <a:buFont typeface="Arial" pitchFamily="34" charset="0"/>
              <a:buChar char="•"/>
            </a:pPr>
            <a:r>
              <a:rPr lang="en-US" sz="1400" dirty="0">
                <a:solidFill>
                  <a:srgbClr val="0033CC"/>
                </a:solidFill>
              </a:rPr>
              <a:t>PERFORMANCE EXPERT ONLY</a:t>
            </a:r>
            <a:r>
              <a:rPr lang="en-US" sz="1400" dirty="0"/>
              <a:t>:  End-to-end response time analysis: Extended Insight</a:t>
            </a:r>
            <a:endParaRPr lang="en-US" sz="1400" dirty="0">
              <a:solidFill>
                <a:srgbClr val="0033CC"/>
              </a:solidFill>
            </a:endParaRPr>
          </a:p>
          <a:p>
            <a:pPr marL="381000" indent="-381000" algn="l" eaLnBrk="0" hangingPunct="0">
              <a:spcBef>
                <a:spcPct val="50000"/>
              </a:spcBef>
              <a:buClr>
                <a:schemeClr val="accent1"/>
              </a:buClr>
              <a:buFont typeface="Arial" pitchFamily="34" charset="0"/>
              <a:buChar char="•"/>
            </a:pPr>
            <a:r>
              <a:rPr lang="en-US" sz="1400" dirty="0">
                <a:solidFill>
                  <a:srgbClr val="0033CC"/>
                </a:solidFill>
              </a:rPr>
              <a:t>PERFORMANCE EXPERT ONLY</a:t>
            </a:r>
            <a:r>
              <a:rPr lang="en-US" sz="1400" dirty="0"/>
              <a:t>:  Expert stored procedure monitoring</a:t>
            </a:r>
            <a:endParaRPr lang="en-US" sz="1400" dirty="0">
              <a:solidFill>
                <a:srgbClr val="0033CC"/>
              </a:solidFill>
            </a:endParaRPr>
          </a:p>
          <a:p>
            <a:pPr marL="381000" indent="-381000" algn="l" eaLnBrk="0" hangingPunct="0">
              <a:spcBef>
                <a:spcPct val="50000"/>
              </a:spcBef>
              <a:buClr>
                <a:schemeClr val="accent1"/>
              </a:buClr>
              <a:buFont typeface="Arial" pitchFamily="34" charset="0"/>
              <a:buChar char="•"/>
            </a:pPr>
            <a:r>
              <a:rPr lang="en-US" sz="1400" dirty="0">
                <a:solidFill>
                  <a:srgbClr val="0033CC"/>
                </a:solidFill>
              </a:rPr>
              <a:t>Support for IBM Data Analytics Accelerator</a:t>
            </a:r>
            <a:r>
              <a:rPr lang="en-US" sz="1400" dirty="0"/>
              <a:t> </a:t>
            </a:r>
          </a:p>
          <a:p>
            <a:pPr marL="381000" indent="-381000" algn="l" eaLnBrk="0" hangingPunct="0">
              <a:spcBef>
                <a:spcPct val="50000"/>
              </a:spcBef>
              <a:buClr>
                <a:schemeClr val="accent1"/>
              </a:buClr>
              <a:buFont typeface="Arial" pitchFamily="34" charset="0"/>
              <a:buChar char="•"/>
            </a:pPr>
            <a:r>
              <a:rPr lang="en-US" sz="1400" dirty="0">
                <a:solidFill>
                  <a:srgbClr val="0033CC"/>
                </a:solidFill>
              </a:rPr>
              <a:t>FULL Day-one support for DB2 versions</a:t>
            </a:r>
            <a:r>
              <a:rPr lang="en-US" sz="1400" b="1" dirty="0"/>
              <a:t> </a:t>
            </a:r>
          </a:p>
          <a:p>
            <a:pPr marL="381000" indent="-381000" algn="l" eaLnBrk="0" hangingPunct="0">
              <a:spcBef>
                <a:spcPct val="50000"/>
              </a:spcBef>
              <a:buClr>
                <a:schemeClr val="accent1"/>
              </a:buClr>
              <a:buFont typeface="Wingdings" pitchFamily="2" charset="2"/>
              <a:buAutoNum type="arabicPeriod" startAt="5"/>
            </a:pPr>
            <a:endParaRPr lang="en-US" sz="1400" dirty="0"/>
          </a:p>
        </p:txBody>
      </p:sp>
      <p:sp>
        <p:nvSpPr>
          <p:cNvPr id="27652" name="Rectangle 11"/>
          <p:cNvSpPr>
            <a:spLocks noChangeArrowheads="1"/>
          </p:cNvSpPr>
          <p:nvPr/>
        </p:nvSpPr>
        <p:spPr bwMode="auto">
          <a:xfrm>
            <a:off x="141515" y="876300"/>
            <a:ext cx="4760913" cy="5638800"/>
          </a:xfrm>
          <a:prstGeom prst="rect">
            <a:avLst/>
          </a:prstGeom>
          <a:noFill/>
          <a:ln w="9525">
            <a:noFill/>
            <a:miter lim="800000"/>
            <a:headEnd/>
            <a:tailEnd/>
          </a:ln>
        </p:spPr>
        <p:txBody>
          <a:bodyPr lIns="92075" tIns="46038" rIns="92075" bIns="46038"/>
          <a:lstStyle/>
          <a:p>
            <a:pPr marL="381000" indent="-381000" algn="l" eaLnBrk="0" hangingPunct="0">
              <a:spcBef>
                <a:spcPct val="50000"/>
              </a:spcBef>
              <a:buClr>
                <a:schemeClr val="accent1"/>
              </a:buClr>
              <a:defRPr/>
            </a:pPr>
            <a:r>
              <a:rPr lang="en-US" b="1" dirty="0"/>
              <a:t>Productivity</a:t>
            </a:r>
          </a:p>
          <a:p>
            <a:pPr marL="381000" indent="-381000" algn="l" eaLnBrk="0" hangingPunct="0">
              <a:spcBef>
                <a:spcPct val="50000"/>
              </a:spcBef>
              <a:buClr>
                <a:schemeClr val="accent1"/>
              </a:buClr>
              <a:buFont typeface="Arial" pitchFamily="34" charset="0"/>
              <a:buChar char="•"/>
              <a:defRPr/>
            </a:pPr>
            <a:r>
              <a:rPr lang="en-US" sz="1400" dirty="0"/>
              <a:t>  Enhanced 3270 user interface</a:t>
            </a:r>
          </a:p>
          <a:p>
            <a:pPr marL="463550" indent="-463550" algn="l" eaLnBrk="0" hangingPunct="0">
              <a:spcBef>
                <a:spcPct val="50000"/>
              </a:spcBef>
              <a:buClr>
                <a:schemeClr val="accent1"/>
              </a:buClr>
              <a:buFont typeface="Arial" pitchFamily="34" charset="0"/>
              <a:buChar char="•"/>
              <a:defRPr/>
            </a:pPr>
            <a:r>
              <a:rPr lang="en-US" sz="1400" dirty="0"/>
              <a:t>Integration with SQL analysis tools like </a:t>
            </a:r>
            <a:r>
              <a:rPr lang="en-US" sz="1400" dirty="0" err="1"/>
              <a:t>Optim</a:t>
            </a:r>
            <a:r>
              <a:rPr lang="en-US" sz="1400" dirty="0"/>
              <a:t> tools and SQL/PA</a:t>
            </a:r>
          </a:p>
          <a:p>
            <a:pPr marL="463550" indent="-463550" algn="l" eaLnBrk="0" hangingPunct="0">
              <a:spcBef>
                <a:spcPct val="50000"/>
              </a:spcBef>
              <a:buClr>
                <a:schemeClr val="accent1"/>
              </a:buClr>
              <a:buFont typeface="Arial" pitchFamily="34" charset="0"/>
              <a:buChar char="•"/>
              <a:defRPr/>
            </a:pPr>
            <a:r>
              <a:rPr lang="en-US" sz="1400" dirty="0"/>
              <a:t>Extensions to DSG support to include </a:t>
            </a:r>
            <a:r>
              <a:rPr lang="en-US" sz="1400" dirty="0" err="1"/>
              <a:t>zPARMs</a:t>
            </a:r>
            <a:endParaRPr lang="en-US" sz="1400" dirty="0"/>
          </a:p>
          <a:p>
            <a:pPr marL="463550" indent="-463550" algn="l" eaLnBrk="0" hangingPunct="0">
              <a:spcBef>
                <a:spcPct val="50000"/>
              </a:spcBef>
              <a:buClr>
                <a:schemeClr val="accent1"/>
              </a:buClr>
              <a:buFont typeface="Arial" pitchFamily="34" charset="0"/>
              <a:buChar char="•"/>
              <a:defRPr/>
            </a:pPr>
            <a:r>
              <a:rPr lang="en-US" sz="1400" dirty="0"/>
              <a:t>DB2 Connect monitoring</a:t>
            </a:r>
            <a:endParaRPr lang="de-DE" sz="1400" dirty="0"/>
          </a:p>
          <a:p>
            <a:pPr marL="381000" indent="-381000" algn="l">
              <a:spcBef>
                <a:spcPts val="600"/>
              </a:spcBef>
              <a:buClr>
                <a:srgbClr val="00B0F0"/>
              </a:buClr>
              <a:buFont typeface="Arial" pitchFamily="34" charset="0"/>
              <a:buChar char="•"/>
              <a:defRPr/>
            </a:pPr>
            <a:r>
              <a:rPr lang="de-DE" sz="1400" dirty="0"/>
              <a:t>Deliver enhanced integrated monitor capabilities</a:t>
            </a:r>
          </a:p>
          <a:p>
            <a:pPr marL="838200" lvl="1" indent="-381000" algn="l">
              <a:spcBef>
                <a:spcPts val="600"/>
              </a:spcBef>
              <a:buClr>
                <a:srgbClr val="00B0F0"/>
              </a:buClr>
              <a:buFont typeface="Arial" pitchFamily="34" charset="0"/>
              <a:buChar char="•"/>
              <a:defRPr/>
            </a:pPr>
            <a:r>
              <a:rPr lang="de-DE" sz="1000" dirty="0"/>
              <a:t>Cross-monitor linking with OMEGAMON CICS</a:t>
            </a:r>
          </a:p>
          <a:p>
            <a:pPr marL="838200" lvl="1" indent="-381000" algn="l">
              <a:spcBef>
                <a:spcPts val="600"/>
              </a:spcBef>
              <a:buClr>
                <a:srgbClr val="00B0F0"/>
              </a:buClr>
              <a:buFont typeface="Arial" pitchFamily="34" charset="0"/>
              <a:buChar char="•"/>
              <a:defRPr/>
            </a:pPr>
            <a:r>
              <a:rPr lang="de-DE" sz="1000" dirty="0"/>
              <a:t>Enhanced KPI (key performance indicators) workspaces</a:t>
            </a:r>
          </a:p>
          <a:p>
            <a:pPr marL="381000" indent="-381000" algn="l">
              <a:spcBef>
                <a:spcPts val="600"/>
              </a:spcBef>
              <a:buClr>
                <a:srgbClr val="00B0F0"/>
              </a:buClr>
              <a:buFont typeface="Arial" pitchFamily="34" charset="0"/>
              <a:buChar char="•"/>
              <a:defRPr/>
            </a:pPr>
            <a:r>
              <a:rPr lang="de-DE" sz="1400" dirty="0"/>
              <a:t>Extend integration with DB2 Tools for seamless DB2-focused administration</a:t>
            </a:r>
          </a:p>
          <a:p>
            <a:pPr marL="838200" lvl="1" indent="-381000" algn="l">
              <a:spcBef>
                <a:spcPts val="600"/>
              </a:spcBef>
              <a:buClr>
                <a:srgbClr val="00B0F0"/>
              </a:buClr>
              <a:buFont typeface="Arial" pitchFamily="34" charset="0"/>
              <a:buChar char="•"/>
              <a:defRPr/>
            </a:pPr>
            <a:r>
              <a:rPr lang="de-DE" sz="1000" dirty="0"/>
              <a:t>Integration between Query Monitor and OMEGAMON DB2 </a:t>
            </a:r>
          </a:p>
          <a:p>
            <a:pPr marL="381000" indent="-381000" algn="l">
              <a:spcBef>
                <a:spcPts val="600"/>
              </a:spcBef>
              <a:buClr>
                <a:srgbClr val="00B0F0"/>
              </a:buClr>
              <a:buFont typeface="Arial" pitchFamily="34" charset="0"/>
              <a:buChar char="•"/>
              <a:defRPr/>
            </a:pPr>
            <a:r>
              <a:rPr lang="de-DE" sz="1400" dirty="0"/>
              <a:t>Continue leadership in IDAA</a:t>
            </a:r>
          </a:p>
          <a:p>
            <a:pPr marL="838200" lvl="1" indent="-381000" algn="l">
              <a:spcBef>
                <a:spcPts val="600"/>
              </a:spcBef>
              <a:buClr>
                <a:srgbClr val="00B0F0"/>
              </a:buClr>
              <a:buFont typeface="Arial" pitchFamily="34" charset="0"/>
              <a:buChar char="•"/>
              <a:defRPr/>
            </a:pPr>
            <a:r>
              <a:rPr lang="de-DE" sz="1000" dirty="0"/>
              <a:t>Enhanced SQL monitoringing for accelerated queries</a:t>
            </a:r>
            <a:endParaRPr lang="en-US" sz="1000" dirty="0"/>
          </a:p>
          <a:p>
            <a:pPr marL="463550" indent="-463550" algn="l" eaLnBrk="0" hangingPunct="0">
              <a:spcBef>
                <a:spcPct val="50000"/>
              </a:spcBef>
              <a:buClr>
                <a:schemeClr val="accent1"/>
              </a:buClr>
              <a:defRPr/>
            </a:pPr>
            <a:r>
              <a:rPr lang="en-US" b="1" dirty="0"/>
              <a:t>Total cost of ownership (TCO) reduction</a:t>
            </a:r>
          </a:p>
          <a:p>
            <a:pPr marL="463550" indent="-463550" algn="l" eaLnBrk="0" hangingPunct="0">
              <a:spcBef>
                <a:spcPct val="50000"/>
              </a:spcBef>
              <a:buClr>
                <a:schemeClr val="accent1"/>
              </a:buClr>
              <a:buFont typeface="Arial" pitchFamily="34" charset="0"/>
              <a:buChar char="•"/>
              <a:defRPr/>
            </a:pPr>
            <a:r>
              <a:rPr lang="en-US" sz="1400" dirty="0" err="1"/>
              <a:t>zIIP</a:t>
            </a:r>
            <a:r>
              <a:rPr lang="en-US" sz="1400" dirty="0"/>
              <a:t> offload for improved resource consumption</a:t>
            </a:r>
          </a:p>
          <a:p>
            <a:pPr marL="463550" indent="-463550" algn="l" eaLnBrk="0" hangingPunct="0">
              <a:spcBef>
                <a:spcPct val="50000"/>
              </a:spcBef>
              <a:buClr>
                <a:schemeClr val="accent1"/>
              </a:buClr>
              <a:buFont typeface="Arial" pitchFamily="34" charset="0"/>
              <a:buChar char="•"/>
              <a:defRPr/>
            </a:pPr>
            <a:r>
              <a:rPr lang="en-US" sz="1400" dirty="0"/>
              <a:t>Robust buffer pool analysis</a:t>
            </a:r>
          </a:p>
          <a:p>
            <a:pPr marL="463550" indent="-463550" algn="l" eaLnBrk="0" hangingPunct="0">
              <a:spcBef>
                <a:spcPct val="50000"/>
              </a:spcBef>
              <a:buClr>
                <a:schemeClr val="accent1"/>
              </a:buClr>
              <a:buFont typeface="Arial" pitchFamily="34" charset="0"/>
              <a:buChar char="•"/>
              <a:defRPr/>
            </a:pPr>
            <a:r>
              <a:rPr lang="en-US" sz="1400" dirty="0"/>
              <a:t>Extensive object analysis</a:t>
            </a:r>
          </a:p>
        </p:txBody>
      </p:sp>
      <p:pic>
        <p:nvPicPr>
          <p:cNvPr id="2053" name="Picture 6" descr="http://us.cdn2.123rf.com/168nwm/zeffss/zeffss1201/zeffss120100011/11975128-new-icon-blue-glass-isolated-on-white-background.jpg"/>
          <p:cNvPicPr>
            <a:picLocks noChangeAspect="1" noChangeArrowheads="1"/>
          </p:cNvPicPr>
          <p:nvPr/>
        </p:nvPicPr>
        <p:blipFill>
          <a:blip r:embed="rId2" cstate="print"/>
          <a:srcRect/>
          <a:stretch>
            <a:fillRect/>
          </a:stretch>
        </p:blipFill>
        <p:spPr bwMode="auto">
          <a:xfrm>
            <a:off x="4902428" y="4251325"/>
            <a:ext cx="765175" cy="765175"/>
          </a:xfrm>
          <a:prstGeom prst="rect">
            <a:avLst/>
          </a:prstGeom>
          <a:noFill/>
          <a:ln w="9525">
            <a:noFill/>
            <a:miter lim="800000"/>
            <a:headEnd/>
            <a:tailEnd/>
          </a:ln>
        </p:spPr>
      </p:pic>
      <p:pic>
        <p:nvPicPr>
          <p:cNvPr id="2054" name="Picture 17" descr="zEnterprise4"/>
          <p:cNvPicPr>
            <a:picLocks noChangeAspect="1" noChangeArrowheads="1"/>
          </p:cNvPicPr>
          <p:nvPr/>
        </p:nvPicPr>
        <p:blipFill>
          <a:blip r:embed="rId3" cstate="print"/>
          <a:srcRect/>
          <a:stretch>
            <a:fillRect/>
          </a:stretch>
        </p:blipFill>
        <p:spPr bwMode="auto">
          <a:xfrm>
            <a:off x="5499100" y="3550330"/>
            <a:ext cx="2819400" cy="205581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idx="4294967295"/>
          </p:nvPr>
        </p:nvSpPr>
        <p:spPr/>
        <p:txBody>
          <a:bodyPr/>
          <a:lstStyle/>
          <a:p>
            <a:pPr eaLnBrk="1" hangingPunct="1"/>
            <a:r>
              <a:rPr lang="en-US" sz="2400" b="1" dirty="0" smtClean="0"/>
              <a:t>OMEGAMON Performance Management Suite</a:t>
            </a:r>
          </a:p>
        </p:txBody>
      </p:sp>
      <p:sp>
        <p:nvSpPr>
          <p:cNvPr id="29699" name="Rectangle 3"/>
          <p:cNvSpPr>
            <a:spLocks noGrp="1"/>
          </p:cNvSpPr>
          <p:nvPr>
            <p:ph type="body" idx="4294967295"/>
          </p:nvPr>
        </p:nvSpPr>
        <p:spPr/>
        <p:txBody>
          <a:bodyPr/>
          <a:lstStyle/>
          <a:p>
            <a:pPr eaLnBrk="1" hangingPunct="1">
              <a:buFont typeface="Arial" pitchFamily="34" charset="0"/>
              <a:buNone/>
            </a:pPr>
            <a:r>
              <a:rPr lang="en-US" dirty="0" smtClean="0"/>
              <a:t>   IBM </a:t>
            </a:r>
            <a:r>
              <a:rPr lang="en-US" dirty="0" smtClean="0"/>
              <a:t>Tivoli Performance Management Suite for z/OS V5.3 and the IBM Tivoli OMEGAMON z/OS Management Suite V5.3 can help provide cost savings and greater effectiveness while helping you meet your Service Level Agreements by</a:t>
            </a:r>
            <a:r>
              <a:rPr lang="en-US" dirty="0" smtClean="0"/>
              <a:t>:</a:t>
            </a:r>
          </a:p>
          <a:p>
            <a:pPr eaLnBrk="1" hangingPunct="1">
              <a:buFont typeface="Arial" pitchFamily="34" charset="0"/>
              <a:buNone/>
            </a:pPr>
            <a:endParaRPr lang="en-US" dirty="0" smtClean="0"/>
          </a:p>
          <a:p>
            <a:pPr indent="-457200" eaLnBrk="1" hangingPunct="1">
              <a:spcBef>
                <a:spcPts val="0"/>
              </a:spcBef>
              <a:buFontTx/>
              <a:buNone/>
            </a:pPr>
            <a:r>
              <a:rPr lang="en-US" dirty="0" smtClean="0"/>
              <a:t>• </a:t>
            </a:r>
            <a:r>
              <a:rPr lang="en-US" sz="1600" dirty="0" smtClean="0"/>
              <a:t>Delivering </a:t>
            </a:r>
            <a:r>
              <a:rPr lang="en-US" sz="1600" dirty="0" smtClean="0"/>
              <a:t>new Enhanced 3270 User Interface (Enhanced 3270UI) history </a:t>
            </a:r>
            <a:r>
              <a:rPr lang="en-US" sz="1600" dirty="0" smtClean="0"/>
              <a:t>capability, increased </a:t>
            </a:r>
            <a:r>
              <a:rPr lang="en-US" sz="1600" dirty="0" smtClean="0"/>
              <a:t>integration, and enhanced install, configuration, and customization </a:t>
            </a:r>
          </a:p>
          <a:p>
            <a:pPr indent="-457200" eaLnBrk="1" hangingPunct="1">
              <a:spcBef>
                <a:spcPts val="0"/>
              </a:spcBef>
              <a:buFontTx/>
              <a:buNone/>
            </a:pPr>
            <a:r>
              <a:rPr lang="en-US" sz="1600" dirty="0" smtClean="0"/>
              <a:t>• 	</a:t>
            </a:r>
            <a:r>
              <a:rPr lang="en-US" sz="1600" dirty="0" smtClean="0"/>
              <a:t>Offering </a:t>
            </a:r>
            <a:r>
              <a:rPr lang="en-US" sz="1600" dirty="0" smtClean="0"/>
              <a:t>the ability to quickly identify problem situations.</a:t>
            </a:r>
          </a:p>
          <a:p>
            <a:pPr indent="-457200" eaLnBrk="1" hangingPunct="1">
              <a:spcBef>
                <a:spcPts val="0"/>
              </a:spcBef>
              <a:buFontTx/>
              <a:buNone/>
            </a:pPr>
            <a:r>
              <a:rPr lang="en-US" sz="1600" dirty="0" smtClean="0"/>
              <a:t>• 	</a:t>
            </a:r>
            <a:r>
              <a:rPr lang="en-US" sz="1600" dirty="0" smtClean="0"/>
              <a:t>Isolating </a:t>
            </a:r>
            <a:r>
              <a:rPr lang="en-US" sz="1600" dirty="0" smtClean="0"/>
              <a:t>and addressing problems quickly.</a:t>
            </a:r>
          </a:p>
          <a:p>
            <a:pPr indent="-457200" eaLnBrk="1" hangingPunct="1">
              <a:spcBef>
                <a:spcPts val="0"/>
              </a:spcBef>
              <a:buFontTx/>
              <a:buNone/>
            </a:pPr>
            <a:r>
              <a:rPr lang="en-US" sz="1600" dirty="0" smtClean="0"/>
              <a:t>• 	</a:t>
            </a:r>
            <a:r>
              <a:rPr lang="en-US" sz="1600" dirty="0" smtClean="0"/>
              <a:t>Improving </a:t>
            </a:r>
            <a:r>
              <a:rPr lang="en-US" sz="1600" dirty="0" smtClean="0"/>
              <a:t>resource utilization to maximize investment.</a:t>
            </a:r>
          </a:p>
          <a:p>
            <a:pPr indent="-457200" eaLnBrk="1" hangingPunct="1">
              <a:spcBef>
                <a:spcPts val="0"/>
              </a:spcBef>
              <a:buFontTx/>
              <a:buNone/>
            </a:pPr>
            <a:r>
              <a:rPr lang="en-US" sz="1600" dirty="0" smtClean="0"/>
              <a:t>• 	</a:t>
            </a:r>
            <a:r>
              <a:rPr lang="en-US" sz="1600" dirty="0" smtClean="0"/>
              <a:t>Improving </a:t>
            </a:r>
            <a:r>
              <a:rPr lang="en-US" sz="1600" dirty="0" smtClean="0"/>
              <a:t>personnel interaction for better synergy and efficiency.</a:t>
            </a:r>
          </a:p>
          <a:p>
            <a:pPr indent="-457200" eaLnBrk="1" hangingPunct="1">
              <a:spcBef>
                <a:spcPts val="0"/>
              </a:spcBef>
              <a:buFontTx/>
              <a:buNone/>
            </a:pPr>
            <a:r>
              <a:rPr lang="en-US" sz="1600" dirty="0" smtClean="0"/>
              <a:t>• 	</a:t>
            </a:r>
            <a:r>
              <a:rPr lang="en-US" sz="1600" dirty="0" smtClean="0"/>
              <a:t>Reducing </a:t>
            </a:r>
            <a:r>
              <a:rPr lang="en-US" sz="1600" dirty="0" smtClean="0"/>
              <a:t>outages or delays.</a:t>
            </a:r>
          </a:p>
          <a:p>
            <a:pPr indent="-457200" eaLnBrk="1" hangingPunct="1">
              <a:spcBef>
                <a:spcPts val="0"/>
              </a:spcBef>
              <a:buFontTx/>
              <a:buNone/>
            </a:pPr>
            <a:r>
              <a:rPr lang="en-US" sz="1600" dirty="0" smtClean="0"/>
              <a:t>• 	</a:t>
            </a:r>
            <a:r>
              <a:rPr lang="en-US" sz="1600" dirty="0" smtClean="0"/>
              <a:t>Customizing </a:t>
            </a:r>
            <a:r>
              <a:rPr lang="en-US" sz="1600" dirty="0" smtClean="0"/>
              <a:t>the enhanced user interface based on the scope </a:t>
            </a:r>
            <a:r>
              <a:rPr lang="en-US" sz="1600" dirty="0" smtClean="0"/>
              <a:t>and control </a:t>
            </a:r>
            <a:r>
              <a:rPr lang="en-US" sz="1600" dirty="0" smtClean="0"/>
              <a:t>of your day-to-day job.</a:t>
            </a:r>
          </a:p>
          <a:p>
            <a:pPr indent="-457200" eaLnBrk="1" hangingPunct="1">
              <a:spcBef>
                <a:spcPts val="0"/>
              </a:spcBef>
              <a:buFontTx/>
              <a:buNone/>
            </a:pPr>
            <a:r>
              <a:rPr lang="en-US" sz="1600" dirty="0" smtClean="0"/>
              <a:t>•   </a:t>
            </a:r>
            <a:r>
              <a:rPr lang="en-US" sz="1600" dirty="0" smtClean="0"/>
              <a:t>Expanding </a:t>
            </a:r>
            <a:r>
              <a:rPr lang="en-US" sz="1600" dirty="0" smtClean="0"/>
              <a:t>solution throughout IBM z/OS platform.</a:t>
            </a:r>
          </a:p>
        </p:txBody>
      </p:sp>
      <p:sp>
        <p:nvSpPr>
          <p:cNvPr id="4" name="Slide Number Placeholder 3"/>
          <p:cNvSpPr>
            <a:spLocks noGrp="1"/>
          </p:cNvSpPr>
          <p:nvPr>
            <p:ph type="sldNum" sz="quarter" idx="10"/>
          </p:nvPr>
        </p:nvSpPr>
        <p:spPr/>
        <p:txBody>
          <a:bodyPr/>
          <a:lstStyle/>
          <a:p>
            <a:pPr>
              <a:defRPr/>
            </a:pPr>
            <a:fld id="{EDF87102-42F0-4B25-BB72-A75EFB5F1CC9}"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108845" y="266700"/>
            <a:ext cx="7480300" cy="495300"/>
          </a:xfrm>
        </p:spPr>
        <p:txBody>
          <a:bodyPr>
            <a:noAutofit/>
          </a:bodyPr>
          <a:lstStyle/>
          <a:p>
            <a:pPr algn="ctr"/>
            <a:r>
              <a:rPr lang="en-US" sz="2400" b="1" dirty="0" smtClean="0">
                <a:solidFill>
                  <a:schemeClr val="tx1"/>
                </a:solidFill>
              </a:rPr>
              <a:t>OMEGAMON XE for Mainframe Networks v5.3</a:t>
            </a:r>
            <a:endParaRPr lang="en-US" sz="1400" b="1" dirty="0" smtClean="0">
              <a:solidFill>
                <a:schemeClr val="tx1"/>
              </a:solidFill>
            </a:endParaRPr>
          </a:p>
        </p:txBody>
      </p:sp>
      <p:sp>
        <p:nvSpPr>
          <p:cNvPr id="27652" name="Rectangle 11"/>
          <p:cNvSpPr>
            <a:spLocks noChangeArrowheads="1"/>
          </p:cNvSpPr>
          <p:nvPr/>
        </p:nvSpPr>
        <p:spPr bwMode="auto">
          <a:xfrm>
            <a:off x="620493" y="1224652"/>
            <a:ext cx="5548539" cy="5638800"/>
          </a:xfrm>
          <a:prstGeom prst="rect">
            <a:avLst/>
          </a:prstGeom>
          <a:noFill/>
          <a:ln w="9525">
            <a:noFill/>
            <a:miter lim="800000"/>
            <a:headEnd/>
            <a:tailEnd/>
          </a:ln>
        </p:spPr>
        <p:txBody>
          <a:bodyPr lIns="92075" tIns="46038" rIns="92075" bIns="46038"/>
          <a:lstStyle/>
          <a:p>
            <a:pPr marL="182880" indent="-182880">
              <a:buFont typeface="Arial" pitchFamily="34" charset="0"/>
              <a:buChar char="•"/>
            </a:pPr>
            <a:r>
              <a:rPr lang="en-US" dirty="0" smtClean="0"/>
              <a:t>Enhanced 3270UI near -term historical support</a:t>
            </a:r>
          </a:p>
          <a:p>
            <a:pPr marL="182880" lvl="0" indent="-182880">
              <a:buFont typeface="Arial" pitchFamily="34" charset="0"/>
              <a:buChar char="•"/>
            </a:pPr>
            <a:r>
              <a:rPr lang="en-US" dirty="0" smtClean="0"/>
              <a:t>Implemented VTAM buffer pools in the enhanced 3270 UI. </a:t>
            </a:r>
          </a:p>
          <a:p>
            <a:pPr marL="182880" lvl="0" indent="-182880">
              <a:buFont typeface="Arial" pitchFamily="34" charset="0"/>
              <a:buChar char="•"/>
            </a:pPr>
            <a:r>
              <a:rPr lang="en-US" dirty="0" smtClean="0"/>
              <a:t>FIND command for easier use. </a:t>
            </a:r>
          </a:p>
          <a:p>
            <a:pPr marL="182880" lvl="0" indent="-182880">
              <a:buFont typeface="Arial" pitchFamily="34" charset="0"/>
              <a:buChar char="•"/>
            </a:pPr>
            <a:r>
              <a:rPr lang="en-US" dirty="0" smtClean="0"/>
              <a:t>Faster network problem debugging with PING, NSLOOKUP, and TRACERTE commands. </a:t>
            </a:r>
          </a:p>
          <a:p>
            <a:pPr marL="182880" lvl="0" indent="-182880">
              <a:buFont typeface="Arial" pitchFamily="34" charset="0"/>
              <a:buChar char="•"/>
            </a:pPr>
            <a:r>
              <a:rPr lang="en-US" dirty="0" smtClean="0"/>
              <a:t>Customized filters and queries</a:t>
            </a:r>
          </a:p>
          <a:p>
            <a:pPr marL="182880" lvl="0" indent="-182880">
              <a:buFont typeface="Arial" pitchFamily="34" charset="0"/>
              <a:buChar char="•"/>
            </a:pPr>
            <a:r>
              <a:rPr lang="en-US" dirty="0" smtClean="0"/>
              <a:t>Improved navigation  </a:t>
            </a:r>
          </a:p>
          <a:p>
            <a:pPr marL="182880" lvl="0" indent="-182880">
              <a:buFont typeface="Arial" pitchFamily="34" charset="0"/>
              <a:buChar char="•"/>
            </a:pPr>
            <a:r>
              <a:rPr lang="en-US" dirty="0" smtClean="0"/>
              <a:t>Navigate to the Enterprise Mainframe Networks Health workspace </a:t>
            </a:r>
          </a:p>
          <a:p>
            <a:pPr marL="182880" lvl="0" indent="-182880">
              <a:buFont typeface="Arial" pitchFamily="34" charset="0"/>
              <a:buChar char="•"/>
            </a:pPr>
            <a:r>
              <a:rPr lang="en-US" dirty="0" smtClean="0"/>
              <a:t>New enhanced 3270UI workspaces: </a:t>
            </a:r>
          </a:p>
          <a:p>
            <a:pPr marL="640080" lvl="2" indent="-182880">
              <a:buFont typeface="Arial" pitchFamily="34" charset="0"/>
              <a:buChar char="•"/>
            </a:pPr>
            <a:r>
              <a:rPr lang="en-US" sz="1600" dirty="0" smtClean="0"/>
              <a:t>Enterprise Mainframe Networks Health</a:t>
            </a:r>
          </a:p>
          <a:p>
            <a:pPr marL="640080" lvl="2" indent="-182880">
              <a:buFont typeface="Arial" pitchFamily="34" charset="0"/>
              <a:buChar char="•"/>
            </a:pPr>
            <a:r>
              <a:rPr lang="en-US" sz="1600" dirty="0" smtClean="0"/>
              <a:t>Enterprise TCP/IP and VTAM Overview</a:t>
            </a:r>
          </a:p>
          <a:p>
            <a:pPr marL="640080" lvl="2" indent="-182880">
              <a:buFont typeface="Arial" pitchFamily="34" charset="0"/>
              <a:buChar char="•"/>
            </a:pPr>
            <a:r>
              <a:rPr lang="en-US" sz="1600" dirty="0" smtClean="0"/>
              <a:t>TCP/IP Address Space Details</a:t>
            </a:r>
          </a:p>
          <a:p>
            <a:pPr marL="640080" lvl="2" indent="-182880">
              <a:buFont typeface="Arial" pitchFamily="34" charset="0"/>
              <a:buChar char="•"/>
            </a:pPr>
            <a:r>
              <a:rPr lang="en-US" sz="1600" dirty="0" smtClean="0"/>
              <a:t>VTAM Address Space Details</a:t>
            </a:r>
          </a:p>
          <a:p>
            <a:pPr marL="640080" lvl="2" indent="-182880">
              <a:buFont typeface="Arial" pitchFamily="34" charset="0"/>
              <a:buChar char="•"/>
            </a:pPr>
            <a:r>
              <a:rPr lang="en-US" sz="1600" dirty="0" smtClean="0"/>
              <a:t>VTAM Buffer Pools</a:t>
            </a:r>
          </a:p>
          <a:p>
            <a:pPr marL="640080" lvl="2" indent="-182880">
              <a:buFont typeface="Arial" pitchFamily="34" charset="0"/>
              <a:buChar char="•"/>
            </a:pPr>
            <a:r>
              <a:rPr lang="en-US" sz="1600" dirty="0" smtClean="0"/>
              <a:t>VTAM Buffer Pool Details</a:t>
            </a:r>
            <a:endParaRPr lang="en-US" sz="1600" dirty="0"/>
          </a:p>
        </p:txBody>
      </p:sp>
      <p:pic>
        <p:nvPicPr>
          <p:cNvPr id="2053" name="Picture 6" descr="http://us.cdn2.123rf.com/168nwm/zeffss/zeffss1201/zeffss120100011/11975128-new-icon-blue-glass-isolated-on-white-background.jpg"/>
          <p:cNvPicPr>
            <a:picLocks noChangeAspect="1" noChangeArrowheads="1"/>
          </p:cNvPicPr>
          <p:nvPr/>
        </p:nvPicPr>
        <p:blipFill>
          <a:blip r:embed="rId2" cstate="print"/>
          <a:srcRect/>
          <a:stretch>
            <a:fillRect/>
          </a:stretch>
        </p:blipFill>
        <p:spPr bwMode="auto">
          <a:xfrm>
            <a:off x="7073901" y="631371"/>
            <a:ext cx="765175" cy="765175"/>
          </a:xfrm>
          <a:prstGeom prst="rect">
            <a:avLst/>
          </a:prstGeom>
          <a:noFill/>
          <a:ln w="9525">
            <a:noFill/>
            <a:miter lim="800000"/>
            <a:headEnd/>
            <a:tailEnd/>
          </a:ln>
        </p:spPr>
      </p:pic>
      <p:pic>
        <p:nvPicPr>
          <p:cNvPr id="7" name="Picture 2" descr="computer_03"/>
          <p:cNvPicPr>
            <a:picLocks noChangeAspect="1" noChangeArrowheads="1"/>
          </p:cNvPicPr>
          <p:nvPr/>
        </p:nvPicPr>
        <p:blipFill>
          <a:blip r:embed="rId3" cstate="print"/>
          <a:srcRect/>
          <a:stretch>
            <a:fillRect/>
          </a:stretch>
        </p:blipFill>
        <p:spPr bwMode="auto">
          <a:xfrm>
            <a:off x="6290582" y="1632857"/>
            <a:ext cx="2505075" cy="3341687"/>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solidFill>
                  <a:schemeClr val="tx1"/>
                </a:solidFill>
              </a:rPr>
              <a:t>OMEGAMON XE for Mainframe Networks v5.3</a:t>
            </a:r>
            <a:endParaRPr lang="en-US" sz="2400" b="1" dirty="0">
              <a:solidFill>
                <a:schemeClr val="tx1"/>
              </a:solidFill>
            </a:endParaRPr>
          </a:p>
        </p:txBody>
      </p:sp>
      <p:pic>
        <p:nvPicPr>
          <p:cNvPr id="5" name="Content Placeholder 4"/>
          <p:cNvPicPr>
            <a:picLocks noGrp="1" noChangeAspect="1"/>
          </p:cNvPicPr>
          <p:nvPr>
            <p:ph idx="1"/>
          </p:nvPr>
        </p:nvPicPr>
        <p:blipFill>
          <a:blip r:embed="rId2" cstate="print"/>
          <a:stretch>
            <a:fillRect/>
          </a:stretch>
        </p:blipFill>
        <p:spPr>
          <a:xfrm>
            <a:off x="121647" y="4741336"/>
            <a:ext cx="4085348" cy="1583267"/>
          </a:xfrm>
          <a:prstGeom prst="rect">
            <a:avLst/>
          </a:prstGeom>
        </p:spPr>
      </p:pic>
      <p:sp>
        <p:nvSpPr>
          <p:cNvPr id="6" name="Title 1"/>
          <p:cNvSpPr txBox="1">
            <a:spLocks/>
          </p:cNvSpPr>
          <p:nvPr/>
        </p:nvSpPr>
        <p:spPr>
          <a:xfrm>
            <a:off x="291565" y="1109545"/>
            <a:ext cx="8594725" cy="346721"/>
          </a:xfrm>
          <a:prstGeom prst="rect">
            <a:avLst/>
          </a:prstGeom>
        </p:spPr>
        <p:txBody>
          <a:bodyPr/>
          <a:lstStyle>
            <a:lvl1pPr algn="l" rtl="0" eaLnBrk="0" fontAlgn="base" hangingPunct="0">
              <a:lnSpc>
                <a:spcPct val="90000"/>
              </a:lnSpc>
              <a:spcBef>
                <a:spcPct val="0"/>
              </a:spcBef>
              <a:spcAft>
                <a:spcPct val="0"/>
              </a:spcAft>
              <a:defRPr sz="2800" b="1" kern="1200">
                <a:solidFill>
                  <a:schemeClr val="accent3"/>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2pPr>
            <a:lvl3pPr algn="l" rtl="0" eaLnBrk="0" fontAlgn="base" hangingPunct="0">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3pPr>
            <a:lvl4pPr algn="l" rtl="0" eaLnBrk="0" fontAlgn="base" hangingPunct="0">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4pPr>
            <a:lvl5pPr algn="l" rtl="0" eaLnBrk="0" fontAlgn="base" hangingPunct="0">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5pPr>
            <a:lvl6pPr marL="457200" algn="l" rtl="0" fontAlgn="base">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6pPr>
            <a:lvl7pPr marL="914400" algn="l" rtl="0" fontAlgn="base">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7pPr>
            <a:lvl8pPr marL="1371600" algn="l" rtl="0" fontAlgn="base">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8pPr>
            <a:lvl9pPr marL="1828800" algn="l" rtl="0" fontAlgn="base">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9pPr>
          </a:lstStyle>
          <a:p>
            <a:r>
              <a:rPr lang="en-US" sz="2000" dirty="0" smtClean="0">
                <a:solidFill>
                  <a:schemeClr val="accent2"/>
                </a:solidFill>
              </a:rPr>
              <a:t>Decreased problem resolution time and effort</a:t>
            </a:r>
            <a:endParaRPr lang="en-US" sz="3600" dirty="0">
              <a:solidFill>
                <a:schemeClr val="accent2"/>
              </a:solidFill>
            </a:endParaRPr>
          </a:p>
        </p:txBody>
      </p:sp>
      <p:pic>
        <p:nvPicPr>
          <p:cNvPr id="3" name="Picture 2"/>
          <p:cNvPicPr>
            <a:picLocks noChangeAspect="1"/>
          </p:cNvPicPr>
          <p:nvPr/>
        </p:nvPicPr>
        <p:blipFill>
          <a:blip r:embed="rId3" cstate="print"/>
          <a:stretch>
            <a:fillRect/>
          </a:stretch>
        </p:blipFill>
        <p:spPr>
          <a:xfrm>
            <a:off x="3794893" y="1548290"/>
            <a:ext cx="5205174" cy="4784778"/>
          </a:xfrm>
          <a:prstGeom prst="rect">
            <a:avLst/>
          </a:prstGeom>
        </p:spPr>
      </p:pic>
      <p:sp>
        <p:nvSpPr>
          <p:cNvPr id="8" name="Content Placeholder 3"/>
          <p:cNvSpPr txBox="1">
            <a:spLocks/>
          </p:cNvSpPr>
          <p:nvPr/>
        </p:nvSpPr>
        <p:spPr>
          <a:xfrm>
            <a:off x="274638" y="1611068"/>
            <a:ext cx="3450696" cy="3054065"/>
          </a:xfrm>
          <a:prstGeom prst="rect">
            <a:avLst/>
          </a:prstGeom>
        </p:spPr>
        <p:txBody>
          <a:bodyPr/>
          <a:lstStyle>
            <a:lvl1pPr marL="173038" indent="-173038" algn="l" rtl="0" eaLnBrk="0" fontAlgn="base" hangingPunct="0">
              <a:spcBef>
                <a:spcPct val="50000"/>
              </a:spcBef>
              <a:spcAft>
                <a:spcPct val="0"/>
              </a:spcAft>
              <a:buClr>
                <a:schemeClr val="tx1"/>
              </a:buClr>
              <a:buFont typeface="Wingdings" panose="05000000000000000000" pitchFamily="2" charset="2"/>
              <a:buChar char="§"/>
              <a:defRPr sz="1600" kern="1200">
                <a:solidFill>
                  <a:schemeClr val="tx1"/>
                </a:solidFill>
                <a:latin typeface="+mn-lt"/>
                <a:ea typeface="MS PGothic" panose="020B0600070205080204" pitchFamily="34" charset="-128"/>
                <a:cs typeface="+mn-cs"/>
              </a:defRPr>
            </a:lvl1pPr>
            <a:lvl2pPr marL="509588" indent="-163513" algn="l" rtl="0" eaLnBrk="0" fontAlgn="base" hangingPunct="0">
              <a:spcBef>
                <a:spcPct val="0"/>
              </a:spcBef>
              <a:spcAft>
                <a:spcPct val="0"/>
              </a:spcAft>
              <a:buClr>
                <a:schemeClr val="tx1"/>
              </a:buClr>
              <a:buFont typeface="Arial" panose="020B0604020202020204" pitchFamily="34" charset="0"/>
              <a:buChar char="–"/>
              <a:defRPr sz="1600" kern="1200">
                <a:solidFill>
                  <a:schemeClr val="tx1"/>
                </a:solidFill>
                <a:latin typeface="+mn-lt"/>
                <a:ea typeface="MS PGothic" panose="020B0600070205080204" pitchFamily="34" charset="-128"/>
                <a:cs typeface="+mn-cs"/>
              </a:defRPr>
            </a:lvl2pPr>
            <a:lvl3pPr marL="855663" indent="-173038" algn="l" rtl="0" eaLnBrk="0" fontAlgn="base" hangingPunct="0">
              <a:spcBef>
                <a:spcPct val="0"/>
              </a:spcBef>
              <a:spcAft>
                <a:spcPct val="0"/>
              </a:spcAft>
              <a:buClr>
                <a:schemeClr val="tx1"/>
              </a:buClr>
              <a:buChar char="•"/>
              <a:defRPr sz="1600" kern="1200">
                <a:solidFill>
                  <a:schemeClr val="tx1"/>
                </a:solidFill>
                <a:latin typeface="+mn-lt"/>
                <a:ea typeface="MS PGothic" panose="020B0600070205080204" pitchFamily="34" charset="-128"/>
                <a:cs typeface="+mn-cs"/>
              </a:defRPr>
            </a:lvl3pPr>
            <a:lvl4pPr marL="1203325" indent="-173038" algn="l" rtl="0" eaLnBrk="0" fontAlgn="base" hangingPunct="0">
              <a:spcBef>
                <a:spcPct val="20000"/>
              </a:spcBef>
              <a:spcAft>
                <a:spcPct val="0"/>
              </a:spcAft>
              <a:buClr>
                <a:schemeClr val="bg1"/>
              </a:buClr>
              <a:buChar char="–"/>
              <a:defRPr sz="1600" kern="1200">
                <a:solidFill>
                  <a:schemeClr val="bg1"/>
                </a:solidFill>
                <a:latin typeface="+mn-lt"/>
                <a:ea typeface="MS PGothic" panose="020B0600070205080204" pitchFamily="34" charset="-128"/>
                <a:cs typeface="+mn-cs"/>
              </a:defRPr>
            </a:lvl4pPr>
            <a:lvl5pPr marL="1539875" indent="-163513" algn="l" rtl="0" eaLnBrk="0" fontAlgn="base" hangingPunct="0">
              <a:spcBef>
                <a:spcPct val="20000"/>
              </a:spcBef>
              <a:spcAft>
                <a:spcPct val="0"/>
              </a:spcAft>
              <a:buClr>
                <a:schemeClr val="bg1"/>
              </a:buClr>
              <a:buChar char="»"/>
              <a:defRPr sz="1600" kern="1200">
                <a:solidFill>
                  <a:schemeClr val="bg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smtClean="0">
                <a:solidFill>
                  <a:srgbClr val="000000"/>
                </a:solidFill>
                <a:latin typeface="Arial" panose="020B0604020202020204" pitchFamily="34" charset="0"/>
              </a:rPr>
              <a:t>View TCP connections and z/OS address space details together to understand when network performance is impacted by z/OS resource constraints</a:t>
            </a:r>
          </a:p>
          <a:p>
            <a:endParaRPr lang="en-US" altLang="en-US" dirty="0" smtClean="0">
              <a:solidFill>
                <a:srgbClr val="000000"/>
              </a:solidFill>
              <a:latin typeface="Arial" panose="020B0604020202020204" pitchFamily="34" charset="0"/>
            </a:endParaRPr>
          </a:p>
          <a:p>
            <a:r>
              <a:rPr lang="en-US" altLang="en-US" dirty="0" smtClean="0">
                <a:solidFill>
                  <a:srgbClr val="000000"/>
                </a:solidFill>
                <a:latin typeface="Arial" panose="020B0604020202020204" pitchFamily="34" charset="0"/>
              </a:rPr>
              <a:t>Zoom into OMEGAMON on z/OS workspaces to investigate further into bottlenecks, storage usage, and WLM service classes</a:t>
            </a:r>
          </a:p>
          <a:p>
            <a:endParaRPr lang="en-US" dirty="0"/>
          </a:p>
        </p:txBody>
      </p:sp>
    </p:spTree>
    <p:extLst>
      <p:ext uri="{BB962C8B-B14F-4D97-AF65-F5344CB8AC3E}">
        <p14:creationId xmlns="" xmlns:p14="http://schemas.microsoft.com/office/powerpoint/2010/main" val="1232896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solidFill>
                  <a:schemeClr val="tx1"/>
                </a:solidFill>
              </a:rPr>
              <a:t>OMEGAMON XE for Mainframe Networks v5.3</a:t>
            </a:r>
            <a:endParaRPr lang="en-US" sz="2400" b="1" dirty="0">
              <a:solidFill>
                <a:schemeClr val="tx1"/>
              </a:solidFill>
            </a:endParaRPr>
          </a:p>
        </p:txBody>
      </p:sp>
      <p:sp>
        <p:nvSpPr>
          <p:cNvPr id="6" name="Title 1"/>
          <p:cNvSpPr txBox="1">
            <a:spLocks/>
          </p:cNvSpPr>
          <p:nvPr/>
        </p:nvSpPr>
        <p:spPr>
          <a:xfrm>
            <a:off x="291565" y="837391"/>
            <a:ext cx="8594725" cy="346721"/>
          </a:xfrm>
          <a:prstGeom prst="rect">
            <a:avLst/>
          </a:prstGeom>
        </p:spPr>
        <p:txBody>
          <a:bodyPr/>
          <a:lstStyle>
            <a:lvl1pPr algn="l" rtl="0" eaLnBrk="0" fontAlgn="base" hangingPunct="0">
              <a:lnSpc>
                <a:spcPct val="90000"/>
              </a:lnSpc>
              <a:spcBef>
                <a:spcPct val="0"/>
              </a:spcBef>
              <a:spcAft>
                <a:spcPct val="0"/>
              </a:spcAft>
              <a:defRPr sz="2800" b="1" kern="1200">
                <a:solidFill>
                  <a:schemeClr val="accent3"/>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2pPr>
            <a:lvl3pPr algn="l" rtl="0" eaLnBrk="0" fontAlgn="base" hangingPunct="0">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3pPr>
            <a:lvl4pPr algn="l" rtl="0" eaLnBrk="0" fontAlgn="base" hangingPunct="0">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4pPr>
            <a:lvl5pPr algn="l" rtl="0" eaLnBrk="0" fontAlgn="base" hangingPunct="0">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5pPr>
            <a:lvl6pPr marL="457200" algn="l" rtl="0" fontAlgn="base">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6pPr>
            <a:lvl7pPr marL="914400" algn="l" rtl="0" fontAlgn="base">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7pPr>
            <a:lvl8pPr marL="1371600" algn="l" rtl="0" fontAlgn="base">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8pPr>
            <a:lvl9pPr marL="1828800" algn="l" rtl="0" fontAlgn="base">
              <a:lnSpc>
                <a:spcPct val="90000"/>
              </a:lnSpc>
              <a:spcBef>
                <a:spcPct val="0"/>
              </a:spcBef>
              <a:spcAft>
                <a:spcPct val="0"/>
              </a:spcAft>
              <a:defRPr sz="2200">
                <a:solidFill>
                  <a:srgbClr val="3B0256"/>
                </a:solidFill>
                <a:latin typeface="Arial" panose="020B0604020202020204" pitchFamily="34" charset="0"/>
                <a:ea typeface="MS PGothic" panose="020B0600070205080204" pitchFamily="34" charset="-128"/>
                <a:cs typeface="Arial" panose="020B0604020202020204" pitchFamily="34" charset="0"/>
              </a:defRPr>
            </a:lvl9pPr>
          </a:lstStyle>
          <a:p>
            <a:r>
              <a:rPr lang="en-US" sz="2000" dirty="0" smtClean="0">
                <a:solidFill>
                  <a:schemeClr val="accent2"/>
                </a:solidFill>
              </a:rPr>
              <a:t>Decreased problem resolution time and effort</a:t>
            </a:r>
            <a:endParaRPr lang="en-US" sz="3600" dirty="0">
              <a:solidFill>
                <a:schemeClr val="accent2"/>
              </a:solidFill>
            </a:endParaRPr>
          </a:p>
        </p:txBody>
      </p:sp>
      <p:sp>
        <p:nvSpPr>
          <p:cNvPr id="8" name="Content Placeholder 3"/>
          <p:cNvSpPr txBox="1">
            <a:spLocks/>
          </p:cNvSpPr>
          <p:nvPr/>
        </p:nvSpPr>
        <p:spPr>
          <a:xfrm>
            <a:off x="220208" y="1273602"/>
            <a:ext cx="3450696" cy="4719027"/>
          </a:xfrm>
          <a:prstGeom prst="rect">
            <a:avLst/>
          </a:prstGeom>
        </p:spPr>
        <p:txBody>
          <a:bodyPr/>
          <a:lstStyle>
            <a:lvl1pPr marL="173038" indent="-173038" algn="l" rtl="0" eaLnBrk="0" fontAlgn="base" hangingPunct="0">
              <a:spcBef>
                <a:spcPct val="50000"/>
              </a:spcBef>
              <a:spcAft>
                <a:spcPct val="0"/>
              </a:spcAft>
              <a:buClr>
                <a:schemeClr val="tx1"/>
              </a:buClr>
              <a:buFont typeface="Wingdings" panose="05000000000000000000" pitchFamily="2" charset="2"/>
              <a:buChar char="§"/>
              <a:defRPr sz="1600" kern="1200">
                <a:solidFill>
                  <a:schemeClr val="tx1"/>
                </a:solidFill>
                <a:latin typeface="+mn-lt"/>
                <a:ea typeface="MS PGothic" panose="020B0600070205080204" pitchFamily="34" charset="-128"/>
                <a:cs typeface="+mn-cs"/>
              </a:defRPr>
            </a:lvl1pPr>
            <a:lvl2pPr marL="509588" indent="-163513" algn="l" rtl="0" eaLnBrk="0" fontAlgn="base" hangingPunct="0">
              <a:spcBef>
                <a:spcPct val="0"/>
              </a:spcBef>
              <a:spcAft>
                <a:spcPct val="0"/>
              </a:spcAft>
              <a:buClr>
                <a:schemeClr val="tx1"/>
              </a:buClr>
              <a:buFont typeface="Arial" panose="020B0604020202020204" pitchFamily="34" charset="0"/>
              <a:buChar char="–"/>
              <a:defRPr sz="1600" kern="1200">
                <a:solidFill>
                  <a:schemeClr val="tx1"/>
                </a:solidFill>
                <a:latin typeface="+mn-lt"/>
                <a:ea typeface="MS PGothic" panose="020B0600070205080204" pitchFamily="34" charset="-128"/>
                <a:cs typeface="+mn-cs"/>
              </a:defRPr>
            </a:lvl2pPr>
            <a:lvl3pPr marL="855663" indent="-173038" algn="l" rtl="0" eaLnBrk="0" fontAlgn="base" hangingPunct="0">
              <a:spcBef>
                <a:spcPct val="0"/>
              </a:spcBef>
              <a:spcAft>
                <a:spcPct val="0"/>
              </a:spcAft>
              <a:buClr>
                <a:schemeClr val="tx1"/>
              </a:buClr>
              <a:buChar char="•"/>
              <a:defRPr sz="1600" kern="1200">
                <a:solidFill>
                  <a:schemeClr val="tx1"/>
                </a:solidFill>
                <a:latin typeface="+mn-lt"/>
                <a:ea typeface="MS PGothic" panose="020B0600070205080204" pitchFamily="34" charset="-128"/>
                <a:cs typeface="+mn-cs"/>
              </a:defRPr>
            </a:lvl3pPr>
            <a:lvl4pPr marL="1203325" indent="-173038" algn="l" rtl="0" eaLnBrk="0" fontAlgn="base" hangingPunct="0">
              <a:spcBef>
                <a:spcPct val="20000"/>
              </a:spcBef>
              <a:spcAft>
                <a:spcPct val="0"/>
              </a:spcAft>
              <a:buClr>
                <a:schemeClr val="bg1"/>
              </a:buClr>
              <a:buChar char="–"/>
              <a:defRPr sz="1600" kern="1200">
                <a:solidFill>
                  <a:schemeClr val="bg1"/>
                </a:solidFill>
                <a:latin typeface="+mn-lt"/>
                <a:ea typeface="MS PGothic" panose="020B0600070205080204" pitchFamily="34" charset="-128"/>
                <a:cs typeface="+mn-cs"/>
              </a:defRPr>
            </a:lvl4pPr>
            <a:lvl5pPr marL="1539875" indent="-163513" algn="l" rtl="0" eaLnBrk="0" fontAlgn="base" hangingPunct="0">
              <a:spcBef>
                <a:spcPct val="20000"/>
              </a:spcBef>
              <a:spcAft>
                <a:spcPct val="0"/>
              </a:spcAft>
              <a:buClr>
                <a:schemeClr val="bg1"/>
              </a:buClr>
              <a:buChar char="»"/>
              <a:defRPr sz="1600" kern="1200">
                <a:solidFill>
                  <a:schemeClr val="bg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Debug network problems faster</a:t>
            </a:r>
          </a:p>
          <a:p>
            <a:r>
              <a:rPr lang="en-US" dirty="0"/>
              <a:t>I</a:t>
            </a:r>
            <a:r>
              <a:rPr lang="en-US" dirty="0" smtClean="0"/>
              <a:t>ssue </a:t>
            </a:r>
            <a:r>
              <a:rPr lang="en-US" dirty="0"/>
              <a:t>PING, NSLOOKUP and TRACERTE commands while viewing any workspace in the enhanced 3270 user </a:t>
            </a:r>
            <a:r>
              <a:rPr lang="en-US" dirty="0" smtClean="0"/>
              <a:t>interface</a:t>
            </a:r>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The </a:t>
            </a:r>
            <a:r>
              <a:rPr lang="en-US" dirty="0"/>
              <a:t>command </a:t>
            </a:r>
            <a:r>
              <a:rPr lang="en-US" dirty="0" smtClean="0"/>
              <a:t>is issued </a:t>
            </a:r>
            <a:r>
              <a:rPr lang="en-US" dirty="0"/>
              <a:t>from the selected system and the output </a:t>
            </a:r>
            <a:r>
              <a:rPr lang="en-US" dirty="0" smtClean="0"/>
              <a:t>is displayed </a:t>
            </a:r>
            <a:r>
              <a:rPr lang="en-US" dirty="0"/>
              <a:t>in the Command and Response Log workspace</a:t>
            </a:r>
          </a:p>
        </p:txBody>
      </p:sp>
      <p:pic>
        <p:nvPicPr>
          <p:cNvPr id="3" name="Picture 2"/>
          <p:cNvPicPr>
            <a:picLocks noChangeAspect="1"/>
          </p:cNvPicPr>
          <p:nvPr/>
        </p:nvPicPr>
        <p:blipFill>
          <a:blip r:embed="rId2" cstate="print"/>
          <a:stretch>
            <a:fillRect/>
          </a:stretch>
        </p:blipFill>
        <p:spPr>
          <a:xfrm>
            <a:off x="776929" y="2695749"/>
            <a:ext cx="2190476" cy="228571"/>
          </a:xfrm>
          <a:prstGeom prst="rect">
            <a:avLst/>
          </a:prstGeom>
        </p:spPr>
      </p:pic>
      <p:pic>
        <p:nvPicPr>
          <p:cNvPr id="4" name="Picture 3"/>
          <p:cNvPicPr>
            <a:picLocks noChangeAspect="1"/>
          </p:cNvPicPr>
          <p:nvPr/>
        </p:nvPicPr>
        <p:blipFill>
          <a:blip r:embed="rId3" cstate="print"/>
          <a:stretch>
            <a:fillRect/>
          </a:stretch>
        </p:blipFill>
        <p:spPr>
          <a:xfrm>
            <a:off x="291565" y="2977154"/>
            <a:ext cx="4359094" cy="1883622"/>
          </a:xfrm>
          <a:prstGeom prst="rect">
            <a:avLst/>
          </a:prstGeom>
        </p:spPr>
      </p:pic>
      <p:pic>
        <p:nvPicPr>
          <p:cNvPr id="5" name="Picture 4"/>
          <p:cNvPicPr>
            <a:picLocks noChangeAspect="1"/>
          </p:cNvPicPr>
          <p:nvPr/>
        </p:nvPicPr>
        <p:blipFill>
          <a:blip r:embed="rId4" cstate="print"/>
          <a:stretch>
            <a:fillRect/>
          </a:stretch>
        </p:blipFill>
        <p:spPr>
          <a:xfrm>
            <a:off x="3538860" y="1574416"/>
            <a:ext cx="5487153" cy="3823494"/>
          </a:xfrm>
          <a:prstGeom prst="rect">
            <a:avLst/>
          </a:prstGeom>
        </p:spPr>
      </p:pic>
    </p:spTree>
    <p:extLst>
      <p:ext uri="{BB962C8B-B14F-4D97-AF65-F5344CB8AC3E}">
        <p14:creationId xmlns="" xmlns:p14="http://schemas.microsoft.com/office/powerpoint/2010/main" val="4189912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2"/>
          <p:cNvSpPr>
            <a:spLocks noGrp="1"/>
          </p:cNvSpPr>
          <p:nvPr>
            <p:ph type="title"/>
          </p:nvPr>
        </p:nvSpPr>
        <p:spPr>
          <a:xfrm>
            <a:off x="585334" y="190726"/>
            <a:ext cx="7856537" cy="941388"/>
          </a:xfrm>
        </p:spPr>
        <p:txBody>
          <a:bodyPr/>
          <a:lstStyle/>
          <a:p>
            <a:pPr eaLnBrk="1" hangingPunct="1">
              <a:lnSpc>
                <a:spcPct val="100000"/>
              </a:lnSpc>
            </a:pPr>
            <a:r>
              <a:rPr lang="en-US" altLang="en-US" sz="2400" b="1" dirty="0" smtClean="0">
                <a:solidFill>
                  <a:schemeClr val="tx1"/>
                </a:solidFill>
                <a:latin typeface="Arial" pitchFamily="34" charset="0"/>
                <a:cs typeface="Arial" pitchFamily="34" charset="0"/>
              </a:rPr>
              <a:t>OMEGAMON Dashboard Edition for z/OS v5.3</a:t>
            </a:r>
            <a:br>
              <a:rPr lang="en-US" altLang="en-US" sz="2400" b="1" dirty="0" smtClean="0">
                <a:solidFill>
                  <a:schemeClr val="tx1"/>
                </a:solidFill>
                <a:latin typeface="Arial" pitchFamily="34" charset="0"/>
                <a:cs typeface="Arial" pitchFamily="34" charset="0"/>
              </a:rPr>
            </a:br>
            <a:r>
              <a:rPr lang="en-US" altLang="en-US" sz="2400" b="0" dirty="0" smtClean="0">
                <a:solidFill>
                  <a:schemeClr val="tx1"/>
                </a:solidFill>
                <a:latin typeface="Arial" pitchFamily="34" charset="0"/>
                <a:cs typeface="Arial" pitchFamily="34" charset="0"/>
              </a:rPr>
              <a:t>Integration the key to collaboration and efficiency</a:t>
            </a:r>
          </a:p>
        </p:txBody>
      </p:sp>
      <p:sp>
        <p:nvSpPr>
          <p:cNvPr id="3075" name="Text Box 4"/>
          <p:cNvSpPr txBox="1">
            <a:spLocks noChangeArrowheads="1"/>
          </p:cNvSpPr>
          <p:nvPr/>
        </p:nvSpPr>
        <p:spPr bwMode="auto">
          <a:xfrm>
            <a:off x="3001963" y="3387725"/>
            <a:ext cx="5822950" cy="1017588"/>
          </a:xfrm>
          <a:prstGeom prst="rect">
            <a:avLst/>
          </a:prstGeom>
          <a:noFill/>
          <a:ln w="9525">
            <a:noFill/>
            <a:miter lim="800000"/>
            <a:headEnd/>
            <a:tailEnd/>
          </a:ln>
        </p:spPr>
        <p:txBody>
          <a:bodyPr lIns="91424" tIns="45714" rIns="91424" bIns="45714">
            <a:spAutoFit/>
          </a:bodyPr>
          <a:lstStyle/>
          <a:p>
            <a:pPr marL="166688" indent="-166688" defTabSz="447675" eaLnBrk="1" hangingPunct="1">
              <a:lnSpc>
                <a:spcPct val="94000"/>
              </a:lnSpc>
              <a:spcAft>
                <a:spcPts val="1000"/>
              </a:spcAft>
              <a:buClr>
                <a:srgbClr val="583B91"/>
              </a:buClr>
              <a:buFont typeface="Arial" pitchFamily="34" charset="0"/>
              <a:buChar char="•"/>
              <a:tabLst>
                <a:tab pos="1141413" algn="l"/>
                <a:tab pos="2055813" algn="l"/>
                <a:tab pos="2970213" algn="l"/>
                <a:tab pos="3884613" algn="l"/>
                <a:tab pos="4799013" algn="l"/>
                <a:tab pos="5713413" algn="l"/>
                <a:tab pos="6627813" algn="l"/>
                <a:tab pos="7540625" algn="l"/>
                <a:tab pos="8456613" algn="l"/>
                <a:tab pos="9371013" algn="l"/>
                <a:tab pos="10285413" algn="l"/>
              </a:tabLst>
            </a:pPr>
            <a:r>
              <a:rPr lang="en-GB" altLang="en-US" sz="1600" b="1">
                <a:solidFill>
                  <a:schemeClr val="tx2"/>
                </a:solidFill>
                <a:latin typeface="Arial" pitchFamily="34" charset="0"/>
                <a:ea typeface="Batang" pitchFamily="18" charset="-127"/>
              </a:rPr>
              <a:t>Reduce problem isolation time and correction - </a:t>
            </a:r>
            <a:r>
              <a:rPr lang="en-GB" altLang="en-US" sz="1600">
                <a:solidFill>
                  <a:schemeClr val="tx2"/>
                </a:solidFill>
                <a:latin typeface="Arial" pitchFamily="34" charset="0"/>
                <a:ea typeface="Batang" pitchFamily="18" charset="-127"/>
              </a:rPr>
              <a:t>Create consolidated alerts that represent all computing resources servicing your critical workloads to quickly isolate and aviod or correct problems</a:t>
            </a:r>
          </a:p>
        </p:txBody>
      </p:sp>
      <p:sp>
        <p:nvSpPr>
          <p:cNvPr id="3076" name="Text Box 4"/>
          <p:cNvSpPr txBox="1">
            <a:spLocks noChangeArrowheads="1"/>
          </p:cNvSpPr>
          <p:nvPr/>
        </p:nvSpPr>
        <p:spPr bwMode="auto">
          <a:xfrm>
            <a:off x="2935288" y="2163763"/>
            <a:ext cx="5819775" cy="1017587"/>
          </a:xfrm>
          <a:prstGeom prst="rect">
            <a:avLst/>
          </a:prstGeom>
          <a:noFill/>
          <a:ln w="9525">
            <a:noFill/>
            <a:miter lim="800000"/>
            <a:headEnd/>
            <a:tailEnd/>
          </a:ln>
        </p:spPr>
        <p:txBody>
          <a:bodyPr lIns="91424" tIns="45714" rIns="91424" bIns="45714">
            <a:spAutoFit/>
          </a:bodyPr>
          <a:lstStyle/>
          <a:p>
            <a:pPr marL="234950" indent="-234950" defTabSz="447675" eaLnBrk="1" hangingPunct="1">
              <a:lnSpc>
                <a:spcPct val="94000"/>
              </a:lnSpc>
              <a:spcAft>
                <a:spcPts val="1000"/>
              </a:spcAft>
              <a:buClr>
                <a:srgbClr val="583B91"/>
              </a:buClr>
              <a:buFont typeface="Arial" pitchFamily="34" charset="0"/>
              <a:buChar char="•"/>
              <a:tabLst>
                <a:tab pos="227013" algn="l"/>
                <a:tab pos="1141413" algn="l"/>
                <a:tab pos="2055813" algn="l"/>
                <a:tab pos="2970213" algn="l"/>
                <a:tab pos="3884613" algn="l"/>
                <a:tab pos="4799013" algn="l"/>
                <a:tab pos="5713413" algn="l"/>
                <a:tab pos="6627813" algn="l"/>
                <a:tab pos="7540625" algn="l"/>
                <a:tab pos="8456613" algn="l"/>
                <a:tab pos="9371013" algn="l"/>
                <a:tab pos="10285413" algn="l"/>
              </a:tabLst>
            </a:pPr>
            <a:r>
              <a:rPr lang="en-GB" altLang="en-US" sz="1600" b="1">
                <a:solidFill>
                  <a:schemeClr val="tx2"/>
                </a:solidFill>
                <a:latin typeface="Arial" pitchFamily="34" charset="0"/>
                <a:ea typeface="Batang" pitchFamily="18" charset="-127"/>
              </a:rPr>
              <a:t>Greater Visualization, Control and Automation - </a:t>
            </a:r>
            <a:r>
              <a:rPr lang="en-GB" altLang="en-US" sz="1600">
                <a:solidFill>
                  <a:schemeClr val="tx2"/>
                </a:solidFill>
                <a:latin typeface="Arial" pitchFamily="34" charset="0"/>
                <a:ea typeface="Batang" pitchFamily="18" charset="-127"/>
              </a:rPr>
              <a:t>Integrate management Information from multiple IBM management products on a single workspace for of your enterprise views of IT resources</a:t>
            </a:r>
          </a:p>
        </p:txBody>
      </p:sp>
      <p:cxnSp>
        <p:nvCxnSpPr>
          <p:cNvPr id="19" name="Straight Connector 18"/>
          <p:cNvCxnSpPr/>
          <p:nvPr/>
        </p:nvCxnSpPr>
        <p:spPr>
          <a:xfrm>
            <a:off x="3146425" y="3257550"/>
            <a:ext cx="5486400" cy="0"/>
          </a:xfrm>
          <a:prstGeom prst="line">
            <a:avLst/>
          </a:prstGeom>
          <a:noFill/>
          <a:ln w="25400" cap="flat" cmpd="sng" algn="ctr">
            <a:solidFill>
              <a:srgbClr val="00CC99"/>
            </a:solidFill>
            <a:prstDash val="solid"/>
          </a:ln>
          <a:effectLst>
            <a:outerShdw blurRad="40000" dist="20000" dir="5400000" rotWithShape="0">
              <a:srgbClr val="000000">
                <a:alpha val="38000"/>
              </a:srgbClr>
            </a:outerShdw>
          </a:effectLst>
        </p:spPr>
      </p:cxnSp>
      <p:cxnSp>
        <p:nvCxnSpPr>
          <p:cNvPr id="20" name="Straight Connector 19"/>
          <p:cNvCxnSpPr/>
          <p:nvPr/>
        </p:nvCxnSpPr>
        <p:spPr>
          <a:xfrm>
            <a:off x="3184525" y="4487863"/>
            <a:ext cx="5454650" cy="0"/>
          </a:xfrm>
          <a:prstGeom prst="line">
            <a:avLst/>
          </a:prstGeom>
          <a:noFill/>
          <a:ln w="25400" cap="flat" cmpd="sng" algn="ctr">
            <a:solidFill>
              <a:srgbClr val="00CC99"/>
            </a:solidFill>
            <a:prstDash val="solid"/>
          </a:ln>
          <a:effectLst>
            <a:outerShdw blurRad="40000" dist="20000" dir="5400000" rotWithShape="0">
              <a:srgbClr val="000000">
                <a:alpha val="38000"/>
              </a:srgbClr>
            </a:outerShdw>
          </a:effectLst>
        </p:spPr>
      </p:cxnSp>
      <p:sp>
        <p:nvSpPr>
          <p:cNvPr id="25" name="TextBox 6"/>
          <p:cNvSpPr txBox="1">
            <a:spLocks noChangeArrowheads="1"/>
          </p:cNvSpPr>
          <p:nvPr/>
        </p:nvSpPr>
        <p:spPr bwMode="auto">
          <a:xfrm>
            <a:off x="2774950" y="1425575"/>
            <a:ext cx="6369050" cy="584200"/>
          </a:xfrm>
          <a:prstGeom prst="rect">
            <a:avLst/>
          </a:prstGeom>
          <a:noFill/>
          <a:ln>
            <a:noFill/>
          </a:ln>
          <a:extLst>
            <a:ext uri="{909E8E84-426E-40DD-AFC4-6F175D3DCCD1}"/>
            <a:ext uri="{91240B29-F687-4F45-9708-019B960494DF}"/>
          </a:extLst>
        </p:spPr>
        <p:txBody>
          <a:bodyPr>
            <a:spAutoFit/>
          </a:bodyPr>
          <a:lstStyle/>
          <a:p>
            <a:pPr eaLnBrk="1" fontAlgn="auto" hangingPunct="1">
              <a:spcBef>
                <a:spcPts val="0"/>
              </a:spcBef>
              <a:spcAft>
                <a:spcPts val="0"/>
              </a:spcAft>
              <a:buClr>
                <a:srgbClr val="000000"/>
              </a:buClr>
              <a:buSzPct val="100000"/>
              <a:buFont typeface="Times New Roman" pitchFamily="18" charset="0"/>
              <a:buNone/>
              <a:defRPr/>
            </a:pPr>
            <a:r>
              <a:rPr lang="en-US" sz="1600" b="1" kern="0" dirty="0">
                <a:solidFill>
                  <a:schemeClr val="tx2"/>
                </a:solidFill>
                <a:latin typeface="Arial" pitchFamily="34" charset="0"/>
              </a:rPr>
              <a:t>Working as a team is vital to getting the job done and the same can be said about your systems management information </a:t>
            </a:r>
          </a:p>
        </p:txBody>
      </p:sp>
      <p:pic>
        <p:nvPicPr>
          <p:cNvPr id="3080" name="Picture 2" descr="storyline"/>
          <p:cNvPicPr>
            <a:picLocks noChangeAspect="1" noChangeArrowheads="1"/>
          </p:cNvPicPr>
          <p:nvPr/>
        </p:nvPicPr>
        <p:blipFill>
          <a:blip r:embed="rId3" cstate="print"/>
          <a:srcRect/>
          <a:stretch>
            <a:fillRect/>
          </a:stretch>
        </p:blipFill>
        <p:spPr bwMode="auto">
          <a:xfrm>
            <a:off x="434975" y="1425575"/>
            <a:ext cx="2146300" cy="4354513"/>
          </a:xfrm>
          <a:prstGeom prst="rect">
            <a:avLst/>
          </a:prstGeom>
          <a:noFill/>
          <a:ln w="9525">
            <a:noFill/>
            <a:miter lim="800000"/>
            <a:headEnd/>
            <a:tailEnd/>
          </a:ln>
        </p:spPr>
      </p:pic>
      <p:sp>
        <p:nvSpPr>
          <p:cNvPr id="3081" name="Text Box 4"/>
          <p:cNvSpPr txBox="1">
            <a:spLocks noChangeArrowheads="1"/>
          </p:cNvSpPr>
          <p:nvPr/>
        </p:nvSpPr>
        <p:spPr bwMode="auto">
          <a:xfrm>
            <a:off x="3003550" y="4649788"/>
            <a:ext cx="5781675" cy="1017587"/>
          </a:xfrm>
          <a:prstGeom prst="rect">
            <a:avLst/>
          </a:prstGeom>
          <a:noFill/>
          <a:ln w="9525">
            <a:noFill/>
            <a:miter lim="800000"/>
            <a:headEnd/>
            <a:tailEnd/>
          </a:ln>
        </p:spPr>
        <p:txBody>
          <a:bodyPr lIns="91424" tIns="45714" rIns="91424" bIns="45714">
            <a:spAutoFit/>
          </a:bodyPr>
          <a:lstStyle/>
          <a:p>
            <a:pPr marL="166688" indent="-166688" defTabSz="447675" eaLnBrk="1" hangingPunct="1">
              <a:lnSpc>
                <a:spcPct val="94000"/>
              </a:lnSpc>
              <a:spcAft>
                <a:spcPts val="1000"/>
              </a:spcAft>
              <a:buClr>
                <a:srgbClr val="583B91"/>
              </a:buClr>
              <a:buFont typeface="Arial" pitchFamily="34" charset="0"/>
              <a:buChar char="•"/>
              <a:tabLst>
                <a:tab pos="1141413" algn="l"/>
                <a:tab pos="2055813" algn="l"/>
                <a:tab pos="2970213" algn="l"/>
                <a:tab pos="3884613" algn="l"/>
                <a:tab pos="4799013" algn="l"/>
                <a:tab pos="5713413" algn="l"/>
                <a:tab pos="6627813" algn="l"/>
                <a:tab pos="7540625" algn="l"/>
                <a:tab pos="8456613" algn="l"/>
                <a:tab pos="9371013" algn="l"/>
                <a:tab pos="10285413" algn="l"/>
              </a:tabLst>
            </a:pPr>
            <a:r>
              <a:rPr lang="en-GB" altLang="en-US" sz="1600" b="1">
                <a:solidFill>
                  <a:schemeClr val="tx2"/>
                </a:solidFill>
                <a:latin typeface="Arial" pitchFamily="34" charset="0"/>
                <a:ea typeface="Batang" pitchFamily="18" charset="-127"/>
              </a:rPr>
              <a:t>Reduce response times to problems and costs </a:t>
            </a:r>
            <a:r>
              <a:rPr lang="en-GB" altLang="en-US" sz="1600">
                <a:solidFill>
                  <a:schemeClr val="tx2"/>
                </a:solidFill>
                <a:latin typeface="Arial" pitchFamily="34" charset="0"/>
                <a:ea typeface="Batang" pitchFamily="18" charset="-127"/>
              </a:rPr>
              <a:t>- Utilize the policy feature to create sophisticated responses to the world class alerting/situations coming from the OMEGAMONs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0" y="136071"/>
            <a:ext cx="7979241" cy="495300"/>
          </a:xfrm>
        </p:spPr>
        <p:txBody>
          <a:bodyPr>
            <a:noAutofit/>
          </a:bodyPr>
          <a:lstStyle/>
          <a:p>
            <a:pPr algn="ctr"/>
            <a:r>
              <a:rPr lang="en-US" sz="2400" b="1" dirty="0" smtClean="0">
                <a:solidFill>
                  <a:schemeClr val="tx1"/>
                </a:solidFill>
              </a:rPr>
              <a:t>OMEGAMON Dashboard Edition v5.3 Interim Feature</a:t>
            </a:r>
            <a:endParaRPr lang="en-US" sz="1400" b="1" dirty="0" smtClean="0">
              <a:solidFill>
                <a:schemeClr val="tx1"/>
              </a:solidFill>
            </a:endParaRPr>
          </a:p>
        </p:txBody>
      </p:sp>
      <p:sp>
        <p:nvSpPr>
          <p:cNvPr id="27652" name="Rectangle 11"/>
          <p:cNvSpPr>
            <a:spLocks noChangeArrowheads="1"/>
          </p:cNvSpPr>
          <p:nvPr/>
        </p:nvSpPr>
        <p:spPr bwMode="auto">
          <a:xfrm>
            <a:off x="1132122" y="757463"/>
            <a:ext cx="7228107" cy="639083"/>
          </a:xfrm>
          <a:prstGeom prst="rect">
            <a:avLst/>
          </a:prstGeom>
          <a:noFill/>
          <a:ln w="9525">
            <a:noFill/>
            <a:miter lim="800000"/>
            <a:headEnd/>
            <a:tailEnd/>
          </a:ln>
        </p:spPr>
        <p:txBody>
          <a:bodyPr lIns="92075" tIns="46038" rIns="92075" bIns="46038"/>
          <a:lstStyle/>
          <a:p>
            <a:r>
              <a:rPr lang="en-US" dirty="0" smtClean="0"/>
              <a:t>Operational short term status views in E3270UI built on situations (Tivoli OMEGAVIEW 3270 replacement)  and Status Tree view</a:t>
            </a:r>
            <a:endParaRPr lang="en-US" dirty="0"/>
          </a:p>
        </p:txBody>
      </p:sp>
      <p:pic>
        <p:nvPicPr>
          <p:cNvPr id="2053" name="Picture 6" descr="http://us.cdn2.123rf.com/168nwm/zeffss/zeffss1201/zeffss120100011/11975128-new-icon-blue-glass-isolated-on-white-background.jpg"/>
          <p:cNvPicPr>
            <a:picLocks noChangeAspect="1" noChangeArrowheads="1"/>
          </p:cNvPicPr>
          <p:nvPr/>
        </p:nvPicPr>
        <p:blipFill>
          <a:blip r:embed="rId2" cstate="print"/>
          <a:srcRect/>
          <a:stretch>
            <a:fillRect/>
          </a:stretch>
        </p:blipFill>
        <p:spPr bwMode="auto">
          <a:xfrm>
            <a:off x="138347" y="757463"/>
            <a:ext cx="765175" cy="765175"/>
          </a:xfrm>
          <a:prstGeom prst="rect">
            <a:avLst/>
          </a:prstGeom>
          <a:noFill/>
          <a:ln w="9525">
            <a:noFill/>
            <a:miter lim="800000"/>
            <a:headEnd/>
            <a:tailEnd/>
          </a:ln>
        </p:spPr>
      </p:pic>
      <p:pic>
        <p:nvPicPr>
          <p:cNvPr id="151554" name="Picture 2"/>
          <p:cNvPicPr>
            <a:picLocks noChangeAspect="1" noChangeArrowheads="1"/>
          </p:cNvPicPr>
          <p:nvPr/>
        </p:nvPicPr>
        <p:blipFill>
          <a:blip r:embed="rId3" cstate="print"/>
          <a:srcRect l="3482" t="54127" r="20357" b="18095"/>
          <a:stretch>
            <a:fillRect/>
          </a:stretch>
        </p:blipFill>
        <p:spPr bwMode="auto">
          <a:xfrm>
            <a:off x="740236" y="1572994"/>
            <a:ext cx="7805057" cy="1601272"/>
          </a:xfrm>
          <a:prstGeom prst="rect">
            <a:avLst/>
          </a:prstGeom>
          <a:noFill/>
          <a:ln w="9525">
            <a:noFill/>
            <a:miter lim="800000"/>
            <a:headEnd/>
            <a:tailEnd/>
          </a:ln>
        </p:spPr>
      </p:pic>
      <p:pic>
        <p:nvPicPr>
          <p:cNvPr id="151555" name="Picture 3"/>
          <p:cNvPicPr>
            <a:picLocks noChangeAspect="1" noChangeArrowheads="1"/>
          </p:cNvPicPr>
          <p:nvPr/>
        </p:nvPicPr>
        <p:blipFill>
          <a:blip r:embed="rId4" cstate="print"/>
          <a:srcRect l="3571" t="31905" r="20446" b="10476"/>
          <a:stretch>
            <a:fillRect/>
          </a:stretch>
        </p:blipFill>
        <p:spPr bwMode="auto">
          <a:xfrm>
            <a:off x="740236" y="3174266"/>
            <a:ext cx="7805057" cy="3329302"/>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235352" y="0"/>
            <a:ext cx="7612284" cy="909577"/>
          </a:xfrm>
          <a:prstGeom prst="rect">
            <a:avLst/>
          </a:prstGeom>
          <a:noFill/>
          <a:ln w="9525">
            <a:noFill/>
            <a:miter lim="800000"/>
            <a:headEnd/>
            <a:tailEnd/>
          </a:ln>
        </p:spPr>
        <p:txBody>
          <a:bodyPr lIns="0" tIns="38808" rIns="0" bIns="0" anchor="ctr"/>
          <a:lstStyle/>
          <a:p>
            <a:pPr algn="l" defTabSz="449263">
              <a:lnSpc>
                <a:spcPct val="93000"/>
              </a:lnSpc>
              <a:spcBef>
                <a:spcPct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ltLang="en-US" sz="2400" b="1" dirty="0" smtClean="0">
                <a:solidFill>
                  <a:schemeClr val="tx1"/>
                </a:solidFill>
                <a:latin typeface="+mj-lt"/>
                <a:ea typeface="MS Gothic" pitchFamily="49" charset="-128"/>
              </a:rPr>
              <a:t>Mainframe </a:t>
            </a:r>
            <a:r>
              <a:rPr lang="en-US" altLang="en-US" sz="2400" b="1" dirty="0">
                <a:solidFill>
                  <a:schemeClr val="tx1"/>
                </a:solidFill>
                <a:latin typeface="+mj-lt"/>
                <a:ea typeface="MS Gothic" pitchFamily="49" charset="-128"/>
              </a:rPr>
              <a:t>Service Management key to driving improved business outcomes</a:t>
            </a:r>
            <a:r>
              <a:rPr lang="en-US" altLang="en-US" sz="2400" b="1" dirty="0">
                <a:solidFill>
                  <a:schemeClr val="accent2"/>
                </a:solidFill>
                <a:latin typeface="+mj-lt"/>
                <a:ea typeface="MS Gothic" pitchFamily="49" charset="-128"/>
              </a:rPr>
              <a:t> </a:t>
            </a:r>
          </a:p>
        </p:txBody>
      </p:sp>
      <p:pic>
        <p:nvPicPr>
          <p:cNvPr id="47107" name="Picture 6" descr="Untitled-1 copy"/>
          <p:cNvPicPr>
            <a:picLocks noChangeAspect="1" noChangeArrowheads="1"/>
          </p:cNvPicPr>
          <p:nvPr/>
        </p:nvPicPr>
        <p:blipFill>
          <a:blip r:embed="rId3" cstate="print"/>
          <a:srcRect/>
          <a:stretch>
            <a:fillRect/>
          </a:stretch>
        </p:blipFill>
        <p:spPr bwMode="auto">
          <a:xfrm>
            <a:off x="6094413" y="1396232"/>
            <a:ext cx="2897187" cy="4193783"/>
          </a:xfrm>
          <a:prstGeom prst="rect">
            <a:avLst/>
          </a:prstGeom>
          <a:noFill/>
          <a:ln w="9525">
            <a:noFill/>
            <a:miter lim="800000"/>
            <a:headEnd/>
            <a:tailEnd/>
          </a:ln>
        </p:spPr>
      </p:pic>
      <p:pic>
        <p:nvPicPr>
          <p:cNvPr id="47108" name="Picture 1" descr="Cloud"/>
          <p:cNvPicPr>
            <a:picLocks noChangeAspect="1" noChangeArrowheads="1"/>
          </p:cNvPicPr>
          <p:nvPr/>
        </p:nvPicPr>
        <p:blipFill>
          <a:blip r:embed="rId4" cstate="print"/>
          <a:srcRect b="13564"/>
          <a:stretch>
            <a:fillRect/>
          </a:stretch>
        </p:blipFill>
        <p:spPr bwMode="auto">
          <a:xfrm>
            <a:off x="235352" y="658813"/>
            <a:ext cx="5484813" cy="5129774"/>
          </a:xfrm>
          <a:prstGeom prst="rect">
            <a:avLst/>
          </a:prstGeom>
          <a:noFill/>
          <a:ln w="9525">
            <a:noFill/>
            <a:miter lim="800000"/>
            <a:headEnd/>
            <a:tailEnd/>
          </a:ln>
        </p:spPr>
      </p:pic>
      <p:sp>
        <p:nvSpPr>
          <p:cNvPr id="47" name="Striped Right Arrow 46"/>
          <p:cNvSpPr/>
          <p:nvPr/>
        </p:nvSpPr>
        <p:spPr bwMode="auto">
          <a:xfrm>
            <a:off x="914524" y="3249396"/>
            <a:ext cx="5138060" cy="707513"/>
          </a:xfrm>
          <a:prstGeom prst="stripedRightArrow">
            <a:avLst/>
          </a:prstGeom>
          <a:solidFill>
            <a:srgbClr val="26A6E1"/>
          </a:solidFill>
          <a:ln w="9525" cap="flat" cmpd="sng" algn="ctr">
            <a:solidFill>
              <a:srgbClr val="008ABF"/>
            </a:solidFill>
            <a:prstDash val="solid"/>
            <a:round/>
            <a:headEnd type="none" w="med" len="med"/>
            <a:tailEnd type="none" w="med" len="med"/>
          </a:ln>
          <a:effectLst>
            <a:glow rad="63500">
              <a:srgbClr val="008ABF">
                <a:satMod val="175000"/>
                <a:alpha val="40000"/>
              </a:srgbClr>
            </a:glow>
          </a:effectLst>
          <a:scene3d>
            <a:camera prst="orthographicFront"/>
            <a:lightRig rig="threePt" dir="t"/>
          </a:scene3d>
          <a:sp3d>
            <a:bevelT/>
          </a:sp3d>
          <a:extLst/>
        </p:spPr>
        <p:txBody>
          <a:bodyPr/>
          <a:lstStyle/>
          <a:p>
            <a:pPr algn="l" defTabSz="914400" fontAlgn="auto">
              <a:spcBef>
                <a:spcPts val="0"/>
              </a:spcBef>
              <a:spcAft>
                <a:spcPts val="0"/>
              </a:spcAft>
              <a:buClrTx/>
              <a:buSzTx/>
              <a:buFontTx/>
              <a:buNone/>
              <a:defRPr/>
            </a:pPr>
            <a:endParaRPr lang="en-US" sz="1100" kern="0" baseline="-25000">
              <a:solidFill>
                <a:srgbClr val="0066FF"/>
              </a:solidFill>
              <a:ea typeface="MS PGothic" pitchFamily="34" charset="-128"/>
              <a:cs typeface="Arial" charset="0"/>
            </a:endParaRPr>
          </a:p>
        </p:txBody>
      </p:sp>
      <p:sp>
        <p:nvSpPr>
          <p:cNvPr id="47112" name="TextBox 47"/>
          <p:cNvSpPr txBox="1">
            <a:spLocks noChangeArrowheads="1"/>
          </p:cNvSpPr>
          <p:nvPr/>
        </p:nvSpPr>
        <p:spPr bwMode="auto">
          <a:xfrm>
            <a:off x="6262688" y="1868625"/>
            <a:ext cx="2754313" cy="396875"/>
          </a:xfrm>
          <a:prstGeom prst="rect">
            <a:avLst/>
          </a:prstGeom>
          <a:noFill/>
          <a:ln w="9525">
            <a:noFill/>
            <a:miter lim="800000"/>
            <a:headEnd/>
            <a:tailEnd/>
          </a:ln>
        </p:spPr>
        <p:txBody>
          <a:bodyPr>
            <a:spAutoFit/>
          </a:bodyPr>
          <a:lstStyle/>
          <a:p>
            <a:pPr algn="l">
              <a:spcBef>
                <a:spcPct val="0"/>
              </a:spcBef>
              <a:buClrTx/>
              <a:buSzTx/>
              <a:buFontTx/>
              <a:buNone/>
            </a:pPr>
            <a:r>
              <a:rPr lang="en-US" sz="2000" b="1" i="1" dirty="0">
                <a:solidFill>
                  <a:srgbClr val="FFFFFF"/>
                </a:solidFill>
                <a:ea typeface="MS Gothic" pitchFamily="49" charset="-128"/>
              </a:rPr>
              <a:t>Business  Results</a:t>
            </a:r>
          </a:p>
        </p:txBody>
      </p:sp>
      <p:sp>
        <p:nvSpPr>
          <p:cNvPr id="47113" name="TextBox 48"/>
          <p:cNvSpPr txBox="1">
            <a:spLocks noChangeArrowheads="1"/>
          </p:cNvSpPr>
          <p:nvPr/>
        </p:nvSpPr>
        <p:spPr bwMode="auto">
          <a:xfrm>
            <a:off x="6262688" y="2275904"/>
            <a:ext cx="2705100" cy="915987"/>
          </a:xfrm>
          <a:prstGeom prst="rect">
            <a:avLst/>
          </a:prstGeom>
          <a:noFill/>
          <a:ln w="9525">
            <a:noFill/>
            <a:miter lim="800000"/>
            <a:headEnd/>
            <a:tailEnd/>
          </a:ln>
        </p:spPr>
        <p:txBody>
          <a:bodyPr wrap="none">
            <a:spAutoFit/>
          </a:bodyPr>
          <a:lstStyle/>
          <a:p>
            <a:pPr marL="285750" indent="-285750" algn="l">
              <a:spcBef>
                <a:spcPct val="0"/>
              </a:spcBef>
              <a:buClrTx/>
              <a:buSzTx/>
              <a:buFont typeface="Arial" pitchFamily="34" charset="0"/>
              <a:buChar char="•"/>
            </a:pPr>
            <a:r>
              <a:rPr lang="en-US" sz="1800" dirty="0">
                <a:solidFill>
                  <a:srgbClr val="FFFFFF"/>
                </a:solidFill>
                <a:ea typeface="MS Gothic" pitchFamily="49" charset="-128"/>
              </a:rPr>
              <a:t>Cost Optimization</a:t>
            </a:r>
          </a:p>
          <a:p>
            <a:pPr marL="285750" indent="-285750" algn="l">
              <a:spcBef>
                <a:spcPct val="0"/>
              </a:spcBef>
              <a:buClrTx/>
              <a:buSzTx/>
              <a:buFont typeface="Arial" pitchFamily="34" charset="0"/>
              <a:buChar char="•"/>
            </a:pPr>
            <a:r>
              <a:rPr lang="en-US" sz="1800" dirty="0">
                <a:solidFill>
                  <a:srgbClr val="FFFFFF"/>
                </a:solidFill>
                <a:ea typeface="MS Gothic" pitchFamily="49" charset="-128"/>
              </a:rPr>
              <a:t>Business Agility</a:t>
            </a:r>
          </a:p>
          <a:p>
            <a:pPr marL="285750" indent="-285750" algn="l">
              <a:spcBef>
                <a:spcPct val="0"/>
              </a:spcBef>
              <a:buClrTx/>
              <a:buSzTx/>
              <a:buFont typeface="Arial" pitchFamily="34" charset="0"/>
              <a:buChar char="•"/>
            </a:pPr>
            <a:r>
              <a:rPr lang="en-US" sz="1800" dirty="0">
                <a:solidFill>
                  <a:srgbClr val="FFFFFF"/>
                </a:solidFill>
                <a:ea typeface="MS Gothic" pitchFamily="49" charset="-128"/>
              </a:rPr>
              <a:t>Customer Satisfaction</a:t>
            </a:r>
            <a:endParaRPr lang="en-US" sz="1600" i="1" dirty="0">
              <a:solidFill>
                <a:srgbClr val="FFFFFF"/>
              </a:solidFill>
              <a:ea typeface="MS Gothic" pitchFamily="49" charset="-128"/>
            </a:endParaRPr>
          </a:p>
        </p:txBody>
      </p:sp>
      <p:sp>
        <p:nvSpPr>
          <p:cNvPr id="50" name="Rounded Rectangle 49"/>
          <p:cNvSpPr/>
          <p:nvPr/>
        </p:nvSpPr>
        <p:spPr bwMode="auto">
          <a:xfrm>
            <a:off x="457003" y="1960688"/>
            <a:ext cx="564318" cy="3353747"/>
          </a:xfrm>
          <a:prstGeom prst="roundRect">
            <a:avLst/>
          </a:prstGeom>
          <a:solidFill>
            <a:srgbClr val="26A6E1"/>
          </a:solidFill>
          <a:ln w="9525" cap="flat" cmpd="sng" algn="ctr">
            <a:solidFill>
              <a:srgbClr val="0066FF"/>
            </a:solidFill>
            <a:prstDash val="solid"/>
            <a:round/>
            <a:headEnd type="none" w="med" len="med"/>
            <a:tailEnd type="none" w="med" len="med"/>
          </a:ln>
          <a:effectLst>
            <a:glow rad="63500">
              <a:srgbClr val="0000FF">
                <a:alpha val="40000"/>
              </a:srgbClr>
            </a:glow>
          </a:effectLst>
          <a:scene3d>
            <a:camera prst="orthographicFront"/>
            <a:lightRig rig="threePt" dir="t"/>
          </a:scene3d>
          <a:sp3d>
            <a:bevelT/>
          </a:sp3d>
          <a:extLst/>
        </p:spPr>
        <p:txBody>
          <a:bodyPr/>
          <a:lstStyle/>
          <a:p>
            <a:pPr defTabSz="914400">
              <a:spcBef>
                <a:spcPct val="0"/>
              </a:spcBef>
              <a:buClrTx/>
              <a:buSzTx/>
              <a:buFontTx/>
              <a:buNone/>
              <a:defRPr/>
            </a:pPr>
            <a:r>
              <a:rPr lang="en-US" sz="3200" b="1" baseline="-25000">
                <a:ea typeface="MS PGothic" pitchFamily="34" charset="-128"/>
              </a:rPr>
              <a:t>WORK LOADS</a:t>
            </a:r>
          </a:p>
        </p:txBody>
      </p:sp>
      <p:sp>
        <p:nvSpPr>
          <p:cNvPr id="51" name="Rectangle 50"/>
          <p:cNvSpPr/>
          <p:nvPr/>
        </p:nvSpPr>
        <p:spPr>
          <a:xfrm>
            <a:off x="6148388" y="3357904"/>
            <a:ext cx="2995612" cy="368300"/>
          </a:xfrm>
          <a:prstGeom prst="rect">
            <a:avLst/>
          </a:prstGeom>
        </p:spPr>
        <p:txBody>
          <a:bodyPr>
            <a:spAutoFit/>
          </a:bodyPr>
          <a:lstStyle/>
          <a:p>
            <a:pPr defTabSz="914400" fontAlgn="auto">
              <a:spcBef>
                <a:spcPts val="0"/>
              </a:spcBef>
              <a:spcAft>
                <a:spcPts val="0"/>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800" b="1" kern="0" dirty="0">
                <a:solidFill>
                  <a:srgbClr val="FFFFFF"/>
                </a:solidFill>
                <a:latin typeface="Arial" charset="0"/>
                <a:ea typeface="ＭＳ Ｐゴシック" charset="0"/>
                <a:cs typeface="Arial" charset="0"/>
              </a:rPr>
              <a:t>Systems of Engagement</a:t>
            </a:r>
          </a:p>
        </p:txBody>
      </p:sp>
      <p:sp>
        <p:nvSpPr>
          <p:cNvPr id="52" name="Text Box 5"/>
          <p:cNvSpPr txBox="1">
            <a:spLocks noChangeArrowheads="1"/>
          </p:cNvSpPr>
          <p:nvPr/>
        </p:nvSpPr>
        <p:spPr bwMode="auto">
          <a:xfrm>
            <a:off x="6327775" y="3987800"/>
            <a:ext cx="2640013" cy="366712"/>
          </a:xfrm>
          <a:prstGeom prst="rect">
            <a:avLst/>
          </a:prstGeom>
          <a:noFill/>
          <a:ln>
            <a:noFill/>
          </a:ln>
          <a:effectLst/>
          <a:extLst>
            <a:ext uri="{909E8E84-426E-40DD-AFC4-6F175D3DCCD1}"/>
            <a:ext uri="{91240B29-F687-4F45-9708-019B960494DF}"/>
            <a:ext uri="{AF507438-7753-43E0-B8FC-AC1667EBCBE1}"/>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Arial"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Arial" charset="0"/>
                <a:cs typeface="Arial"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Arial" charset="0"/>
                <a:cs typeface="Arial"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Arial" charset="0"/>
                <a:cs typeface="Arial"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Arial" charset="0"/>
                <a:cs typeface="Arial"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Arial" charset="0"/>
                <a:cs typeface="Arial"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Arial" charset="0"/>
                <a:cs typeface="Arial"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Arial" charset="0"/>
                <a:cs typeface="Arial"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Arial" charset="0"/>
                <a:cs typeface="Arial" charset="0"/>
              </a:defRPr>
            </a:lvl9pPr>
          </a:lstStyle>
          <a:p>
            <a:pPr defTabSz="914400" eaLnBrk="1" fontAlgn="auto" hangingPunct="1">
              <a:spcBef>
                <a:spcPts val="0"/>
              </a:spcBef>
              <a:spcAft>
                <a:spcPts val="0"/>
              </a:spcAft>
              <a:buClrTx/>
              <a:buSzTx/>
              <a:buFontTx/>
              <a:buNone/>
              <a:defRPr/>
            </a:pPr>
            <a:r>
              <a:rPr lang="en-US" sz="1800" b="1" kern="0" dirty="0" smtClean="0">
                <a:solidFill>
                  <a:srgbClr val="FFFFFF"/>
                </a:solidFill>
              </a:rPr>
              <a:t>Systems of Record</a:t>
            </a:r>
          </a:p>
        </p:txBody>
      </p:sp>
      <p:grpSp>
        <p:nvGrpSpPr>
          <p:cNvPr id="2" name="Group 52"/>
          <p:cNvGrpSpPr>
            <a:grpSpLocks/>
          </p:cNvGrpSpPr>
          <p:nvPr/>
        </p:nvGrpSpPr>
        <p:grpSpPr bwMode="auto">
          <a:xfrm>
            <a:off x="1143000" y="2312439"/>
            <a:ext cx="4724400" cy="2682875"/>
            <a:chOff x="1143000" y="2358282"/>
            <a:chExt cx="4724400" cy="2682970"/>
          </a:xfrm>
        </p:grpSpPr>
        <p:sp>
          <p:nvSpPr>
            <p:cNvPr id="54" name="Up-Down Arrow 53"/>
            <p:cNvSpPr/>
            <p:nvPr/>
          </p:nvSpPr>
          <p:spPr>
            <a:xfrm rot="2321316">
              <a:off x="2538413" y="3058395"/>
              <a:ext cx="458787" cy="1211305"/>
            </a:xfrm>
            <a:prstGeom prst="upDownArrow">
              <a:avLst/>
            </a:prstGeom>
            <a:gradFill flip="none" rotWithShape="1">
              <a:gsLst>
                <a:gs pos="0">
                  <a:srgbClr val="66FFFF">
                    <a:tint val="66000"/>
                    <a:satMod val="160000"/>
                  </a:srgbClr>
                </a:gs>
                <a:gs pos="50000">
                  <a:srgbClr val="66FFFF">
                    <a:tint val="44500"/>
                    <a:satMod val="160000"/>
                  </a:srgbClr>
                </a:gs>
                <a:gs pos="100000">
                  <a:srgbClr val="66FFFF">
                    <a:tint val="23500"/>
                    <a:satMod val="160000"/>
                  </a:srgbClr>
                </a:gs>
              </a:gsLst>
              <a:lin ang="16200000" scaled="1"/>
              <a:tileRect/>
            </a:gradFill>
            <a:ln w="9525" cap="flat" cmpd="sng" algn="ctr">
              <a:solidFill>
                <a:srgbClr val="0066FF"/>
              </a:solidFill>
              <a:prstDash val="solid"/>
            </a:ln>
            <a:effectLst>
              <a:outerShdw blurRad="40000" dist="23000" dir="5400000" rotWithShape="0">
                <a:srgbClr val="000000">
                  <a:alpha val="35000"/>
                </a:srgbClr>
              </a:outerShdw>
            </a:effectLst>
          </p:spPr>
          <p:txBody>
            <a:bodyPr anchor="ctr"/>
            <a:lstStyle/>
            <a:p>
              <a:pPr fontAlgn="auto">
                <a:spcBef>
                  <a:spcPts val="0"/>
                </a:spcBef>
                <a:spcAft>
                  <a:spcPts val="0"/>
                </a:spcAft>
                <a:buClrTx/>
                <a:buSzTx/>
                <a:buFontTx/>
                <a:buNone/>
                <a:defRPr/>
              </a:pPr>
              <a:endParaRPr lang="en-US" sz="1800" kern="0">
                <a:solidFill>
                  <a:srgbClr val="FFFFFF"/>
                </a:solidFill>
                <a:latin typeface="Arial"/>
              </a:endParaRPr>
            </a:p>
          </p:txBody>
        </p:sp>
        <p:sp>
          <p:nvSpPr>
            <p:cNvPr id="55" name="Rounded Rectangle 54"/>
            <p:cNvSpPr/>
            <p:nvPr/>
          </p:nvSpPr>
          <p:spPr bwMode="auto">
            <a:xfrm>
              <a:off x="1143000" y="4237850"/>
              <a:ext cx="2057252" cy="803402"/>
            </a:xfrm>
            <a:prstGeom prst="roundRect">
              <a:avLst/>
            </a:prstGeom>
            <a:gradFill flip="none" rotWithShape="1">
              <a:gsLst>
                <a:gs pos="0">
                  <a:srgbClr val="66FFFF">
                    <a:tint val="66000"/>
                    <a:satMod val="160000"/>
                  </a:srgbClr>
                </a:gs>
                <a:gs pos="50000">
                  <a:srgbClr val="66FFFF">
                    <a:tint val="44500"/>
                    <a:satMod val="160000"/>
                  </a:srgbClr>
                </a:gs>
                <a:gs pos="100000">
                  <a:srgbClr val="66FFFF">
                    <a:tint val="23500"/>
                    <a:satMod val="160000"/>
                  </a:srgbClr>
                </a:gs>
              </a:gsLst>
              <a:lin ang="16200000" scaled="1"/>
              <a:tileRect/>
            </a:gradFill>
            <a:ln w="9525" cap="flat" cmpd="sng" algn="ctr">
              <a:solidFill>
                <a:srgbClr val="008ABF"/>
              </a:solidFill>
              <a:prstDash val="solid"/>
              <a:round/>
              <a:headEnd type="none" w="med" len="med"/>
              <a:tailEnd type="none" w="med" len="med"/>
            </a:ln>
            <a:effectLst/>
            <a:scene3d>
              <a:camera prst="orthographicFront"/>
              <a:lightRig rig="threePt" dir="t"/>
            </a:scene3d>
            <a:sp3d>
              <a:bevelT/>
            </a:sp3d>
            <a:extLst/>
          </p:spPr>
          <p:txBody>
            <a:bodyPr tIns="0" bIns="0" anchor="ctr"/>
            <a:lstStyle/>
            <a:p>
              <a:pPr defTabSz="914400" fontAlgn="auto">
                <a:spcBef>
                  <a:spcPts val="0"/>
                </a:spcBef>
                <a:spcAft>
                  <a:spcPts val="0"/>
                </a:spcAft>
                <a:buClrTx/>
                <a:buSzTx/>
                <a:buFontTx/>
                <a:buNone/>
                <a:defRPr/>
              </a:pPr>
              <a:r>
                <a:rPr lang="en-US" sz="2200" kern="0" dirty="0">
                  <a:latin typeface="Arial" charset="0"/>
                  <a:cs typeface="Arial" charset="0"/>
                </a:rPr>
                <a:t>Performance  Management </a:t>
              </a:r>
              <a:endParaRPr lang="en-US" sz="2200" kern="0" baseline="-25000" dirty="0">
                <a:latin typeface="Arial" charset="0"/>
                <a:cs typeface="Arial" charset="0"/>
              </a:endParaRPr>
            </a:p>
          </p:txBody>
        </p:sp>
        <p:sp>
          <p:nvSpPr>
            <p:cNvPr id="56" name="Rounded Rectangle 55"/>
            <p:cNvSpPr/>
            <p:nvPr/>
          </p:nvSpPr>
          <p:spPr bwMode="auto">
            <a:xfrm>
              <a:off x="2400144" y="2358282"/>
              <a:ext cx="2248056" cy="738555"/>
            </a:xfrm>
            <a:prstGeom prst="roundRect">
              <a:avLst/>
            </a:prstGeom>
            <a:gradFill flip="none" rotWithShape="1">
              <a:gsLst>
                <a:gs pos="0">
                  <a:srgbClr val="66FFFF">
                    <a:tint val="66000"/>
                    <a:satMod val="160000"/>
                  </a:srgbClr>
                </a:gs>
                <a:gs pos="50000">
                  <a:srgbClr val="66FFFF">
                    <a:tint val="44500"/>
                    <a:satMod val="160000"/>
                  </a:srgbClr>
                </a:gs>
                <a:gs pos="100000">
                  <a:srgbClr val="66FFFF">
                    <a:tint val="23500"/>
                    <a:satMod val="160000"/>
                  </a:srgbClr>
                </a:gs>
              </a:gsLst>
              <a:lin ang="16200000" scaled="1"/>
              <a:tileRect/>
            </a:gradFill>
            <a:ln w="9525" cap="flat" cmpd="sng" algn="ctr">
              <a:solidFill>
                <a:srgbClr val="008ABF"/>
              </a:solidFill>
              <a:prstDash val="solid"/>
              <a:round/>
              <a:headEnd type="none" w="med" len="med"/>
              <a:tailEnd type="none" w="med" len="med"/>
            </a:ln>
            <a:effectLst/>
            <a:scene3d>
              <a:camera prst="orthographicFront"/>
              <a:lightRig rig="threePt" dir="t"/>
            </a:scene3d>
            <a:sp3d>
              <a:bevelT/>
            </a:sp3d>
            <a:extLst/>
          </p:spPr>
          <p:txBody>
            <a:bodyPr tIns="0" bIns="0" anchor="ctr"/>
            <a:lstStyle/>
            <a:p>
              <a:pPr defTabSz="914400" fontAlgn="auto">
                <a:spcBef>
                  <a:spcPts val="0"/>
                </a:spcBef>
                <a:spcAft>
                  <a:spcPts val="0"/>
                </a:spcAft>
                <a:buClrTx/>
                <a:buSzTx/>
                <a:buFontTx/>
                <a:buNone/>
                <a:defRPr/>
              </a:pPr>
              <a:r>
                <a:rPr lang="en-US" sz="2200" kern="0" dirty="0">
                  <a:latin typeface="Arial" charset="0"/>
                  <a:cs typeface="Arial" charset="0"/>
                </a:rPr>
                <a:t>IT Analytics </a:t>
              </a:r>
              <a:endParaRPr lang="en-US" sz="2200" kern="0" baseline="-25000" dirty="0">
                <a:latin typeface="Arial" charset="0"/>
                <a:cs typeface="Arial" charset="0"/>
              </a:endParaRPr>
            </a:p>
          </p:txBody>
        </p:sp>
        <p:sp>
          <p:nvSpPr>
            <p:cNvPr id="57" name="Rounded Rectangle 56"/>
            <p:cNvSpPr/>
            <p:nvPr/>
          </p:nvSpPr>
          <p:spPr bwMode="auto">
            <a:xfrm>
              <a:off x="4114800" y="4267200"/>
              <a:ext cx="1752600" cy="727202"/>
            </a:xfrm>
            <a:prstGeom prst="roundRect">
              <a:avLst/>
            </a:prstGeom>
            <a:gradFill flip="none" rotWithShape="1">
              <a:gsLst>
                <a:gs pos="0">
                  <a:srgbClr val="66FFFF">
                    <a:tint val="66000"/>
                    <a:satMod val="160000"/>
                  </a:srgbClr>
                </a:gs>
                <a:gs pos="50000">
                  <a:srgbClr val="66FFFF">
                    <a:tint val="44500"/>
                    <a:satMod val="160000"/>
                  </a:srgbClr>
                </a:gs>
                <a:gs pos="100000">
                  <a:srgbClr val="66FFFF">
                    <a:tint val="23500"/>
                    <a:satMod val="160000"/>
                  </a:srgbClr>
                </a:gs>
              </a:gsLst>
              <a:lin ang="16200000" scaled="1"/>
              <a:tileRect/>
            </a:gradFill>
            <a:ln w="9525" cap="flat" cmpd="sng" algn="ctr">
              <a:solidFill>
                <a:srgbClr val="008ABF"/>
              </a:solidFill>
              <a:prstDash val="solid"/>
              <a:round/>
              <a:headEnd type="none" w="med" len="med"/>
              <a:tailEnd type="none" w="med" len="med"/>
            </a:ln>
            <a:effectLst/>
            <a:scene3d>
              <a:camera prst="orthographicFront"/>
              <a:lightRig rig="threePt" dir="t"/>
            </a:scene3d>
            <a:sp3d>
              <a:bevelT/>
            </a:sp3d>
            <a:extLst/>
          </p:spPr>
          <p:txBody>
            <a:bodyPr tIns="0" bIns="0" anchor="ctr"/>
            <a:lstStyle/>
            <a:p>
              <a:pPr defTabSz="914400" fontAlgn="auto">
                <a:spcBef>
                  <a:spcPts val="0"/>
                </a:spcBef>
                <a:spcAft>
                  <a:spcPts val="0"/>
                </a:spcAft>
                <a:buClrTx/>
                <a:buSzTx/>
                <a:buFontTx/>
                <a:buNone/>
                <a:defRPr/>
              </a:pPr>
              <a:r>
                <a:rPr lang="en-US" sz="2200" kern="0" dirty="0">
                  <a:latin typeface="Arial" charset="0"/>
                  <a:cs typeface="Arial" charset="0"/>
                </a:rPr>
                <a:t>Automation</a:t>
              </a:r>
              <a:endParaRPr lang="en-US" sz="2200" kern="0" baseline="-25000" dirty="0">
                <a:latin typeface="Arial" charset="0"/>
                <a:cs typeface="Arial" charset="0"/>
              </a:endParaRPr>
            </a:p>
          </p:txBody>
        </p:sp>
        <p:sp>
          <p:nvSpPr>
            <p:cNvPr id="58" name="Up-Down Arrow 57"/>
            <p:cNvSpPr/>
            <p:nvPr/>
          </p:nvSpPr>
          <p:spPr>
            <a:xfrm rot="19551760">
              <a:off x="3889375" y="3072682"/>
              <a:ext cx="458788" cy="1211306"/>
            </a:xfrm>
            <a:prstGeom prst="upDownArrow">
              <a:avLst/>
            </a:prstGeom>
            <a:gradFill flip="none" rotWithShape="1">
              <a:gsLst>
                <a:gs pos="0">
                  <a:srgbClr val="66FFFF">
                    <a:tint val="66000"/>
                    <a:satMod val="160000"/>
                  </a:srgbClr>
                </a:gs>
                <a:gs pos="50000">
                  <a:srgbClr val="66FFFF">
                    <a:tint val="44500"/>
                    <a:satMod val="160000"/>
                  </a:srgbClr>
                </a:gs>
                <a:gs pos="100000">
                  <a:srgbClr val="66FFFF">
                    <a:tint val="23500"/>
                    <a:satMod val="160000"/>
                  </a:srgbClr>
                </a:gs>
              </a:gsLst>
              <a:lin ang="16200000" scaled="1"/>
              <a:tileRect/>
            </a:gradFill>
            <a:ln w="9525" cap="flat" cmpd="sng" algn="ctr">
              <a:solidFill>
                <a:srgbClr val="0066FF"/>
              </a:solidFill>
              <a:prstDash val="solid"/>
            </a:ln>
            <a:effectLst>
              <a:outerShdw blurRad="40000" dist="23000" dir="5400000" rotWithShape="0">
                <a:srgbClr val="000000">
                  <a:alpha val="35000"/>
                </a:srgbClr>
              </a:outerShdw>
            </a:effectLst>
          </p:spPr>
          <p:txBody>
            <a:bodyPr anchor="ctr"/>
            <a:lstStyle/>
            <a:p>
              <a:pPr fontAlgn="auto">
                <a:spcBef>
                  <a:spcPts val="0"/>
                </a:spcBef>
                <a:spcAft>
                  <a:spcPts val="0"/>
                </a:spcAft>
                <a:buClrTx/>
                <a:buSzTx/>
                <a:buFontTx/>
                <a:buNone/>
                <a:defRPr/>
              </a:pPr>
              <a:endParaRPr lang="en-US" sz="1800" kern="0">
                <a:solidFill>
                  <a:srgbClr val="FFFFFF"/>
                </a:solidFill>
                <a:latin typeface="Arial"/>
              </a:endParaRPr>
            </a:p>
          </p:txBody>
        </p:sp>
        <p:sp>
          <p:nvSpPr>
            <p:cNvPr id="59" name="Up-Down Arrow 58"/>
            <p:cNvSpPr>
              <a:spLocks noChangeArrowheads="1"/>
            </p:cNvSpPr>
            <p:nvPr/>
          </p:nvSpPr>
          <p:spPr bwMode="auto">
            <a:xfrm rot="-5400000">
              <a:off x="3428198" y="4189545"/>
              <a:ext cx="458803" cy="914400"/>
            </a:xfrm>
            <a:prstGeom prst="upDownArrow">
              <a:avLst>
                <a:gd name="adj1" fmla="val 50000"/>
                <a:gd name="adj2" fmla="val 49998"/>
              </a:avLst>
            </a:prstGeom>
            <a:gradFill rotWithShape="1">
              <a:gsLst>
                <a:gs pos="0">
                  <a:srgbClr val="97FFFF"/>
                </a:gs>
                <a:gs pos="50000">
                  <a:srgbClr val="BFFFFF"/>
                </a:gs>
                <a:gs pos="100000">
                  <a:srgbClr val="DFFFFF"/>
                </a:gs>
              </a:gsLst>
              <a:lin ang="16200000" scaled="1"/>
            </a:gradFill>
            <a:ln w="9525" algn="ctr">
              <a:solidFill>
                <a:srgbClr val="0066FF"/>
              </a:solidFill>
              <a:miter lim="800000"/>
              <a:headEnd/>
              <a:tailEnd/>
            </a:ln>
            <a:effectLst>
              <a:outerShdw dist="23000" dir="5400000" rotWithShape="0">
                <a:srgbClr val="000000">
                  <a:alpha val="34999"/>
                </a:srgbClr>
              </a:outerShdw>
            </a:effectLst>
          </p:spPr>
          <p:txBody>
            <a:bodyPr vert="eaVert" anchor="ctr"/>
            <a:lstStyle/>
            <a:p>
              <a:pPr fontAlgn="auto">
                <a:spcBef>
                  <a:spcPts val="0"/>
                </a:spcBef>
                <a:spcAft>
                  <a:spcPts val="0"/>
                </a:spcAft>
                <a:buClrTx/>
                <a:buSzTx/>
                <a:buFontTx/>
                <a:buNone/>
                <a:defRPr/>
              </a:pPr>
              <a:endParaRPr lang="en-US" sz="1800" kern="0">
                <a:solidFill>
                  <a:srgbClr val="FFFFFF"/>
                </a:solidFill>
                <a:latin typeface="Arial"/>
              </a:endParaRP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black">
          <a:xfrm>
            <a:off x="153988" y="6500813"/>
            <a:ext cx="1006475" cy="320675"/>
          </a:xfrm>
          <a:prstGeom prst="rect">
            <a:avLst/>
          </a:prstGeom>
          <a:noFill/>
          <a:ln w="9525">
            <a:noFill/>
            <a:miter lim="800000"/>
            <a:headEnd/>
            <a:tailEnd/>
          </a:ln>
        </p:spPr>
        <p:txBody>
          <a:bodyPr lIns="92075" tIns="46038" rIns="92075" bIns="46038"/>
          <a:lstStyle/>
          <a:p>
            <a:pPr algn="l" defTabSz="914400">
              <a:spcBef>
                <a:spcPct val="50000"/>
              </a:spcBef>
              <a:buClrTx/>
              <a:buSzTx/>
              <a:buFontTx/>
              <a:buNone/>
            </a:pPr>
            <a:fld id="{41E6BB78-EE85-4794-BCDB-5B3C41C5262E}" type="slidenum">
              <a:rPr lang="en-US" sz="800">
                <a:solidFill>
                  <a:schemeClr val="tx1"/>
                </a:solidFill>
              </a:rPr>
              <a:pPr algn="l" defTabSz="914400">
                <a:spcBef>
                  <a:spcPct val="50000"/>
                </a:spcBef>
                <a:buClrTx/>
                <a:buSzTx/>
                <a:buFontTx/>
                <a:buNone/>
              </a:pPr>
              <a:t>36</a:t>
            </a:fld>
            <a:endParaRPr lang="en-US" sz="800">
              <a:solidFill>
                <a:schemeClr val="tx1"/>
              </a:solidFill>
            </a:endParaRPr>
          </a:p>
        </p:txBody>
      </p:sp>
      <p:sp>
        <p:nvSpPr>
          <p:cNvPr id="39939" name="Rectangle 2"/>
          <p:cNvSpPr>
            <a:spLocks noGrp="1" noChangeArrowheads="1"/>
          </p:cNvSpPr>
          <p:nvPr>
            <p:ph type="title" idx="4294967295"/>
          </p:nvPr>
        </p:nvSpPr>
        <p:spPr>
          <a:xfrm>
            <a:off x="228600" y="270933"/>
            <a:ext cx="7634287" cy="977900"/>
          </a:xfrm>
        </p:spPr>
        <p:txBody>
          <a:bodyPr lIns="92075" tIns="46038" rIns="92075" bIns="46038">
            <a:normAutofit fontScale="90000"/>
          </a:bodyPr>
          <a:lstStyle/>
          <a:p>
            <a:pPr eaLnBrk="1" hangingPunct="1"/>
            <a:r>
              <a:rPr lang="en-US" sz="2700" b="1" dirty="0" smtClean="0">
                <a:solidFill>
                  <a:schemeClr val="tx1"/>
                </a:solidFill>
              </a:rPr>
              <a:t>Customer Driven Development</a:t>
            </a:r>
            <a:r>
              <a:rPr lang="en-US" sz="3100" b="1" dirty="0" smtClean="0">
                <a:solidFill>
                  <a:schemeClr val="tx1"/>
                </a:solidFill>
              </a:rPr>
              <a:t/>
            </a:r>
            <a:br>
              <a:rPr lang="en-US" sz="3100" b="1" dirty="0" smtClean="0">
                <a:solidFill>
                  <a:schemeClr val="tx1"/>
                </a:solidFill>
              </a:rPr>
            </a:br>
            <a:r>
              <a:rPr lang="en-US" sz="1400" dirty="0" smtClean="0">
                <a:solidFill>
                  <a:schemeClr val="tx2"/>
                </a:solidFill>
              </a:rPr>
              <a:t/>
            </a:r>
            <a:br>
              <a:rPr lang="en-US" sz="1400" dirty="0" smtClean="0">
                <a:solidFill>
                  <a:schemeClr val="tx2"/>
                </a:solidFill>
              </a:rPr>
            </a:br>
            <a:r>
              <a:rPr lang="en-US" sz="1800" dirty="0" smtClean="0">
                <a:solidFill>
                  <a:schemeClr val="tx2"/>
                </a:solidFill>
              </a:rPr>
              <a:t>Customer programs – Work closely with  OMEGAMON development as we build to ensure value and high-priority customer requirements</a:t>
            </a:r>
            <a:r>
              <a:rPr lang="en-US" sz="1800" dirty="0" smtClean="0">
                <a:solidFill>
                  <a:schemeClr val="tx1"/>
                </a:solidFill>
              </a:rPr>
              <a:t> </a:t>
            </a:r>
          </a:p>
        </p:txBody>
      </p:sp>
      <p:sp>
        <p:nvSpPr>
          <p:cNvPr id="39940" name="Rectangle 3"/>
          <p:cNvSpPr>
            <a:spLocks noChangeArrowheads="1"/>
          </p:cNvSpPr>
          <p:nvPr/>
        </p:nvSpPr>
        <p:spPr bwMode="auto">
          <a:xfrm>
            <a:off x="739775" y="5334000"/>
            <a:ext cx="7634288" cy="769441"/>
          </a:xfrm>
          <a:prstGeom prst="rect">
            <a:avLst/>
          </a:prstGeom>
          <a:noFill/>
          <a:ln w="12700">
            <a:noFill/>
            <a:miter lim="800000"/>
            <a:headEnd type="none" w="sm" len="sm"/>
            <a:tailEnd type="none" w="sm" len="sm"/>
          </a:ln>
        </p:spPr>
        <p:txBody>
          <a:bodyPr>
            <a:spAutoFit/>
          </a:bodyPr>
          <a:lstStyle/>
          <a:p>
            <a:pPr algn="l" defTabSz="914400">
              <a:spcBef>
                <a:spcPct val="50000"/>
              </a:spcBef>
              <a:buClrTx/>
              <a:buSzTx/>
              <a:buFontTx/>
              <a:buNone/>
            </a:pPr>
            <a:r>
              <a:rPr lang="en-US" sz="1400" dirty="0">
                <a:solidFill>
                  <a:srgbClr val="000099"/>
                </a:solidFill>
              </a:rPr>
              <a:t>Customer driven capability driven by Agile processes  -  Visit Service Management Connect at </a:t>
            </a:r>
          </a:p>
          <a:p>
            <a:pPr algn="l" defTabSz="914400">
              <a:spcBef>
                <a:spcPct val="50000"/>
              </a:spcBef>
              <a:buClrTx/>
              <a:buSzTx/>
              <a:buFontTx/>
              <a:buNone/>
            </a:pPr>
            <a:r>
              <a:rPr lang="en-US" sz="1200" dirty="0"/>
              <a:t>https://www.ibm.com/developerworks/mydeveloperworks/groups/service/html/communityview?communityUuid=5e65990a-9690-42e2-93b1-c2267be7620c</a:t>
            </a:r>
            <a:endParaRPr lang="en-US" sz="1200" dirty="0">
              <a:solidFill>
                <a:srgbClr val="000099"/>
              </a:solidFill>
            </a:endParaRPr>
          </a:p>
        </p:txBody>
      </p:sp>
      <p:sp>
        <p:nvSpPr>
          <p:cNvPr id="39941" name="AutoShape 4"/>
          <p:cNvSpPr>
            <a:spLocks noChangeArrowheads="1"/>
          </p:cNvSpPr>
          <p:nvPr/>
        </p:nvSpPr>
        <p:spPr bwMode="auto">
          <a:xfrm>
            <a:off x="381000" y="2777059"/>
            <a:ext cx="2133600" cy="1066800"/>
          </a:xfrm>
          <a:prstGeom prst="roundRect">
            <a:avLst>
              <a:gd name="adj" fmla="val 16667"/>
            </a:avLst>
          </a:prstGeom>
          <a:solidFill>
            <a:srgbClr val="FFFFCC"/>
          </a:solidFill>
          <a:ln w="12700">
            <a:noFill/>
            <a:round/>
            <a:headEnd type="none" w="sm" len="sm"/>
            <a:tailEnd type="none" w="sm" len="sm"/>
          </a:ln>
        </p:spPr>
        <p:txBody>
          <a:bodyPr wrap="none" anchor="ctr"/>
          <a:lstStyle/>
          <a:p>
            <a:pPr indent="-117475" algn="l" defTabSz="914400">
              <a:spcBef>
                <a:spcPct val="0"/>
              </a:spcBef>
              <a:buClrTx/>
              <a:buSzTx/>
              <a:buFontTx/>
              <a:buNone/>
            </a:pPr>
            <a:r>
              <a:rPr lang="en-US" sz="1600">
                <a:solidFill>
                  <a:srgbClr val="0066FF"/>
                </a:solidFill>
              </a:rPr>
              <a:t>Request for</a:t>
            </a:r>
          </a:p>
          <a:p>
            <a:pPr indent="-117475" algn="l" defTabSz="914400">
              <a:spcBef>
                <a:spcPct val="0"/>
              </a:spcBef>
              <a:buClrTx/>
              <a:buSzTx/>
              <a:buFontTx/>
              <a:buNone/>
            </a:pPr>
            <a:r>
              <a:rPr lang="en-US" sz="1600">
                <a:solidFill>
                  <a:srgbClr val="0066FF"/>
                </a:solidFill>
              </a:rPr>
              <a:t> enhancements (RFEs)</a:t>
            </a:r>
          </a:p>
          <a:p>
            <a:pPr indent="-117475" algn="l" defTabSz="914400">
              <a:spcBef>
                <a:spcPct val="0"/>
              </a:spcBef>
              <a:buClrTx/>
              <a:buSzTx/>
              <a:buFontTx/>
              <a:buChar char="•"/>
            </a:pPr>
            <a:r>
              <a:rPr lang="en-US" sz="1600">
                <a:solidFill>
                  <a:srgbClr val="0066FF"/>
                </a:solidFill>
              </a:rPr>
              <a:t>30 day reviews</a:t>
            </a:r>
          </a:p>
          <a:p>
            <a:pPr indent="-117475" algn="l" defTabSz="914400">
              <a:spcBef>
                <a:spcPct val="0"/>
              </a:spcBef>
              <a:buClrTx/>
              <a:buSzTx/>
              <a:buFontTx/>
              <a:buChar char="•"/>
            </a:pPr>
            <a:r>
              <a:rPr lang="en-US" sz="1600">
                <a:solidFill>
                  <a:srgbClr val="0066FF"/>
                </a:solidFill>
              </a:rPr>
              <a:t>90 day response</a:t>
            </a:r>
          </a:p>
        </p:txBody>
      </p:sp>
      <p:sp>
        <p:nvSpPr>
          <p:cNvPr id="39942" name="AutoShape 5"/>
          <p:cNvSpPr>
            <a:spLocks noChangeArrowheads="1"/>
          </p:cNvSpPr>
          <p:nvPr/>
        </p:nvSpPr>
        <p:spPr bwMode="auto">
          <a:xfrm>
            <a:off x="457200" y="4588922"/>
            <a:ext cx="2162175" cy="457200"/>
          </a:xfrm>
          <a:prstGeom prst="roundRect">
            <a:avLst>
              <a:gd name="adj" fmla="val 16667"/>
            </a:avLst>
          </a:prstGeom>
          <a:solidFill>
            <a:srgbClr val="FFFFCC"/>
          </a:solidFill>
          <a:ln w="12700">
            <a:noFill/>
            <a:round/>
            <a:headEnd type="none" w="sm" len="sm"/>
            <a:tailEnd type="none" w="sm" len="sm"/>
          </a:ln>
        </p:spPr>
        <p:txBody>
          <a:bodyPr wrap="none" anchor="ctr"/>
          <a:lstStyle/>
          <a:p>
            <a:pPr defTabSz="914400">
              <a:spcBef>
                <a:spcPct val="50000"/>
              </a:spcBef>
              <a:buClrTx/>
              <a:buSzTx/>
              <a:buFontTx/>
              <a:buNone/>
            </a:pPr>
            <a:r>
              <a:rPr lang="en-US" sz="1600">
                <a:solidFill>
                  <a:srgbClr val="0066FF"/>
                </a:solidFill>
              </a:rPr>
              <a:t>Beta Programs</a:t>
            </a:r>
          </a:p>
        </p:txBody>
      </p:sp>
      <p:sp>
        <p:nvSpPr>
          <p:cNvPr id="39943" name="AutoShape 6"/>
          <p:cNvSpPr>
            <a:spLocks noChangeArrowheads="1"/>
          </p:cNvSpPr>
          <p:nvPr/>
        </p:nvSpPr>
        <p:spPr bwMode="auto">
          <a:xfrm>
            <a:off x="381000" y="1684858"/>
            <a:ext cx="2286000" cy="990600"/>
          </a:xfrm>
          <a:prstGeom prst="roundRect">
            <a:avLst>
              <a:gd name="adj" fmla="val 16667"/>
            </a:avLst>
          </a:prstGeom>
          <a:solidFill>
            <a:srgbClr val="FFFFCC"/>
          </a:solidFill>
          <a:ln w="12700">
            <a:noFill/>
            <a:round/>
            <a:headEnd type="none" w="sm" len="sm"/>
            <a:tailEnd type="none" w="sm" len="sm"/>
          </a:ln>
        </p:spPr>
        <p:txBody>
          <a:bodyPr wrap="none" anchor="ctr"/>
          <a:lstStyle/>
          <a:p>
            <a:pPr defTabSz="914400">
              <a:spcBef>
                <a:spcPct val="0"/>
              </a:spcBef>
              <a:buClrTx/>
              <a:buSzTx/>
              <a:buFontTx/>
              <a:buNone/>
            </a:pPr>
            <a:r>
              <a:rPr lang="en-US" sz="1600" dirty="0">
                <a:solidFill>
                  <a:srgbClr val="0066FF"/>
                </a:solidFill>
              </a:rPr>
              <a:t>OMEGAMON Customer</a:t>
            </a:r>
          </a:p>
          <a:p>
            <a:pPr defTabSz="914400">
              <a:spcBef>
                <a:spcPct val="0"/>
              </a:spcBef>
              <a:buClrTx/>
              <a:buSzTx/>
              <a:buFontTx/>
              <a:buNone/>
            </a:pPr>
            <a:r>
              <a:rPr lang="en-US" sz="1600" dirty="0">
                <a:solidFill>
                  <a:srgbClr val="0066FF"/>
                </a:solidFill>
              </a:rPr>
              <a:t>Leadership Council</a:t>
            </a:r>
          </a:p>
          <a:p>
            <a:pPr defTabSz="914400">
              <a:spcBef>
                <a:spcPct val="50000"/>
              </a:spcBef>
              <a:buClrTx/>
              <a:buSzTx/>
              <a:buFontTx/>
              <a:buNone/>
            </a:pPr>
            <a:r>
              <a:rPr lang="en-US" sz="1600" dirty="0">
                <a:solidFill>
                  <a:schemeClr val="tx1"/>
                </a:solidFill>
              </a:rPr>
              <a:t>Quarterly calls</a:t>
            </a:r>
          </a:p>
        </p:txBody>
      </p:sp>
      <p:sp>
        <p:nvSpPr>
          <p:cNvPr id="39944" name="AutoShape 7"/>
          <p:cNvSpPr>
            <a:spLocks noChangeArrowheads="1"/>
          </p:cNvSpPr>
          <p:nvPr/>
        </p:nvSpPr>
        <p:spPr bwMode="auto">
          <a:xfrm>
            <a:off x="228600" y="3962391"/>
            <a:ext cx="2667000" cy="533400"/>
          </a:xfrm>
          <a:prstGeom prst="roundRect">
            <a:avLst>
              <a:gd name="adj" fmla="val 16667"/>
            </a:avLst>
          </a:prstGeom>
          <a:solidFill>
            <a:srgbClr val="FFFFCC"/>
          </a:solidFill>
          <a:ln w="12700">
            <a:noFill/>
            <a:round/>
            <a:headEnd type="none" w="sm" len="sm"/>
            <a:tailEnd type="none" w="sm" len="sm"/>
          </a:ln>
        </p:spPr>
        <p:txBody>
          <a:bodyPr wrap="none" anchor="ctr"/>
          <a:lstStyle/>
          <a:p>
            <a:pPr algn="l" defTabSz="914400">
              <a:spcBef>
                <a:spcPct val="50000"/>
              </a:spcBef>
              <a:buClrTx/>
              <a:buSzTx/>
            </a:pPr>
            <a:r>
              <a:rPr lang="en-US" sz="1600" dirty="0">
                <a:solidFill>
                  <a:schemeClr val="tx1"/>
                </a:solidFill>
              </a:rPr>
              <a:t>Early Access Programs</a:t>
            </a:r>
          </a:p>
          <a:p>
            <a:pPr algn="l" defTabSz="914400">
              <a:spcBef>
                <a:spcPct val="50000"/>
              </a:spcBef>
              <a:buClrTx/>
              <a:buSzTx/>
            </a:pPr>
            <a:r>
              <a:rPr lang="en-US" sz="1600" dirty="0">
                <a:solidFill>
                  <a:schemeClr val="tx1"/>
                </a:solidFill>
              </a:rPr>
              <a:t>Monthly Calls and Demos</a:t>
            </a:r>
            <a:endParaRPr lang="en-US" sz="1800" dirty="0">
              <a:solidFill>
                <a:schemeClr val="tx1"/>
              </a:solidFill>
            </a:endParaRPr>
          </a:p>
        </p:txBody>
      </p:sp>
      <p:sp>
        <p:nvSpPr>
          <p:cNvPr id="39945" name="AutoShape 8"/>
          <p:cNvSpPr>
            <a:spLocks noChangeArrowheads="1"/>
          </p:cNvSpPr>
          <p:nvPr/>
        </p:nvSpPr>
        <p:spPr bwMode="auto">
          <a:xfrm>
            <a:off x="2819400" y="1684858"/>
            <a:ext cx="838200" cy="3429000"/>
          </a:xfrm>
          <a:prstGeom prst="rightArrow">
            <a:avLst>
              <a:gd name="adj1" fmla="val 50000"/>
              <a:gd name="adj2" fmla="val 25000"/>
            </a:avLst>
          </a:prstGeom>
          <a:solidFill>
            <a:srgbClr val="99CCFF"/>
          </a:solidFill>
          <a:ln w="12700">
            <a:solidFill>
              <a:schemeClr val="tx1"/>
            </a:solidFill>
            <a:miter lim="800000"/>
            <a:headEnd type="none" w="sm" len="sm"/>
            <a:tailEnd type="none" w="sm" len="sm"/>
          </a:ln>
        </p:spPr>
        <p:txBody>
          <a:bodyPr wrap="none" anchor="ctr"/>
          <a:lstStyle/>
          <a:p>
            <a:pPr defTabSz="914400">
              <a:spcBef>
                <a:spcPct val="50000"/>
              </a:spcBef>
              <a:buClrTx/>
              <a:buSzTx/>
              <a:buFontTx/>
              <a:buNone/>
            </a:pPr>
            <a:endParaRPr lang="en-US">
              <a:solidFill>
                <a:schemeClr val="tx1"/>
              </a:solidFill>
            </a:endParaRPr>
          </a:p>
        </p:txBody>
      </p:sp>
      <p:sp>
        <p:nvSpPr>
          <p:cNvPr id="39946" name="Rectangle 9"/>
          <p:cNvSpPr>
            <a:spLocks noChangeArrowheads="1"/>
          </p:cNvSpPr>
          <p:nvPr/>
        </p:nvSpPr>
        <p:spPr bwMode="auto">
          <a:xfrm>
            <a:off x="3810000" y="2785529"/>
            <a:ext cx="1752600" cy="1295400"/>
          </a:xfrm>
          <a:prstGeom prst="rect">
            <a:avLst/>
          </a:prstGeom>
          <a:gradFill rotWithShape="1">
            <a:gsLst>
              <a:gs pos="0">
                <a:srgbClr val="DCDCB0">
                  <a:alpha val="60001"/>
                </a:srgbClr>
              </a:gs>
              <a:gs pos="50000">
                <a:srgbClr val="FFFFCC">
                  <a:alpha val="60001"/>
                </a:srgbClr>
              </a:gs>
              <a:gs pos="100000">
                <a:srgbClr val="DCDCB0">
                  <a:alpha val="60001"/>
                </a:srgbClr>
              </a:gs>
            </a:gsLst>
            <a:lin ang="5400000" scaled="1"/>
          </a:gradFill>
          <a:ln w="12700">
            <a:solidFill>
              <a:schemeClr val="tx1"/>
            </a:solidFill>
            <a:miter lim="800000"/>
            <a:headEnd type="none" w="sm" len="sm"/>
            <a:tailEnd type="none" w="sm" len="sm"/>
          </a:ln>
        </p:spPr>
        <p:txBody>
          <a:bodyPr wrap="none" anchor="ctr"/>
          <a:lstStyle/>
          <a:p>
            <a:pPr defTabSz="914400">
              <a:spcBef>
                <a:spcPct val="50000"/>
              </a:spcBef>
              <a:buClrTx/>
              <a:buSzTx/>
              <a:buFontTx/>
              <a:buNone/>
            </a:pPr>
            <a:r>
              <a:rPr lang="en-US" sz="1800">
                <a:solidFill>
                  <a:schemeClr val="tx1"/>
                </a:solidFill>
              </a:rPr>
              <a:t>Development</a:t>
            </a:r>
          </a:p>
          <a:p>
            <a:pPr defTabSz="914400">
              <a:spcBef>
                <a:spcPct val="50000"/>
              </a:spcBef>
              <a:buClrTx/>
              <a:buSzTx/>
              <a:buFontTx/>
              <a:buNone/>
            </a:pPr>
            <a:r>
              <a:rPr lang="en-US" sz="1800">
                <a:solidFill>
                  <a:schemeClr val="tx1"/>
                </a:solidFill>
              </a:rPr>
              <a:t>Roadmap</a:t>
            </a:r>
          </a:p>
        </p:txBody>
      </p:sp>
      <p:sp>
        <p:nvSpPr>
          <p:cNvPr id="39947" name="AutoShape 10"/>
          <p:cNvSpPr>
            <a:spLocks noChangeArrowheads="1"/>
          </p:cNvSpPr>
          <p:nvPr/>
        </p:nvSpPr>
        <p:spPr bwMode="auto">
          <a:xfrm>
            <a:off x="6714064" y="3462859"/>
            <a:ext cx="2133600" cy="1066800"/>
          </a:xfrm>
          <a:prstGeom prst="roundRect">
            <a:avLst>
              <a:gd name="adj" fmla="val 16667"/>
            </a:avLst>
          </a:prstGeom>
          <a:solidFill>
            <a:srgbClr val="CCECFF"/>
          </a:solidFill>
          <a:ln w="12700">
            <a:noFill/>
            <a:round/>
            <a:headEnd type="none" w="sm" len="sm"/>
            <a:tailEnd type="none" w="sm" len="sm"/>
          </a:ln>
        </p:spPr>
        <p:txBody>
          <a:bodyPr wrap="none" anchor="ctr"/>
          <a:lstStyle/>
          <a:p>
            <a:pPr defTabSz="914400">
              <a:spcBef>
                <a:spcPct val="50000"/>
              </a:spcBef>
              <a:buClrTx/>
              <a:buSzTx/>
              <a:buFontTx/>
              <a:buNone/>
            </a:pPr>
            <a:r>
              <a:rPr lang="en-US" sz="1800">
                <a:solidFill>
                  <a:schemeClr val="tx1"/>
                </a:solidFill>
              </a:rPr>
              <a:t>OMEGAMON</a:t>
            </a:r>
          </a:p>
          <a:p>
            <a:pPr defTabSz="914400">
              <a:spcBef>
                <a:spcPct val="50000"/>
              </a:spcBef>
              <a:buClrTx/>
              <a:buSzTx/>
              <a:buFontTx/>
              <a:buNone/>
            </a:pPr>
            <a:r>
              <a:rPr lang="en-US" sz="1800">
                <a:solidFill>
                  <a:schemeClr val="tx1"/>
                </a:solidFill>
              </a:rPr>
              <a:t>Agile Delivery</a:t>
            </a:r>
          </a:p>
          <a:p>
            <a:pPr defTabSz="914400">
              <a:spcBef>
                <a:spcPct val="50000"/>
              </a:spcBef>
              <a:buClrTx/>
              <a:buSzTx/>
              <a:buFontTx/>
              <a:buNone/>
            </a:pPr>
            <a:r>
              <a:rPr lang="en-US" sz="1800">
                <a:solidFill>
                  <a:schemeClr val="tx1"/>
                </a:solidFill>
              </a:rPr>
              <a:t>Releases</a:t>
            </a:r>
            <a:endParaRPr lang="en-US" sz="1600">
              <a:solidFill>
                <a:schemeClr val="tx1"/>
              </a:solidFill>
            </a:endParaRPr>
          </a:p>
        </p:txBody>
      </p:sp>
      <p:sp>
        <p:nvSpPr>
          <p:cNvPr id="39948" name="AutoShape 11"/>
          <p:cNvSpPr>
            <a:spLocks noChangeArrowheads="1"/>
          </p:cNvSpPr>
          <p:nvPr/>
        </p:nvSpPr>
        <p:spPr bwMode="auto">
          <a:xfrm>
            <a:off x="6629400" y="1905000"/>
            <a:ext cx="2286000" cy="1447800"/>
          </a:xfrm>
          <a:prstGeom prst="roundRect">
            <a:avLst>
              <a:gd name="adj" fmla="val 16667"/>
            </a:avLst>
          </a:prstGeom>
          <a:solidFill>
            <a:srgbClr val="CCECFF"/>
          </a:solidFill>
          <a:ln w="12700">
            <a:noFill/>
            <a:round/>
            <a:headEnd type="none" w="sm" len="sm"/>
            <a:tailEnd type="none" w="sm" len="sm"/>
          </a:ln>
        </p:spPr>
        <p:txBody>
          <a:bodyPr wrap="none" anchor="ctr"/>
          <a:lstStyle/>
          <a:p>
            <a:pPr defTabSz="914400">
              <a:spcBef>
                <a:spcPct val="0"/>
              </a:spcBef>
              <a:buClrTx/>
              <a:buSzTx/>
              <a:buFontTx/>
              <a:buNone/>
            </a:pPr>
            <a:r>
              <a:rPr lang="en-US" sz="1600">
                <a:solidFill>
                  <a:schemeClr val="tx1"/>
                </a:solidFill>
              </a:rPr>
              <a:t>Service</a:t>
            </a:r>
          </a:p>
          <a:p>
            <a:pPr defTabSz="914400">
              <a:spcBef>
                <a:spcPct val="0"/>
              </a:spcBef>
              <a:buClrTx/>
              <a:buSzTx/>
              <a:buFontTx/>
              <a:buNone/>
            </a:pPr>
            <a:r>
              <a:rPr lang="en-US" sz="1600">
                <a:solidFill>
                  <a:schemeClr val="tx1"/>
                </a:solidFill>
              </a:rPr>
              <a:t>Management</a:t>
            </a:r>
          </a:p>
          <a:p>
            <a:pPr defTabSz="914400">
              <a:spcBef>
                <a:spcPct val="0"/>
              </a:spcBef>
              <a:buClrTx/>
              <a:buSzTx/>
              <a:buFontTx/>
              <a:buNone/>
            </a:pPr>
            <a:r>
              <a:rPr lang="en-US" sz="1600">
                <a:solidFill>
                  <a:schemeClr val="tx1"/>
                </a:solidFill>
              </a:rPr>
              <a:t>Connect</a:t>
            </a:r>
          </a:p>
          <a:p>
            <a:pPr defTabSz="914400">
              <a:spcBef>
                <a:spcPct val="50000"/>
              </a:spcBef>
              <a:buClrTx/>
              <a:buSzTx/>
              <a:buFontTx/>
              <a:buNone/>
            </a:pPr>
            <a:r>
              <a:rPr lang="en-US" sz="1600">
                <a:solidFill>
                  <a:schemeClr val="tx1"/>
                </a:solidFill>
              </a:rPr>
              <a:t>Roadmaps/Plans</a:t>
            </a:r>
          </a:p>
        </p:txBody>
      </p:sp>
      <p:sp>
        <p:nvSpPr>
          <p:cNvPr id="39949" name="AutoShape 12"/>
          <p:cNvSpPr>
            <a:spLocks noChangeArrowheads="1"/>
          </p:cNvSpPr>
          <p:nvPr/>
        </p:nvSpPr>
        <p:spPr bwMode="auto">
          <a:xfrm>
            <a:off x="5715000" y="2074328"/>
            <a:ext cx="762000" cy="2667000"/>
          </a:xfrm>
          <a:prstGeom prst="rightArrow">
            <a:avLst>
              <a:gd name="adj1" fmla="val 50000"/>
              <a:gd name="adj2" fmla="val 25000"/>
            </a:avLst>
          </a:prstGeom>
          <a:solidFill>
            <a:srgbClr val="99CCFF"/>
          </a:solidFill>
          <a:ln w="12700">
            <a:solidFill>
              <a:schemeClr val="tx1"/>
            </a:solidFill>
            <a:miter lim="800000"/>
            <a:headEnd type="none" w="sm" len="sm"/>
            <a:tailEnd type="none" w="sm" len="sm"/>
          </a:ln>
        </p:spPr>
        <p:txBody>
          <a:bodyPr wrap="none" anchor="ctr"/>
          <a:lstStyle/>
          <a:p>
            <a:pPr defTabSz="914400">
              <a:spcBef>
                <a:spcPct val="50000"/>
              </a:spcBef>
              <a:buClrTx/>
              <a:buSzTx/>
              <a:buFontTx/>
              <a:buNone/>
            </a:pPr>
            <a:endParaRPr lang="en-US">
              <a:solidFill>
                <a:schemeClr val="tx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descr="questions1"/>
          <p:cNvPicPr>
            <a:picLocks noChangeAspect="1" noChangeArrowheads="1"/>
          </p:cNvPicPr>
          <p:nvPr/>
        </p:nvPicPr>
        <p:blipFill>
          <a:blip r:embed="rId3" cstate="print"/>
          <a:srcRect/>
          <a:stretch>
            <a:fillRect/>
          </a:stretch>
        </p:blipFill>
        <p:spPr bwMode="auto">
          <a:xfrm>
            <a:off x="1720850" y="2374900"/>
            <a:ext cx="6134100" cy="3417888"/>
          </a:xfrm>
          <a:prstGeom prst="rect">
            <a:avLst/>
          </a:prstGeom>
          <a:noFill/>
          <a:ln w="9525">
            <a:noFill/>
            <a:miter lim="800000"/>
            <a:headEnd/>
            <a:tailEnd/>
          </a:ln>
        </p:spPr>
      </p:pic>
      <p:sp>
        <p:nvSpPr>
          <p:cNvPr id="168963" name="Rectangle 3"/>
          <p:cNvSpPr>
            <a:spLocks noChangeArrowheads="1"/>
          </p:cNvSpPr>
          <p:nvPr/>
        </p:nvSpPr>
        <p:spPr bwMode="auto">
          <a:xfrm>
            <a:off x="3009900" y="1201738"/>
            <a:ext cx="2963863" cy="563562"/>
          </a:xfrm>
          <a:prstGeom prst="rect">
            <a:avLst/>
          </a:prstGeom>
          <a:noFill/>
          <a:ln w="9525">
            <a:noFill/>
            <a:miter lim="800000"/>
            <a:headEnd/>
            <a:tailEnd/>
          </a:ln>
        </p:spPr>
        <p:txBody>
          <a:bodyPr lIns="91430" tIns="45715" rIns="91430" bIns="45715" anchor="b"/>
          <a:lstStyle/>
          <a:p>
            <a:pPr>
              <a:lnSpc>
                <a:spcPct val="87000"/>
              </a:lnSpc>
            </a:pPr>
            <a:r>
              <a:rPr lang="en-US" altLang="en-US" sz="2800">
                <a:solidFill>
                  <a:schemeClr val="folHlink"/>
                </a:solidFill>
              </a:rPr>
              <a:t/>
            </a:r>
            <a:br>
              <a:rPr lang="en-US" altLang="en-US" sz="2800">
                <a:solidFill>
                  <a:schemeClr val="folHlink"/>
                </a:solidFill>
              </a:rPr>
            </a:br>
            <a:r>
              <a:rPr lang="en-US" altLang="en-US" sz="3600">
                <a:solidFill>
                  <a:schemeClr val="folHlink"/>
                </a:solidFill>
              </a:rPr>
              <a:t>THANK YOU!</a:t>
            </a:r>
          </a:p>
        </p:txBody>
      </p:sp>
      <p:sp>
        <p:nvSpPr>
          <p:cNvPr id="4" name="Slide Number Placeholder 3"/>
          <p:cNvSpPr>
            <a:spLocks noGrp="1"/>
          </p:cNvSpPr>
          <p:nvPr>
            <p:ph type="sldNum" sz="quarter" idx="10"/>
          </p:nvPr>
        </p:nvSpPr>
        <p:spPr/>
        <p:txBody>
          <a:bodyPr/>
          <a:lstStyle/>
          <a:p>
            <a:pPr>
              <a:defRPr/>
            </a:pPr>
            <a:fld id="{893B076C-FB52-450B-B0FA-5EB7702C04A3}" type="slidenum">
              <a:rPr lang="en-US" smtClean="0"/>
              <a:pPr>
                <a:defRPr/>
              </a:pPr>
              <a:t>37</a:t>
            </a:fld>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1"/>
          <p:cNvSpPr>
            <a:spLocks noGrp="1"/>
          </p:cNvSpPr>
          <p:nvPr>
            <p:ph type="sldNum" sz="quarter" idx="10"/>
          </p:nvPr>
        </p:nvSpPr>
        <p:spPr/>
        <p:txBody>
          <a:bodyPr/>
          <a:lstStyle/>
          <a:p>
            <a:fld id="{65557958-F020-4E38-B5C7-D8AABA58E512}" type="slidenum">
              <a:rPr lang="en-US"/>
              <a:pPr/>
              <a:t>4</a:t>
            </a:fld>
            <a:endParaRPr lang="en-US"/>
          </a:p>
        </p:txBody>
      </p:sp>
      <p:sp>
        <p:nvSpPr>
          <p:cNvPr id="101378" name="Title 1"/>
          <p:cNvSpPr>
            <a:spLocks noGrp="1"/>
          </p:cNvSpPr>
          <p:nvPr>
            <p:ph type="title" idx="4294967295"/>
          </p:nvPr>
        </p:nvSpPr>
        <p:spPr>
          <a:xfrm>
            <a:off x="195263" y="649288"/>
            <a:ext cx="8586787" cy="332399"/>
          </a:xfrm>
          <a:ln/>
        </p:spPr>
        <p:txBody>
          <a:bodyPr lIns="0" tIns="0" rIns="0" bIns="0">
            <a:spAutoFit/>
          </a:bodyPr>
          <a:lstStyle/>
          <a:p>
            <a:r>
              <a:rPr lang="en-US" sz="2400" b="1" dirty="0"/>
              <a:t>Simplification with OMEGAMON Integrated Suites</a:t>
            </a:r>
          </a:p>
        </p:txBody>
      </p:sp>
      <p:pic>
        <p:nvPicPr>
          <p:cNvPr id="101380" name="Picture 6" descr="http://us.cdn2.123rf.com/168nwm/zeffss/zeffss1201/zeffss120100011/11975128-new-icon-blue-glass-isolated-on-white-background.jpg"/>
          <p:cNvPicPr>
            <a:picLocks noChangeAspect="1" noChangeArrowheads="1"/>
          </p:cNvPicPr>
          <p:nvPr/>
        </p:nvPicPr>
        <p:blipFill>
          <a:blip r:embed="rId4" cstate="print"/>
          <a:srcRect/>
          <a:stretch>
            <a:fillRect/>
          </a:stretch>
        </p:blipFill>
        <p:spPr bwMode="auto">
          <a:xfrm>
            <a:off x="488950" y="1402715"/>
            <a:ext cx="1146175" cy="1144588"/>
          </a:xfrm>
          <a:prstGeom prst="rect">
            <a:avLst/>
          </a:prstGeom>
          <a:noFill/>
          <a:ln w="9525">
            <a:noFill/>
            <a:miter lim="800000"/>
            <a:headEnd/>
            <a:tailEnd/>
          </a:ln>
        </p:spPr>
      </p:pic>
      <p:grpSp>
        <p:nvGrpSpPr>
          <p:cNvPr id="29" name="Group 28"/>
          <p:cNvGrpSpPr/>
          <p:nvPr/>
        </p:nvGrpSpPr>
        <p:grpSpPr>
          <a:xfrm>
            <a:off x="1942308" y="1210432"/>
            <a:ext cx="6828312" cy="1558199"/>
            <a:chOff x="1745611" y="1713352"/>
            <a:chExt cx="6828312" cy="1558199"/>
          </a:xfrm>
        </p:grpSpPr>
        <p:sp>
          <p:nvSpPr>
            <p:cNvPr id="19" name="Rectangle 18"/>
            <p:cNvSpPr/>
            <p:nvPr/>
          </p:nvSpPr>
          <p:spPr>
            <a:xfrm>
              <a:off x="1745611" y="1713352"/>
              <a:ext cx="6828312" cy="1558199"/>
            </a:xfrm>
            <a:prstGeom prst="rect">
              <a:avLst/>
            </a:prstGeom>
            <a:gradFill rotWithShape="1">
              <a:gsLst>
                <a:gs pos="0">
                  <a:srgbClr val="00CCFF"/>
                </a:gs>
                <a:gs pos="100000">
                  <a:srgbClr val="83D1F5">
                    <a:tint val="50000"/>
                    <a:shade val="100000"/>
                    <a:satMod val="350000"/>
                  </a:srgbClr>
                </a:gs>
              </a:gsLst>
              <a:lin ang="16200000" scaled="0"/>
            </a:gradFill>
            <a:ln w="9525" cap="flat" cmpd="sng" algn="ctr">
              <a:solidFill>
                <a:srgbClr val="83D1F5">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a:sp3d>
          </p:spPr>
          <p:txBody>
            <a:bodyPr anchor="ctr"/>
            <a:lstStyle/>
            <a:p>
              <a:pPr algn="ctr" defTabSz="914400" fontAlgn="auto">
                <a:spcBef>
                  <a:spcPts val="0"/>
                </a:spcBef>
                <a:spcAft>
                  <a:spcPts val="0"/>
                </a:spcAft>
                <a:defRPr/>
              </a:pPr>
              <a:r>
                <a:rPr lang="en-US" sz="1600" b="1" kern="0" dirty="0">
                  <a:solidFill>
                    <a:srgbClr val="000000"/>
                  </a:solidFill>
                  <a:latin typeface="Arial"/>
                  <a:ea typeface="MS PGothic" pitchFamily="34" charset="-128"/>
                </a:rPr>
                <a:t>OMEGAMON Performance Management Suite</a:t>
              </a:r>
            </a:p>
            <a:p>
              <a:pPr algn="ctr" defTabSz="914400" fontAlgn="auto">
                <a:spcBef>
                  <a:spcPts val="0"/>
                </a:spcBef>
                <a:spcAft>
                  <a:spcPts val="0"/>
                </a:spcAft>
                <a:defRPr/>
              </a:pPr>
              <a:r>
                <a:rPr lang="en-US" sz="1600" i="1" kern="0" dirty="0">
                  <a:solidFill>
                    <a:srgbClr val="000000"/>
                  </a:solidFill>
                  <a:latin typeface="Arial"/>
                  <a:ea typeface="MS PGothic" pitchFamily="34" charset="-128"/>
                </a:rPr>
                <a:t>Improved visibility and management for z/OS and subsystems</a:t>
              </a:r>
            </a:p>
            <a:p>
              <a:pPr algn="ctr" defTabSz="914400" fontAlgn="auto">
                <a:spcBef>
                  <a:spcPts val="0"/>
                </a:spcBef>
                <a:spcAft>
                  <a:spcPts val="0"/>
                </a:spcAft>
                <a:defRPr/>
              </a:pPr>
              <a:endParaRPr lang="en-US" sz="1600" i="1" kern="0" dirty="0">
                <a:solidFill>
                  <a:srgbClr val="000000"/>
                </a:solidFill>
                <a:latin typeface="Arial"/>
                <a:ea typeface="MS PGothic" pitchFamily="34" charset="-128"/>
              </a:endParaRPr>
            </a:p>
            <a:p>
              <a:pPr algn="ctr" defTabSz="914400" fontAlgn="auto">
                <a:spcBef>
                  <a:spcPts val="0"/>
                </a:spcBef>
                <a:spcAft>
                  <a:spcPts val="0"/>
                </a:spcAft>
                <a:defRPr/>
              </a:pPr>
              <a:endParaRPr lang="en-US" i="1" kern="0" dirty="0">
                <a:solidFill>
                  <a:srgbClr val="000000"/>
                </a:solidFill>
                <a:latin typeface="Arial"/>
                <a:ea typeface="MS PGothic" pitchFamily="34" charset="-128"/>
              </a:endParaRPr>
            </a:p>
            <a:p>
              <a:pPr algn="ctr" defTabSz="914400" fontAlgn="auto">
                <a:spcBef>
                  <a:spcPts val="0"/>
                </a:spcBef>
                <a:spcAft>
                  <a:spcPts val="0"/>
                </a:spcAft>
                <a:defRPr/>
              </a:pPr>
              <a:endParaRPr lang="en-US" kern="0" dirty="0">
                <a:solidFill>
                  <a:srgbClr val="000000"/>
                </a:solidFill>
                <a:latin typeface="Arial"/>
                <a:ea typeface="MS PGothic" pitchFamily="34" charset="-128"/>
              </a:endParaRPr>
            </a:p>
          </p:txBody>
        </p:sp>
        <p:sp>
          <p:nvSpPr>
            <p:cNvPr id="20" name="Rounded Rectangle 19"/>
            <p:cNvSpPr/>
            <p:nvPr/>
          </p:nvSpPr>
          <p:spPr>
            <a:xfrm>
              <a:off x="1894358" y="2539729"/>
              <a:ext cx="596173" cy="481584"/>
            </a:xfrm>
            <a:prstGeom prst="roundRect">
              <a:avLst/>
            </a:prstGeom>
            <a:gradFill rotWithShape="1">
              <a:gsLst>
                <a:gs pos="0">
                  <a:srgbClr val="83D1F5">
                    <a:tint val="100000"/>
                    <a:shade val="100000"/>
                    <a:satMod val="130000"/>
                  </a:srgbClr>
                </a:gs>
                <a:gs pos="100000">
                  <a:srgbClr val="83D1F5">
                    <a:tint val="50000"/>
                    <a:shade val="100000"/>
                    <a:satMod val="350000"/>
                  </a:srgbClr>
                </a:gs>
              </a:gsLst>
              <a:lin ang="16200000" scaled="0"/>
            </a:gradFill>
            <a:ln w="9525" cap="flat" cmpd="sng" algn="ctr">
              <a:solidFill>
                <a:srgbClr val="83D1F5">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a:sp3d>
          </p:spPr>
          <p:txBody>
            <a:bodyPr anchor="ctr"/>
            <a:lstStyle/>
            <a:p>
              <a:pPr algn="ctr" defTabSz="914400" fontAlgn="auto">
                <a:spcBef>
                  <a:spcPts val="0"/>
                </a:spcBef>
                <a:spcAft>
                  <a:spcPts val="0"/>
                </a:spcAft>
                <a:defRPr/>
              </a:pPr>
              <a:r>
                <a:rPr lang="en-US" sz="1400" kern="0" dirty="0" err="1">
                  <a:solidFill>
                    <a:srgbClr val="000000"/>
                  </a:solidFill>
                  <a:latin typeface="Arial"/>
                  <a:ea typeface="MS PGothic" pitchFamily="34" charset="-128"/>
                </a:rPr>
                <a:t>zOS</a:t>
              </a:r>
              <a:endParaRPr lang="en-US" sz="1400" kern="0" dirty="0">
                <a:solidFill>
                  <a:srgbClr val="000000"/>
                </a:solidFill>
                <a:latin typeface="Arial"/>
                <a:ea typeface="MS PGothic" pitchFamily="34" charset="-128"/>
              </a:endParaRPr>
            </a:p>
          </p:txBody>
        </p:sp>
        <p:sp>
          <p:nvSpPr>
            <p:cNvPr id="21" name="Rounded Rectangle 20"/>
            <p:cNvSpPr/>
            <p:nvPr/>
          </p:nvSpPr>
          <p:spPr>
            <a:xfrm>
              <a:off x="2659259" y="2552428"/>
              <a:ext cx="612432" cy="481586"/>
            </a:xfrm>
            <a:prstGeom prst="roundRect">
              <a:avLst/>
            </a:prstGeom>
            <a:gradFill rotWithShape="1">
              <a:gsLst>
                <a:gs pos="0">
                  <a:srgbClr val="83D1F5">
                    <a:tint val="100000"/>
                    <a:shade val="100000"/>
                    <a:satMod val="130000"/>
                  </a:srgbClr>
                </a:gs>
                <a:gs pos="100000">
                  <a:srgbClr val="83D1F5">
                    <a:tint val="50000"/>
                    <a:shade val="100000"/>
                    <a:satMod val="350000"/>
                  </a:srgbClr>
                </a:gs>
              </a:gsLst>
              <a:lin ang="16200000" scaled="0"/>
            </a:gradFill>
            <a:ln w="9525" cap="flat" cmpd="sng" algn="ctr">
              <a:solidFill>
                <a:srgbClr val="83D1F5">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a:sp3d>
          </p:spPr>
          <p:txBody>
            <a:bodyPr anchor="ctr"/>
            <a:lstStyle/>
            <a:p>
              <a:pPr algn="ctr" defTabSz="914400" fontAlgn="auto">
                <a:spcBef>
                  <a:spcPts val="0"/>
                </a:spcBef>
                <a:spcAft>
                  <a:spcPts val="0"/>
                </a:spcAft>
                <a:defRPr/>
              </a:pPr>
              <a:r>
                <a:rPr lang="en-US" sz="1400" kern="0" dirty="0">
                  <a:solidFill>
                    <a:srgbClr val="000000"/>
                  </a:solidFill>
                  <a:latin typeface="Arial"/>
                  <a:ea typeface="MS PGothic" pitchFamily="34" charset="-128"/>
                </a:rPr>
                <a:t>DB2</a:t>
              </a:r>
            </a:p>
          </p:txBody>
        </p:sp>
        <p:sp>
          <p:nvSpPr>
            <p:cNvPr id="22" name="Rounded Rectangle 21"/>
            <p:cNvSpPr/>
            <p:nvPr/>
          </p:nvSpPr>
          <p:spPr>
            <a:xfrm>
              <a:off x="3408237" y="2539728"/>
              <a:ext cx="699145" cy="481586"/>
            </a:xfrm>
            <a:prstGeom prst="roundRect">
              <a:avLst/>
            </a:prstGeom>
            <a:gradFill rotWithShape="1">
              <a:gsLst>
                <a:gs pos="0">
                  <a:srgbClr val="83D1F5">
                    <a:tint val="100000"/>
                    <a:shade val="100000"/>
                    <a:satMod val="130000"/>
                  </a:srgbClr>
                </a:gs>
                <a:gs pos="100000">
                  <a:srgbClr val="83D1F5">
                    <a:tint val="50000"/>
                    <a:shade val="100000"/>
                    <a:satMod val="350000"/>
                  </a:srgbClr>
                </a:gs>
              </a:gsLst>
              <a:lin ang="16200000" scaled="0"/>
            </a:gradFill>
            <a:ln w="9525" cap="flat" cmpd="sng" algn="ctr">
              <a:solidFill>
                <a:srgbClr val="83D1F5">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a:sp3d>
          </p:spPr>
          <p:txBody>
            <a:bodyPr anchor="ctr"/>
            <a:lstStyle/>
            <a:p>
              <a:pPr algn="ctr" defTabSz="914400" fontAlgn="auto">
                <a:spcBef>
                  <a:spcPts val="0"/>
                </a:spcBef>
                <a:spcAft>
                  <a:spcPts val="0"/>
                </a:spcAft>
                <a:defRPr/>
              </a:pPr>
              <a:r>
                <a:rPr lang="en-US" sz="1400" kern="0" dirty="0">
                  <a:solidFill>
                    <a:srgbClr val="000000"/>
                  </a:solidFill>
                  <a:latin typeface="Arial"/>
                  <a:ea typeface="MS PGothic" pitchFamily="34" charset="-128"/>
                </a:rPr>
                <a:t>CICS</a:t>
              </a:r>
            </a:p>
          </p:txBody>
        </p:sp>
        <p:sp>
          <p:nvSpPr>
            <p:cNvPr id="23" name="Rounded Rectangle 22"/>
            <p:cNvSpPr/>
            <p:nvPr/>
          </p:nvSpPr>
          <p:spPr>
            <a:xfrm>
              <a:off x="4265761" y="2539729"/>
              <a:ext cx="565950" cy="481585"/>
            </a:xfrm>
            <a:prstGeom prst="roundRect">
              <a:avLst/>
            </a:prstGeom>
            <a:gradFill rotWithShape="1">
              <a:gsLst>
                <a:gs pos="0">
                  <a:srgbClr val="83D1F5">
                    <a:tint val="100000"/>
                    <a:shade val="100000"/>
                    <a:satMod val="130000"/>
                  </a:srgbClr>
                </a:gs>
                <a:gs pos="100000">
                  <a:srgbClr val="83D1F5">
                    <a:tint val="50000"/>
                    <a:shade val="100000"/>
                    <a:satMod val="350000"/>
                  </a:srgbClr>
                </a:gs>
              </a:gsLst>
              <a:lin ang="16200000" scaled="0"/>
            </a:gradFill>
            <a:ln w="9525" cap="flat" cmpd="sng" algn="ctr">
              <a:solidFill>
                <a:srgbClr val="83D1F5">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a:sp3d>
          </p:spPr>
          <p:txBody>
            <a:bodyPr anchor="ctr"/>
            <a:lstStyle/>
            <a:p>
              <a:pPr algn="ctr" defTabSz="914400" fontAlgn="auto">
                <a:spcBef>
                  <a:spcPts val="0"/>
                </a:spcBef>
                <a:spcAft>
                  <a:spcPts val="0"/>
                </a:spcAft>
                <a:defRPr/>
              </a:pPr>
              <a:r>
                <a:rPr lang="en-US" sz="1400" kern="0" dirty="0">
                  <a:solidFill>
                    <a:srgbClr val="000000"/>
                  </a:solidFill>
                  <a:latin typeface="Arial"/>
                  <a:ea typeface="MS PGothic" pitchFamily="34" charset="-128"/>
                </a:rPr>
                <a:t>IMS</a:t>
              </a:r>
            </a:p>
          </p:txBody>
        </p:sp>
        <p:sp>
          <p:nvSpPr>
            <p:cNvPr id="24" name="Rounded Rectangle 23"/>
            <p:cNvSpPr/>
            <p:nvPr/>
          </p:nvSpPr>
          <p:spPr>
            <a:xfrm>
              <a:off x="4979780" y="2539729"/>
              <a:ext cx="596173" cy="481585"/>
            </a:xfrm>
            <a:prstGeom prst="roundRect">
              <a:avLst/>
            </a:prstGeom>
            <a:gradFill rotWithShape="1">
              <a:gsLst>
                <a:gs pos="0">
                  <a:srgbClr val="83D1F5">
                    <a:tint val="100000"/>
                    <a:shade val="100000"/>
                    <a:satMod val="130000"/>
                  </a:srgbClr>
                </a:gs>
                <a:gs pos="100000">
                  <a:srgbClr val="83D1F5">
                    <a:tint val="50000"/>
                    <a:shade val="100000"/>
                    <a:satMod val="350000"/>
                  </a:srgbClr>
                </a:gs>
              </a:gsLst>
              <a:lin ang="16200000" scaled="0"/>
            </a:gradFill>
            <a:ln w="9525" cap="flat" cmpd="sng" algn="ctr">
              <a:solidFill>
                <a:srgbClr val="83D1F5">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a:sp3d>
          </p:spPr>
          <p:txBody>
            <a:bodyPr anchor="ctr"/>
            <a:lstStyle/>
            <a:p>
              <a:pPr algn="ctr" defTabSz="914400" fontAlgn="auto">
                <a:spcBef>
                  <a:spcPts val="0"/>
                </a:spcBef>
                <a:spcAft>
                  <a:spcPts val="0"/>
                </a:spcAft>
                <a:defRPr/>
              </a:pPr>
              <a:r>
                <a:rPr lang="en-US" sz="1400" kern="0" dirty="0">
                  <a:solidFill>
                    <a:srgbClr val="000000"/>
                  </a:solidFill>
                  <a:latin typeface="Arial"/>
                  <a:ea typeface="MS PGothic" pitchFamily="34" charset="-128"/>
                </a:rPr>
                <a:t> MQ</a:t>
              </a:r>
            </a:p>
          </p:txBody>
        </p:sp>
        <p:sp>
          <p:nvSpPr>
            <p:cNvPr id="25" name="Rounded Rectangle 24"/>
            <p:cNvSpPr/>
            <p:nvPr/>
          </p:nvSpPr>
          <p:spPr>
            <a:xfrm>
              <a:off x="6692576" y="2551604"/>
              <a:ext cx="978884" cy="481585"/>
            </a:xfrm>
            <a:prstGeom prst="roundRect">
              <a:avLst/>
            </a:prstGeom>
            <a:gradFill rotWithShape="1">
              <a:gsLst>
                <a:gs pos="0">
                  <a:srgbClr val="83D1F5">
                    <a:tint val="100000"/>
                    <a:shade val="100000"/>
                    <a:satMod val="130000"/>
                  </a:srgbClr>
                </a:gs>
                <a:gs pos="100000">
                  <a:srgbClr val="83D1F5">
                    <a:tint val="50000"/>
                    <a:shade val="100000"/>
                    <a:satMod val="350000"/>
                  </a:srgbClr>
                </a:gs>
              </a:gsLst>
              <a:lin ang="16200000" scaled="0"/>
            </a:gradFill>
            <a:ln w="9525" cap="flat" cmpd="sng" algn="ctr">
              <a:solidFill>
                <a:srgbClr val="83D1F5">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a:sp3d>
          </p:spPr>
          <p:txBody>
            <a:bodyPr anchor="ctr"/>
            <a:lstStyle/>
            <a:p>
              <a:pPr algn="ctr" defTabSz="914400" fontAlgn="auto">
                <a:spcBef>
                  <a:spcPts val="0"/>
                </a:spcBef>
                <a:spcAft>
                  <a:spcPts val="0"/>
                </a:spcAft>
                <a:defRPr/>
              </a:pPr>
              <a:r>
                <a:rPr lang="en-US" sz="1400" kern="0" smtClean="0">
                  <a:solidFill>
                    <a:srgbClr val="000000"/>
                  </a:solidFill>
                  <a:latin typeface="Arial"/>
                  <a:ea typeface="MS PGothic" pitchFamily="34" charset="-128"/>
                </a:rPr>
                <a:t>Networks</a:t>
              </a:r>
              <a:endParaRPr lang="en-US" sz="1400" kern="0" dirty="0">
                <a:solidFill>
                  <a:srgbClr val="000000"/>
                </a:solidFill>
                <a:latin typeface="Arial"/>
                <a:ea typeface="MS PGothic" pitchFamily="34" charset="-128"/>
              </a:endParaRPr>
            </a:p>
          </p:txBody>
        </p:sp>
        <p:sp>
          <p:nvSpPr>
            <p:cNvPr id="26" name="Rounded Rectangle 25"/>
            <p:cNvSpPr/>
            <p:nvPr/>
          </p:nvSpPr>
          <p:spPr>
            <a:xfrm>
              <a:off x="5720009" y="2539729"/>
              <a:ext cx="875207" cy="481585"/>
            </a:xfrm>
            <a:prstGeom prst="roundRect">
              <a:avLst/>
            </a:prstGeom>
            <a:gradFill rotWithShape="1">
              <a:gsLst>
                <a:gs pos="0">
                  <a:srgbClr val="83D1F5">
                    <a:tint val="100000"/>
                    <a:shade val="100000"/>
                    <a:satMod val="130000"/>
                  </a:srgbClr>
                </a:gs>
                <a:gs pos="100000">
                  <a:srgbClr val="83D1F5">
                    <a:tint val="50000"/>
                    <a:shade val="100000"/>
                    <a:satMod val="350000"/>
                  </a:srgbClr>
                </a:gs>
              </a:gsLst>
              <a:lin ang="16200000" scaled="0"/>
            </a:gradFill>
            <a:ln w="9525" cap="flat" cmpd="sng" algn="ctr">
              <a:solidFill>
                <a:srgbClr val="83D1F5">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a:sp3d>
          </p:spPr>
          <p:txBody>
            <a:bodyPr anchor="ctr"/>
            <a:lstStyle/>
            <a:p>
              <a:pPr algn="ctr" defTabSz="914400" fontAlgn="auto">
                <a:spcBef>
                  <a:spcPts val="0"/>
                </a:spcBef>
                <a:spcAft>
                  <a:spcPts val="0"/>
                </a:spcAft>
                <a:defRPr/>
              </a:pPr>
              <a:r>
                <a:rPr lang="en-US" sz="1400" kern="0" dirty="0">
                  <a:solidFill>
                    <a:srgbClr val="000000"/>
                  </a:solidFill>
                  <a:latin typeface="Arial"/>
                  <a:ea typeface="MS PGothic" pitchFamily="34" charset="-128"/>
                </a:rPr>
                <a:t>Storage</a:t>
              </a:r>
            </a:p>
          </p:txBody>
        </p:sp>
        <p:sp>
          <p:nvSpPr>
            <p:cNvPr id="27" name="Rounded Rectangle 26"/>
            <p:cNvSpPr/>
            <p:nvPr/>
          </p:nvSpPr>
          <p:spPr>
            <a:xfrm>
              <a:off x="7762469" y="2552428"/>
              <a:ext cx="689889" cy="481586"/>
            </a:xfrm>
            <a:prstGeom prst="roundRect">
              <a:avLst/>
            </a:prstGeom>
            <a:gradFill rotWithShape="1">
              <a:gsLst>
                <a:gs pos="0">
                  <a:srgbClr val="83D1F5">
                    <a:tint val="100000"/>
                    <a:shade val="100000"/>
                    <a:satMod val="130000"/>
                  </a:srgbClr>
                </a:gs>
                <a:gs pos="100000">
                  <a:srgbClr val="83D1F5">
                    <a:tint val="50000"/>
                    <a:shade val="100000"/>
                    <a:satMod val="350000"/>
                  </a:srgbClr>
                </a:gs>
              </a:gsLst>
              <a:lin ang="16200000" scaled="0"/>
            </a:gradFill>
            <a:ln w="9525" cap="flat" cmpd="sng" algn="ctr">
              <a:solidFill>
                <a:srgbClr val="83D1F5">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a:sp3d>
          </p:spPr>
          <p:txBody>
            <a:bodyPr anchor="ctr"/>
            <a:lstStyle/>
            <a:p>
              <a:pPr algn="ctr" defTabSz="914400" fontAlgn="auto">
                <a:spcBef>
                  <a:spcPts val="0"/>
                </a:spcBef>
                <a:spcAft>
                  <a:spcPts val="0"/>
                </a:spcAft>
                <a:defRPr/>
              </a:pPr>
              <a:r>
                <a:rPr lang="en-US" sz="1400" kern="0" dirty="0">
                  <a:solidFill>
                    <a:srgbClr val="000000"/>
                  </a:solidFill>
                  <a:latin typeface="Arial"/>
                  <a:ea typeface="MS PGothic" pitchFamily="34" charset="-128"/>
                </a:rPr>
                <a:t>WAS</a:t>
              </a:r>
            </a:p>
          </p:txBody>
        </p:sp>
      </p:grpSp>
      <p:sp>
        <p:nvSpPr>
          <p:cNvPr id="17" name="Text Box 4"/>
          <p:cNvSpPr txBox="1">
            <a:spLocks noChangeArrowheads="1"/>
          </p:cNvSpPr>
          <p:nvPr/>
        </p:nvSpPr>
        <p:spPr bwMode="auto">
          <a:xfrm>
            <a:off x="625475" y="3377883"/>
            <a:ext cx="5211763" cy="2339975"/>
          </a:xfrm>
          <a:prstGeom prst="rect">
            <a:avLst/>
          </a:prstGeom>
          <a:noFill/>
          <a:ln>
            <a:noFill/>
          </a:ln>
          <a:effectLst/>
          <a:extLst/>
        </p:spPr>
        <p:txBody>
          <a:bodyPr lIns="92160" tIns="46080" rIns="92160" bIns="46080"/>
          <a:lstStyle/>
          <a:p>
            <a:pPr marL="285750" indent="-285750" defTabSz="914400" eaLnBrk="0" hangingPunct="0">
              <a:spcBef>
                <a:spcPts val="1800"/>
              </a:spcBef>
              <a:buClr>
                <a:srgbClr val="000000"/>
              </a:buClr>
              <a:buFont typeface="Wingdings" pitchFamily="2" charset="2"/>
              <a:buChar char="ü"/>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en-US" altLang="en-US" sz="1600" b="1" dirty="0">
                <a:solidFill>
                  <a:srgbClr val="000000"/>
                </a:solidFill>
                <a:latin typeface="+mn-lt"/>
                <a:cs typeface="Arial" pitchFamily="34" charset="0"/>
              </a:rPr>
              <a:t>Lower TCO: customization and less resource usage </a:t>
            </a:r>
          </a:p>
          <a:p>
            <a:pPr marL="285750" indent="-285750" defTabSz="914400" eaLnBrk="0" hangingPunct="0">
              <a:spcBef>
                <a:spcPts val="1800"/>
              </a:spcBef>
              <a:buClr>
                <a:srgbClr val="000000"/>
              </a:buClr>
              <a:buFont typeface="Wingdings" pitchFamily="2" charset="2"/>
              <a:buChar char="ü"/>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en-US" altLang="en-US" sz="1600" b="1" dirty="0">
                <a:solidFill>
                  <a:srgbClr val="000000"/>
                </a:solidFill>
                <a:latin typeface="+mn-lt"/>
                <a:cs typeface="Arial" pitchFamily="34" charset="0"/>
              </a:rPr>
              <a:t>Optimized architecture built for multiple personas</a:t>
            </a:r>
          </a:p>
          <a:p>
            <a:pPr marL="285750" indent="-285750" defTabSz="914400" eaLnBrk="0" hangingPunct="0">
              <a:spcBef>
                <a:spcPts val="1800"/>
              </a:spcBef>
              <a:buClr>
                <a:srgbClr val="000000"/>
              </a:buClr>
              <a:buFont typeface="Wingdings" pitchFamily="2" charset="2"/>
              <a:buChar char="ü"/>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en-US" altLang="en-US" sz="1600" b="1" dirty="0">
                <a:solidFill>
                  <a:srgbClr val="000000"/>
                </a:solidFill>
                <a:latin typeface="+mn-lt"/>
                <a:cs typeface="Arial" pitchFamily="34" charset="0"/>
              </a:rPr>
              <a:t>Better problem analysis with new history alerts </a:t>
            </a:r>
          </a:p>
          <a:p>
            <a:pPr marL="285750" indent="-285750" defTabSz="914400" eaLnBrk="0" hangingPunct="0">
              <a:spcBef>
                <a:spcPts val="1800"/>
              </a:spcBef>
              <a:buClr>
                <a:srgbClr val="000000"/>
              </a:buClr>
              <a:buFont typeface="Wingdings" pitchFamily="2" charset="2"/>
              <a:buChar char="ü"/>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en-US" altLang="en-US" sz="1600" b="1" dirty="0">
                <a:solidFill>
                  <a:srgbClr val="000000"/>
                </a:solidFill>
                <a:latin typeface="+mn-lt"/>
                <a:cs typeface="Arial" pitchFamily="34" charset="0"/>
              </a:rPr>
              <a:t>Strategic foundation for </a:t>
            </a:r>
            <a:r>
              <a:rPr lang="en-US" altLang="en-US" sz="1600" b="1" dirty="0" err="1">
                <a:solidFill>
                  <a:srgbClr val="000000"/>
                </a:solidFill>
                <a:latin typeface="+mn-lt"/>
                <a:cs typeface="Arial" pitchFamily="34" charset="0"/>
              </a:rPr>
              <a:t>zCSI</a:t>
            </a:r>
            <a:endParaRPr lang="en-US" altLang="en-US" sz="1600" b="1" dirty="0">
              <a:solidFill>
                <a:srgbClr val="000000"/>
              </a:solidFill>
              <a:latin typeface="+mn-lt"/>
              <a:cs typeface="Arial" pitchFamily="34" charset="0"/>
            </a:endParaRPr>
          </a:p>
        </p:txBody>
      </p:sp>
      <p:pic>
        <p:nvPicPr>
          <p:cNvPr id="101409" name="Picture 17" descr="Casey"/>
          <p:cNvPicPr>
            <a:picLocks noChangeAspect="1" noChangeArrowheads="1"/>
          </p:cNvPicPr>
          <p:nvPr/>
        </p:nvPicPr>
        <p:blipFill>
          <a:blip r:embed="rId5" cstate="print"/>
          <a:srcRect r="70200" b="73280"/>
          <a:stretch>
            <a:fillRect/>
          </a:stretch>
        </p:blipFill>
        <p:spPr bwMode="auto">
          <a:xfrm>
            <a:off x="5829300" y="3147060"/>
            <a:ext cx="1143000" cy="822325"/>
          </a:xfrm>
          <a:prstGeom prst="rect">
            <a:avLst/>
          </a:prstGeom>
          <a:noFill/>
          <a:ln w="9525">
            <a:noFill/>
            <a:miter lim="800000"/>
            <a:headEnd/>
            <a:tailEnd/>
          </a:ln>
        </p:spPr>
      </p:pic>
      <p:sp>
        <p:nvSpPr>
          <p:cNvPr id="101410" name="Rectangle 18"/>
          <p:cNvSpPr>
            <a:spLocks noChangeArrowheads="1"/>
          </p:cNvSpPr>
          <p:nvPr/>
        </p:nvSpPr>
        <p:spPr bwMode="auto">
          <a:xfrm>
            <a:off x="5750243" y="3962400"/>
            <a:ext cx="1341437" cy="396875"/>
          </a:xfrm>
          <a:prstGeom prst="rect">
            <a:avLst/>
          </a:prstGeom>
          <a:noFill/>
          <a:ln w="9525" algn="ctr">
            <a:noFill/>
            <a:miter lim="800000"/>
            <a:headEnd/>
            <a:tailEnd/>
          </a:ln>
          <a:effectLst/>
        </p:spPr>
        <p:txBody>
          <a:bodyPr wrap="none">
            <a:spAutoFit/>
          </a:bodyPr>
          <a:lstStyle/>
          <a:p>
            <a:pPr algn="ctr" defTabSz="914400"/>
            <a:r>
              <a:rPr lang="en-US" sz="1000" b="1" dirty="0">
                <a:latin typeface="Calibri" pitchFamily="34" charset="0"/>
                <a:cs typeface="Arial" pitchFamily="34" charset="0"/>
              </a:rPr>
              <a:t>Jim</a:t>
            </a:r>
          </a:p>
          <a:p>
            <a:pPr algn="ctr" defTabSz="914400"/>
            <a:r>
              <a:rPr lang="en-US" sz="1000" b="1" dirty="0">
                <a:solidFill>
                  <a:srgbClr val="333333"/>
                </a:solidFill>
                <a:latin typeface="Calibri" pitchFamily="34" charset="0"/>
                <a:cs typeface="Arial" pitchFamily="34" charset="0"/>
              </a:rPr>
              <a:t>Subject Matter Expert</a:t>
            </a:r>
          </a:p>
        </p:txBody>
      </p:sp>
      <p:pic>
        <p:nvPicPr>
          <p:cNvPr id="101411" name="Picture 8" descr="older man close up 1"/>
          <p:cNvPicPr>
            <a:picLocks noChangeAspect="1" noChangeArrowheads="1"/>
          </p:cNvPicPr>
          <p:nvPr/>
        </p:nvPicPr>
        <p:blipFill>
          <a:blip r:embed="rId6" cstate="print"/>
          <a:srcRect/>
          <a:stretch>
            <a:fillRect/>
          </a:stretch>
        </p:blipFill>
        <p:spPr bwMode="auto">
          <a:xfrm>
            <a:off x="6096000" y="4511040"/>
            <a:ext cx="825500" cy="914400"/>
          </a:xfrm>
          <a:prstGeom prst="rect">
            <a:avLst/>
          </a:prstGeom>
          <a:noFill/>
          <a:ln w="9525">
            <a:noFill/>
            <a:miter lim="800000"/>
            <a:headEnd/>
            <a:tailEnd/>
          </a:ln>
        </p:spPr>
      </p:pic>
      <p:graphicFrame>
        <p:nvGraphicFramePr>
          <p:cNvPr id="101412" name="Object 6"/>
          <p:cNvGraphicFramePr>
            <a:graphicFrameLocks noChangeAspect="1"/>
          </p:cNvGraphicFramePr>
          <p:nvPr/>
        </p:nvGraphicFramePr>
        <p:xfrm>
          <a:off x="7498080" y="3139440"/>
          <a:ext cx="1066800" cy="865188"/>
        </p:xfrm>
        <a:graphic>
          <a:graphicData uri="http://schemas.openxmlformats.org/presentationml/2006/ole">
            <p:oleObj spid="_x0000_s583682" r:id="rId7" imgW="3580952" imgH="3200000" progId="">
              <p:embed/>
            </p:oleObj>
          </a:graphicData>
        </a:graphic>
      </p:graphicFrame>
      <p:sp>
        <p:nvSpPr>
          <p:cNvPr id="101413" name="Rectangle 7"/>
          <p:cNvSpPr>
            <a:spLocks noChangeArrowheads="1"/>
          </p:cNvSpPr>
          <p:nvPr/>
        </p:nvSpPr>
        <p:spPr bwMode="auto">
          <a:xfrm>
            <a:off x="7482840" y="4015740"/>
            <a:ext cx="1193800" cy="396875"/>
          </a:xfrm>
          <a:prstGeom prst="rect">
            <a:avLst/>
          </a:prstGeom>
          <a:noFill/>
          <a:ln w="9525" algn="ctr">
            <a:noFill/>
            <a:miter lim="800000"/>
            <a:headEnd/>
            <a:tailEnd/>
          </a:ln>
          <a:effectLst/>
        </p:spPr>
        <p:txBody>
          <a:bodyPr wrap="none">
            <a:spAutoFit/>
          </a:bodyPr>
          <a:lstStyle/>
          <a:p>
            <a:pPr algn="ctr" defTabSz="914400"/>
            <a:r>
              <a:rPr lang="en-US" sz="1000" b="1" dirty="0">
                <a:latin typeface="Calibri" pitchFamily="34" charset="0"/>
                <a:cs typeface="Arial" pitchFamily="34" charset="0"/>
              </a:rPr>
              <a:t>Annette</a:t>
            </a:r>
          </a:p>
          <a:p>
            <a:pPr algn="ctr" defTabSz="914400"/>
            <a:r>
              <a:rPr lang="en-US" sz="1000" b="1" dirty="0">
                <a:solidFill>
                  <a:srgbClr val="333333"/>
                </a:solidFill>
                <a:latin typeface="Calibri" pitchFamily="34" charset="0"/>
                <a:cs typeface="Arial" pitchFamily="34" charset="0"/>
              </a:rPr>
              <a:t>Operations Analyst</a:t>
            </a:r>
          </a:p>
        </p:txBody>
      </p:sp>
      <p:sp>
        <p:nvSpPr>
          <p:cNvPr id="101414" name="Text Box 9"/>
          <p:cNvSpPr txBox="1">
            <a:spLocks noChangeArrowheads="1"/>
          </p:cNvSpPr>
          <p:nvPr/>
        </p:nvSpPr>
        <p:spPr bwMode="auto">
          <a:xfrm>
            <a:off x="6094095" y="5523865"/>
            <a:ext cx="962025" cy="396875"/>
          </a:xfrm>
          <a:prstGeom prst="rect">
            <a:avLst/>
          </a:prstGeom>
          <a:noFill/>
          <a:ln w="28575" algn="ctr">
            <a:noFill/>
            <a:miter lim="800000"/>
            <a:headEnd/>
            <a:tailEnd/>
          </a:ln>
          <a:effectLst/>
        </p:spPr>
        <p:txBody>
          <a:bodyPr wrap="none">
            <a:spAutoFit/>
          </a:bodyPr>
          <a:lstStyle/>
          <a:p>
            <a:pPr algn="ctr" defTabSz="914400"/>
            <a:r>
              <a:rPr lang="en-US" sz="1000" b="1" dirty="0">
                <a:solidFill>
                  <a:srgbClr val="000000"/>
                </a:solidFill>
                <a:latin typeface="Calibri" pitchFamily="34" charset="0"/>
                <a:cs typeface="Arial" pitchFamily="34" charset="0"/>
              </a:rPr>
              <a:t>Zach</a:t>
            </a:r>
          </a:p>
          <a:p>
            <a:pPr algn="ctr" defTabSz="914400"/>
            <a:r>
              <a:rPr lang="en-US" sz="1000" b="1" dirty="0">
                <a:latin typeface="Calibri" pitchFamily="34" charset="0"/>
                <a:cs typeface="Arial" pitchFamily="34" charset="0"/>
              </a:rPr>
              <a:t>Senior </a:t>
            </a:r>
            <a:r>
              <a:rPr lang="en-US" sz="1000" b="1" dirty="0" err="1">
                <a:latin typeface="Calibri" pitchFamily="34" charset="0"/>
                <a:cs typeface="Arial" pitchFamily="34" charset="0"/>
              </a:rPr>
              <a:t>SysProg</a:t>
            </a:r>
            <a:endParaRPr lang="en-US" sz="1000" b="1" dirty="0">
              <a:latin typeface="Calibri" pitchFamily="34" charset="0"/>
              <a:cs typeface="Arial" pitchFamily="34" charset="0"/>
            </a:endParaRPr>
          </a:p>
        </p:txBody>
      </p:sp>
      <p:sp>
        <p:nvSpPr>
          <p:cNvPr id="101415" name="Rectangle 7"/>
          <p:cNvSpPr>
            <a:spLocks noChangeArrowheads="1"/>
          </p:cNvSpPr>
          <p:nvPr/>
        </p:nvSpPr>
        <p:spPr bwMode="auto">
          <a:xfrm>
            <a:off x="7452360" y="5561965"/>
            <a:ext cx="1397000" cy="396875"/>
          </a:xfrm>
          <a:prstGeom prst="rect">
            <a:avLst/>
          </a:prstGeom>
          <a:noFill/>
          <a:ln w="9525" algn="ctr">
            <a:noFill/>
            <a:miter lim="800000"/>
            <a:headEnd/>
            <a:tailEnd/>
          </a:ln>
          <a:effectLst/>
        </p:spPr>
        <p:txBody>
          <a:bodyPr wrap="none">
            <a:spAutoFit/>
          </a:bodyPr>
          <a:lstStyle/>
          <a:p>
            <a:pPr algn="ctr" defTabSz="914400"/>
            <a:r>
              <a:rPr lang="en-US" sz="1000" b="1" dirty="0">
                <a:solidFill>
                  <a:srgbClr val="333333"/>
                </a:solidFill>
                <a:latin typeface="Calibri" pitchFamily="34" charset="0"/>
                <a:cs typeface="Arial" pitchFamily="34" charset="0"/>
              </a:rPr>
              <a:t>Doug</a:t>
            </a:r>
          </a:p>
          <a:p>
            <a:pPr algn="ctr" defTabSz="914400"/>
            <a:r>
              <a:rPr lang="en-US" sz="1000" b="1" dirty="0">
                <a:solidFill>
                  <a:srgbClr val="333333"/>
                </a:solidFill>
                <a:latin typeface="Calibri" pitchFamily="34" charset="0"/>
                <a:cs typeface="Arial" pitchFamily="34" charset="0"/>
              </a:rPr>
              <a:t>IT Operations Manager</a:t>
            </a:r>
          </a:p>
        </p:txBody>
      </p:sp>
      <p:pic>
        <p:nvPicPr>
          <p:cNvPr id="101416" name="Picture 17" descr="Doug - 09-2004"/>
          <p:cNvPicPr>
            <a:picLocks noChangeAspect="1" noChangeArrowheads="1"/>
          </p:cNvPicPr>
          <p:nvPr/>
        </p:nvPicPr>
        <p:blipFill>
          <a:blip r:embed="rId8" cstate="print"/>
          <a:srcRect/>
          <a:stretch>
            <a:fillRect/>
          </a:stretch>
        </p:blipFill>
        <p:spPr bwMode="auto">
          <a:xfrm>
            <a:off x="7726680" y="4518660"/>
            <a:ext cx="873125" cy="914400"/>
          </a:xfrm>
          <a:prstGeom prst="rect">
            <a:avLst/>
          </a:prstGeom>
          <a:noFill/>
          <a:ln w="9525">
            <a:noFill/>
            <a:miter lim="800000"/>
            <a:headEnd/>
            <a:tailEnd/>
          </a:ln>
        </p:spPr>
      </p:pic>
      <p:sp>
        <p:nvSpPr>
          <p:cNvPr id="101417" name="Rectangle 41"/>
          <p:cNvSpPr>
            <a:spLocks noChangeArrowheads="1"/>
          </p:cNvSpPr>
          <p:nvPr/>
        </p:nvSpPr>
        <p:spPr bwMode="auto">
          <a:xfrm>
            <a:off x="301625" y="2954973"/>
            <a:ext cx="8601075" cy="3260725"/>
          </a:xfrm>
          <a:prstGeom prst="rect">
            <a:avLst/>
          </a:prstGeom>
          <a:noFill/>
          <a:ln w="15875">
            <a:solidFill>
              <a:schemeClr val="bg2"/>
            </a:solidFill>
            <a:miter lim="800000"/>
            <a:headEnd/>
            <a:tailEnd/>
          </a:ln>
          <a:effectLst>
            <a:prstShdw prst="shdw17" dist="17961" dir="2700000">
              <a:schemeClr val="bg2">
                <a:gamma/>
                <a:shade val="60000"/>
                <a:invGamma/>
              </a:schemeClr>
            </a:prstShdw>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
          <p:cNvSpPr>
            <a:spLocks noGrp="1" noChangeArrowheads="1"/>
          </p:cNvSpPr>
          <p:nvPr>
            <p:ph type="title"/>
          </p:nvPr>
        </p:nvSpPr>
        <p:spPr>
          <a:xfrm>
            <a:off x="1828800" y="1295400"/>
            <a:ext cx="4360863" cy="500063"/>
          </a:xfrm>
        </p:spPr>
        <p:txBody>
          <a:bodyPr anchor="t"/>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smtClean="0">
                <a:solidFill>
                  <a:srgbClr val="000000"/>
                </a:solidFill>
              </a:rPr>
              <a:t>Agenda</a:t>
            </a:r>
          </a:p>
        </p:txBody>
      </p:sp>
      <p:sp>
        <p:nvSpPr>
          <p:cNvPr id="6148" name="Rectangle 2"/>
          <p:cNvSpPr>
            <a:spLocks noGrp="1" noChangeArrowheads="1"/>
          </p:cNvSpPr>
          <p:nvPr>
            <p:ph type="body" idx="1"/>
          </p:nvPr>
        </p:nvSpPr>
        <p:spPr>
          <a:xfrm>
            <a:off x="1905000" y="2794000"/>
            <a:ext cx="5334000" cy="1837267"/>
          </a:xfrm>
        </p:spPr>
        <p:txBody>
          <a:bodyPr lIns="90000" tIns="46800" rIns="90000" bIns="46800"/>
          <a:lstStyle/>
          <a:p>
            <a:pPr marL="344488" indent="-342900">
              <a:lnSpc>
                <a:spcPct val="80000"/>
              </a:lnSpc>
              <a:spcBef>
                <a:spcPts val="1250"/>
              </a:spcBef>
              <a:buClrTx/>
              <a:tabLst>
                <a:tab pos="398463" algn="l"/>
                <a:tab pos="855663" algn="l"/>
                <a:tab pos="1312863" algn="l"/>
                <a:tab pos="1770063" algn="l"/>
                <a:tab pos="2227263" algn="l"/>
                <a:tab pos="2684463" algn="l"/>
                <a:tab pos="3141663" algn="l"/>
                <a:tab pos="3598863" algn="l"/>
                <a:tab pos="4056063" algn="l"/>
                <a:tab pos="4513263" algn="l"/>
                <a:tab pos="4970463" algn="l"/>
                <a:tab pos="5427663" algn="l"/>
                <a:tab pos="5884863" algn="l"/>
                <a:tab pos="6342063" algn="l"/>
                <a:tab pos="6799263" algn="l"/>
                <a:tab pos="7256463" algn="l"/>
                <a:tab pos="7713663" algn="l"/>
                <a:tab pos="8170863" algn="l"/>
                <a:tab pos="8628063" algn="l"/>
                <a:tab pos="9085263" algn="l"/>
              </a:tabLst>
            </a:pPr>
            <a:r>
              <a:rPr lang="en-US" sz="2000" dirty="0" smtClean="0"/>
              <a:t>Observations in z Systems</a:t>
            </a:r>
          </a:p>
          <a:p>
            <a:pPr marL="344488" indent="-342900">
              <a:lnSpc>
                <a:spcPct val="80000"/>
              </a:lnSpc>
              <a:spcBef>
                <a:spcPts val="1250"/>
              </a:spcBef>
              <a:buClrTx/>
              <a:tabLst>
                <a:tab pos="398463" algn="l"/>
                <a:tab pos="855663" algn="l"/>
                <a:tab pos="1312863" algn="l"/>
                <a:tab pos="1770063" algn="l"/>
                <a:tab pos="2227263" algn="l"/>
                <a:tab pos="2684463" algn="l"/>
                <a:tab pos="3141663" algn="l"/>
                <a:tab pos="3598863" algn="l"/>
                <a:tab pos="4056063" algn="l"/>
                <a:tab pos="4513263" algn="l"/>
                <a:tab pos="4970463" algn="l"/>
                <a:tab pos="5427663" algn="l"/>
                <a:tab pos="5884863" algn="l"/>
                <a:tab pos="6342063" algn="l"/>
                <a:tab pos="6799263" algn="l"/>
                <a:tab pos="7256463" algn="l"/>
                <a:tab pos="7713663" algn="l"/>
                <a:tab pos="8170863" algn="l"/>
                <a:tab pos="8628063" algn="l"/>
                <a:tab pos="9085263" algn="l"/>
              </a:tabLst>
            </a:pPr>
            <a:r>
              <a:rPr lang="en-US" sz="2000" dirty="0" smtClean="0"/>
              <a:t>OMEGAMON Improvements</a:t>
            </a:r>
          </a:p>
          <a:p>
            <a:pPr marL="344488" indent="-342900">
              <a:lnSpc>
                <a:spcPct val="80000"/>
              </a:lnSpc>
              <a:spcBef>
                <a:spcPts val="1250"/>
              </a:spcBef>
              <a:buClrTx/>
              <a:tabLst>
                <a:tab pos="398463" algn="l"/>
                <a:tab pos="855663" algn="l"/>
                <a:tab pos="1312863" algn="l"/>
                <a:tab pos="1770063" algn="l"/>
                <a:tab pos="2227263" algn="l"/>
                <a:tab pos="2684463" algn="l"/>
                <a:tab pos="3141663" algn="l"/>
                <a:tab pos="3598863" algn="l"/>
                <a:tab pos="4056063" algn="l"/>
                <a:tab pos="4513263" algn="l"/>
                <a:tab pos="4970463" algn="l"/>
                <a:tab pos="5427663" algn="l"/>
                <a:tab pos="5884863" algn="l"/>
                <a:tab pos="6342063" algn="l"/>
                <a:tab pos="6799263" algn="l"/>
                <a:tab pos="7256463" algn="l"/>
                <a:tab pos="7713663" algn="l"/>
                <a:tab pos="8170863" algn="l"/>
                <a:tab pos="8628063" algn="l"/>
                <a:tab pos="9085263" algn="l"/>
              </a:tabLst>
            </a:pPr>
            <a:r>
              <a:rPr lang="en-US" sz="2000" dirty="0" smtClean="0"/>
              <a:t>OMEGAMON Values</a:t>
            </a:r>
          </a:p>
          <a:p>
            <a:pPr marL="344488" indent="-342900">
              <a:lnSpc>
                <a:spcPct val="80000"/>
              </a:lnSpc>
              <a:spcBef>
                <a:spcPts val="1250"/>
              </a:spcBef>
              <a:buClrTx/>
              <a:tabLst>
                <a:tab pos="398463" algn="l"/>
                <a:tab pos="855663" algn="l"/>
                <a:tab pos="1312863" algn="l"/>
                <a:tab pos="1770063" algn="l"/>
                <a:tab pos="2227263" algn="l"/>
                <a:tab pos="2684463" algn="l"/>
                <a:tab pos="3141663" algn="l"/>
                <a:tab pos="3598863" algn="l"/>
                <a:tab pos="4056063" algn="l"/>
                <a:tab pos="4513263" algn="l"/>
                <a:tab pos="4970463" algn="l"/>
                <a:tab pos="5427663" algn="l"/>
                <a:tab pos="5884863" algn="l"/>
                <a:tab pos="6342063" algn="l"/>
                <a:tab pos="6799263" algn="l"/>
                <a:tab pos="7256463" algn="l"/>
                <a:tab pos="7713663" algn="l"/>
                <a:tab pos="8170863" algn="l"/>
                <a:tab pos="8628063" algn="l"/>
                <a:tab pos="9085263" algn="l"/>
              </a:tabLst>
            </a:pPr>
            <a:r>
              <a:rPr lang="en-US" sz="2000" dirty="0" smtClean="0"/>
              <a:t>New in 3Q15 - OMEGAMONs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Cloud"/>
          <p:cNvPicPr>
            <a:picLocks noChangeAspect="1" noChangeArrowheads="1"/>
          </p:cNvPicPr>
          <p:nvPr/>
        </p:nvPicPr>
        <p:blipFill>
          <a:blip r:embed="rId3" cstate="print"/>
          <a:srcRect/>
          <a:stretch>
            <a:fillRect/>
          </a:stretch>
        </p:blipFill>
        <p:spPr bwMode="auto">
          <a:xfrm>
            <a:off x="-105833" y="1402532"/>
            <a:ext cx="5457825" cy="2318819"/>
          </a:xfrm>
          <a:prstGeom prst="rect">
            <a:avLst/>
          </a:prstGeom>
          <a:noFill/>
          <a:ln w="9525">
            <a:noFill/>
            <a:miter lim="800000"/>
            <a:headEnd/>
            <a:tailEnd/>
          </a:ln>
        </p:spPr>
      </p:pic>
      <p:sp>
        <p:nvSpPr>
          <p:cNvPr id="8195" name="Text Box 2"/>
          <p:cNvSpPr txBox="1">
            <a:spLocks noChangeArrowheads="1"/>
          </p:cNvSpPr>
          <p:nvPr/>
        </p:nvSpPr>
        <p:spPr bwMode="auto">
          <a:xfrm>
            <a:off x="228600" y="923926"/>
            <a:ext cx="8686800" cy="544512"/>
          </a:xfrm>
          <a:prstGeom prst="rect">
            <a:avLst/>
          </a:prstGeom>
          <a:noFill/>
          <a:ln w="9525">
            <a:noFill/>
            <a:miter lim="800000"/>
            <a:headEnd/>
            <a:tailEnd/>
          </a:ln>
        </p:spPr>
        <p:txBody>
          <a:bodyPr lIns="92160" tIns="46080" rIns="92160" bIns="46080" anchor="b"/>
          <a:lstStyle/>
          <a:p>
            <a:pPr marL="61913" algn="l" defTabSz="914400">
              <a:lnSpc>
                <a:spcPct val="90000"/>
              </a:lnSpc>
              <a:spcBef>
                <a:spcPct val="0"/>
              </a:spcBef>
              <a:buClr>
                <a:srgbClr val="008BC0"/>
              </a:buClr>
              <a:buSzPct val="90000"/>
              <a:buFontTx/>
              <a:buNone/>
              <a:tabLst>
                <a:tab pos="61913" algn="l"/>
                <a:tab pos="519113" algn="l"/>
                <a:tab pos="976313" algn="l"/>
                <a:tab pos="1433513" algn="l"/>
                <a:tab pos="1890713" algn="l"/>
                <a:tab pos="2347913" algn="l"/>
                <a:tab pos="2805113" algn="l"/>
                <a:tab pos="3262313" algn="l"/>
                <a:tab pos="3719513" algn="l"/>
                <a:tab pos="4176713" algn="l"/>
                <a:tab pos="4633913" algn="l"/>
                <a:tab pos="5091113" algn="l"/>
                <a:tab pos="5548313" algn="l"/>
                <a:tab pos="6005513" algn="l"/>
                <a:tab pos="6462713" algn="l"/>
                <a:tab pos="6919913" algn="l"/>
                <a:tab pos="7377113" algn="l"/>
                <a:tab pos="7834313" algn="l"/>
                <a:tab pos="8291513" algn="l"/>
                <a:tab pos="8748713" algn="l"/>
                <a:tab pos="9205913" algn="l"/>
              </a:tabLst>
            </a:pPr>
            <a:endParaRPr lang="en-US" altLang="en-US" dirty="0">
              <a:solidFill>
                <a:schemeClr val="tx2"/>
              </a:solidFill>
              <a:latin typeface="Arial" pitchFamily="34" charset="0"/>
              <a:ea typeface="ＭＳ Ｐゴシック" pitchFamily="34" charset="-128"/>
              <a:cs typeface="Arial" pitchFamily="34" charset="0"/>
            </a:endParaRPr>
          </a:p>
        </p:txBody>
      </p:sp>
      <p:sp>
        <p:nvSpPr>
          <p:cNvPr id="8196" name="AutoShape 3"/>
          <p:cNvSpPr>
            <a:spLocks noChangeArrowheads="1"/>
          </p:cNvSpPr>
          <p:nvPr/>
        </p:nvSpPr>
        <p:spPr bwMode="auto">
          <a:xfrm>
            <a:off x="533399" y="1520811"/>
            <a:ext cx="969964" cy="2107771"/>
          </a:xfrm>
          <a:prstGeom prst="roundRect">
            <a:avLst>
              <a:gd name="adj" fmla="val 10218"/>
            </a:avLst>
          </a:prstGeom>
          <a:gradFill flip="none" rotWithShape="1">
            <a:gsLst>
              <a:gs pos="0">
                <a:srgbClr val="0033CC"/>
              </a:gs>
              <a:gs pos="100000">
                <a:srgbClr val="FFFFFF">
                  <a:alpha val="0"/>
                </a:srgbClr>
              </a:gs>
            </a:gsLst>
            <a:path path="circle">
              <a:fillToRect l="50000" t="50000" r="50000" b="50000"/>
            </a:path>
            <a:tileRect/>
          </a:gradFill>
          <a:ln>
            <a:noFill/>
          </a:ln>
          <a:effectLst/>
        </p:spPr>
        <p:txBody>
          <a:bodyPr wrap="none" anchor="ctr"/>
          <a:lstStyle/>
          <a:p>
            <a:pPr algn="l" defTabSz="914400">
              <a:spcBef>
                <a:spcPct val="0"/>
              </a:spcBef>
              <a:buClrTx/>
              <a:buSzTx/>
              <a:buFontTx/>
              <a:buNone/>
              <a:defRPr/>
            </a:pPr>
            <a:endParaRPr lang="en-US" sz="1800">
              <a:solidFill>
                <a:schemeClr val="tx1"/>
              </a:solidFill>
              <a:latin typeface="Arial" charset="0"/>
            </a:endParaRPr>
          </a:p>
        </p:txBody>
      </p:sp>
      <p:sp>
        <p:nvSpPr>
          <p:cNvPr id="8199" name="Text Box 5"/>
          <p:cNvSpPr txBox="1">
            <a:spLocks noChangeArrowheads="1"/>
          </p:cNvSpPr>
          <p:nvPr/>
        </p:nvSpPr>
        <p:spPr bwMode="auto">
          <a:xfrm>
            <a:off x="622299" y="2855621"/>
            <a:ext cx="852489" cy="556179"/>
          </a:xfrm>
          <a:prstGeom prst="rect">
            <a:avLst/>
          </a:prstGeom>
          <a:noFill/>
          <a:ln w="9525">
            <a:noFill/>
            <a:miter lim="800000"/>
            <a:headEnd/>
            <a:tailEnd/>
          </a:ln>
        </p:spPr>
        <p:txBody>
          <a:bodyPr wrap="square" lIns="90000" tIns="46800" rIns="90000" bIns="46800">
            <a:spAutoFit/>
          </a:bodyPr>
          <a:lstStyle/>
          <a:p>
            <a:pPr algn="ctr" defTabSz="914400">
              <a:spcBef>
                <a:spcPct val="0"/>
              </a:spcBef>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dirty="0">
                <a:solidFill>
                  <a:srgbClr val="FFFFFF"/>
                </a:solidFill>
                <a:latin typeface="Arial" pitchFamily="34" charset="0"/>
                <a:ea typeface="ＭＳ Ｐゴシック" pitchFamily="34" charset="-128"/>
                <a:cs typeface="Arial" pitchFamily="34" charset="0"/>
              </a:rPr>
              <a:t>Systems of </a:t>
            </a:r>
            <a:br>
              <a:rPr lang="en-US" sz="1000" b="1" dirty="0">
                <a:solidFill>
                  <a:srgbClr val="FFFFFF"/>
                </a:solidFill>
                <a:latin typeface="Arial" pitchFamily="34" charset="0"/>
                <a:ea typeface="ＭＳ Ｐゴシック" pitchFamily="34" charset="-128"/>
                <a:cs typeface="Arial" pitchFamily="34" charset="0"/>
              </a:rPr>
            </a:br>
            <a:r>
              <a:rPr lang="en-US" sz="1000" b="1" dirty="0">
                <a:solidFill>
                  <a:srgbClr val="FFFFFF"/>
                </a:solidFill>
                <a:latin typeface="Arial" pitchFamily="34" charset="0"/>
                <a:ea typeface="ＭＳ Ｐゴシック" pitchFamily="34" charset="-128"/>
                <a:cs typeface="Arial" pitchFamily="34" charset="0"/>
              </a:rPr>
              <a:t>Record</a:t>
            </a:r>
          </a:p>
        </p:txBody>
      </p:sp>
      <p:sp>
        <p:nvSpPr>
          <p:cNvPr id="2" name="AutoShape 6"/>
          <p:cNvSpPr>
            <a:spLocks noChangeArrowheads="1"/>
          </p:cNvSpPr>
          <p:nvPr/>
        </p:nvSpPr>
        <p:spPr bwMode="auto">
          <a:xfrm>
            <a:off x="3721102" y="1612093"/>
            <a:ext cx="1269813" cy="1799707"/>
          </a:xfrm>
          <a:prstGeom prst="roundRect">
            <a:avLst>
              <a:gd name="adj" fmla="val 10218"/>
            </a:avLst>
          </a:prstGeom>
          <a:gradFill flip="none" rotWithShape="1">
            <a:gsLst>
              <a:gs pos="0">
                <a:srgbClr val="0033CC"/>
              </a:gs>
              <a:gs pos="100000">
                <a:srgbClr val="FFFFFF">
                  <a:alpha val="0"/>
                </a:srgbClr>
              </a:gs>
            </a:gsLst>
            <a:path path="circle">
              <a:fillToRect l="50000" t="50000" r="50000" b="50000"/>
            </a:path>
            <a:tileRect/>
          </a:gradFill>
          <a:ln>
            <a:noFill/>
          </a:ln>
          <a:effectLst/>
        </p:spPr>
        <p:txBody>
          <a:bodyPr wrap="none" anchor="ctr"/>
          <a:lstStyle/>
          <a:p>
            <a:pPr algn="l" defTabSz="914400">
              <a:spcBef>
                <a:spcPct val="0"/>
              </a:spcBef>
              <a:buClrTx/>
              <a:buSzTx/>
              <a:buFontTx/>
              <a:buNone/>
              <a:defRPr/>
            </a:pPr>
            <a:endParaRPr lang="en-US" sz="1800">
              <a:solidFill>
                <a:schemeClr val="tx1"/>
              </a:solidFill>
              <a:latin typeface="Arial" charset="0"/>
            </a:endParaRPr>
          </a:p>
        </p:txBody>
      </p:sp>
      <p:sp>
        <p:nvSpPr>
          <p:cNvPr id="8203" name="AutoShape 7"/>
          <p:cNvSpPr>
            <a:spLocks noChangeArrowheads="1"/>
          </p:cNvSpPr>
          <p:nvPr/>
        </p:nvSpPr>
        <p:spPr bwMode="auto">
          <a:xfrm>
            <a:off x="1520031" y="2052623"/>
            <a:ext cx="2147094" cy="1316038"/>
          </a:xfrm>
          <a:prstGeom prst="leftRightArrow">
            <a:avLst>
              <a:gd name="adj1" fmla="val 50000"/>
              <a:gd name="adj2" fmla="val 34055"/>
            </a:avLst>
          </a:prstGeom>
          <a:gradFill rotWithShape="0">
            <a:gsLst>
              <a:gs pos="0">
                <a:srgbClr val="0070C0"/>
              </a:gs>
              <a:gs pos="100000">
                <a:srgbClr val="00B0F0"/>
              </a:gs>
            </a:gsLst>
            <a:path path="rect">
              <a:fillToRect r="100000" b="100000"/>
            </a:path>
          </a:gradFill>
          <a:ln w="9525">
            <a:noFill/>
            <a:miter lim="800000"/>
            <a:headEnd/>
            <a:tailEnd/>
          </a:ln>
        </p:spPr>
        <p:txBody>
          <a:bodyPr wrap="none" anchor="ctr"/>
          <a:lstStyle/>
          <a:p>
            <a:pPr algn="l" defTabSz="914400">
              <a:spcBef>
                <a:spcPct val="0"/>
              </a:spcBef>
              <a:buClrTx/>
              <a:buSzTx/>
            </a:pPr>
            <a:endParaRPr lang="en-US" sz="1800">
              <a:solidFill>
                <a:schemeClr val="tx1"/>
              </a:solidFill>
              <a:ea typeface="ＭＳ Ｐゴシック" pitchFamily="34" charset="-128"/>
            </a:endParaRPr>
          </a:p>
        </p:txBody>
      </p:sp>
      <p:sp>
        <p:nvSpPr>
          <p:cNvPr id="8204" name="Text Box 8"/>
          <p:cNvSpPr txBox="1">
            <a:spLocks noChangeArrowheads="1"/>
          </p:cNvSpPr>
          <p:nvPr/>
        </p:nvSpPr>
        <p:spPr bwMode="auto">
          <a:xfrm>
            <a:off x="1828799" y="2512345"/>
            <a:ext cx="1590675" cy="402291"/>
          </a:xfrm>
          <a:prstGeom prst="rect">
            <a:avLst/>
          </a:prstGeom>
          <a:noFill/>
          <a:ln w="9525">
            <a:noFill/>
            <a:miter lim="800000"/>
            <a:headEnd/>
            <a:tailEnd/>
          </a:ln>
        </p:spPr>
        <p:txBody>
          <a:bodyPr wrap="square" lIns="90000" tIns="46800" rIns="90000" bIns="46800">
            <a:spAutoFit/>
          </a:bodyPr>
          <a:lstStyle/>
          <a:p>
            <a:pPr defTabSz="914400">
              <a:spcBef>
                <a:spcPct val="0"/>
              </a:spcBef>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dirty="0">
                <a:solidFill>
                  <a:srgbClr val="FFFFFF"/>
                </a:solidFill>
                <a:latin typeface="Arial" pitchFamily="34" charset="0"/>
                <a:ea typeface="ＭＳ Ｐゴシック" pitchFamily="34" charset="-128"/>
                <a:cs typeface="Arial" pitchFamily="34" charset="0"/>
              </a:rPr>
              <a:t>Social, Mobile, Analytics </a:t>
            </a:r>
          </a:p>
          <a:p>
            <a:pPr defTabSz="914400">
              <a:spcBef>
                <a:spcPct val="0"/>
              </a:spcBef>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dirty="0">
                <a:solidFill>
                  <a:srgbClr val="FFFFFF"/>
                </a:solidFill>
                <a:latin typeface="Arial" pitchFamily="34" charset="0"/>
                <a:ea typeface="ＭＳ Ｐゴシック" pitchFamily="34" charset="-128"/>
                <a:cs typeface="Arial" pitchFamily="34" charset="0"/>
              </a:rPr>
              <a:t>Smarter Infrastructure</a:t>
            </a:r>
          </a:p>
        </p:txBody>
      </p:sp>
      <p:grpSp>
        <p:nvGrpSpPr>
          <p:cNvPr id="3" name="Group 10"/>
          <p:cNvGrpSpPr>
            <a:grpSpLocks/>
          </p:cNvGrpSpPr>
          <p:nvPr/>
        </p:nvGrpSpPr>
        <p:grpSpPr bwMode="auto">
          <a:xfrm>
            <a:off x="3667125" y="1734330"/>
            <a:ext cx="1406526" cy="1677470"/>
            <a:chOff x="3950" y="1739"/>
            <a:chExt cx="1088" cy="1000"/>
          </a:xfrm>
        </p:grpSpPr>
        <p:grpSp>
          <p:nvGrpSpPr>
            <p:cNvPr id="4" name="Group 11"/>
            <p:cNvGrpSpPr>
              <a:grpSpLocks/>
            </p:cNvGrpSpPr>
            <p:nvPr/>
          </p:nvGrpSpPr>
          <p:grpSpPr bwMode="auto">
            <a:xfrm>
              <a:off x="3973" y="1739"/>
              <a:ext cx="1001" cy="1000"/>
              <a:chOff x="3973" y="1739"/>
              <a:chExt cx="1001" cy="1000"/>
            </a:xfrm>
          </p:grpSpPr>
          <p:pic>
            <p:nvPicPr>
              <p:cNvPr id="8213" name="Picture 12" descr="C:\Documents and Settings\Administrator\Desktop\WORKING_GRAPHICS\Products\UI Update\New UE Icons Cher\support\new-free\1\PNG\Network.png"/>
              <p:cNvPicPr>
                <a:picLocks noChangeAspect="1" noChangeArrowheads="1"/>
              </p:cNvPicPr>
              <p:nvPr/>
            </p:nvPicPr>
            <p:blipFill>
              <a:blip r:embed="rId4" cstate="print"/>
              <a:srcRect/>
              <a:stretch>
                <a:fillRect/>
              </a:stretch>
            </p:blipFill>
            <p:spPr bwMode="auto">
              <a:xfrm>
                <a:off x="3973" y="1739"/>
                <a:ext cx="1001" cy="1000"/>
              </a:xfrm>
              <a:prstGeom prst="rect">
                <a:avLst/>
              </a:prstGeom>
              <a:noFill/>
              <a:ln w="9525">
                <a:noFill/>
                <a:miter lim="800000"/>
                <a:headEnd/>
                <a:tailEnd/>
              </a:ln>
            </p:spPr>
          </p:pic>
          <p:pic>
            <p:nvPicPr>
              <p:cNvPr id="8214" name="Picture 13" descr="C:\Documents and Settings\Administrator\Desktop\WORKING_GRAPHICS\Products\UI Update\New UE Icons Cher\support\new-free\2\PNG\User.png"/>
              <p:cNvPicPr>
                <a:picLocks noChangeAspect="1" noChangeArrowheads="1"/>
              </p:cNvPicPr>
              <p:nvPr/>
            </p:nvPicPr>
            <p:blipFill>
              <a:blip r:embed="rId5" cstate="print"/>
              <a:srcRect/>
              <a:stretch>
                <a:fillRect/>
              </a:stretch>
            </p:blipFill>
            <p:spPr bwMode="auto">
              <a:xfrm>
                <a:off x="4439" y="1847"/>
                <a:ext cx="286" cy="286"/>
              </a:xfrm>
              <a:prstGeom prst="rect">
                <a:avLst/>
              </a:prstGeom>
              <a:noFill/>
              <a:ln w="9525">
                <a:noFill/>
                <a:miter lim="800000"/>
                <a:headEnd/>
                <a:tailEnd/>
              </a:ln>
            </p:spPr>
          </p:pic>
          <p:pic>
            <p:nvPicPr>
              <p:cNvPr id="8215" name="Picture 14" descr="C:\Documents and Settings\Administrator\Desktop\WORKING_GRAPHICS\Products\UI Update\New UE Icons Cher\support\new-free\2\PNG\User.png"/>
              <p:cNvPicPr>
                <a:picLocks noChangeAspect="1" noChangeArrowheads="1"/>
              </p:cNvPicPr>
              <p:nvPr/>
            </p:nvPicPr>
            <p:blipFill>
              <a:blip r:embed="rId6" cstate="print"/>
              <a:srcRect/>
              <a:stretch>
                <a:fillRect/>
              </a:stretch>
            </p:blipFill>
            <p:spPr bwMode="auto">
              <a:xfrm>
                <a:off x="4224" y="1859"/>
                <a:ext cx="286" cy="286"/>
              </a:xfrm>
              <a:prstGeom prst="rect">
                <a:avLst/>
              </a:prstGeom>
              <a:noFill/>
              <a:ln w="9525">
                <a:noFill/>
                <a:miter lim="800000"/>
                <a:headEnd/>
                <a:tailEnd/>
              </a:ln>
            </p:spPr>
          </p:pic>
          <p:pic>
            <p:nvPicPr>
              <p:cNvPr id="8216" name="Picture 15" descr="C:\Documents and Settings\Administrator\Desktop\WORKING_GRAPHICS\Products\UI Update\New UE Icons Cher\support\new-free\2\PNG\User.png"/>
              <p:cNvPicPr>
                <a:picLocks noChangeAspect="1" noChangeArrowheads="1"/>
              </p:cNvPicPr>
              <p:nvPr/>
            </p:nvPicPr>
            <p:blipFill>
              <a:blip r:embed="rId7" cstate="print"/>
              <a:srcRect/>
              <a:stretch>
                <a:fillRect/>
              </a:stretch>
            </p:blipFill>
            <p:spPr bwMode="auto">
              <a:xfrm>
                <a:off x="4550" y="1997"/>
                <a:ext cx="286" cy="286"/>
              </a:xfrm>
              <a:prstGeom prst="rect">
                <a:avLst/>
              </a:prstGeom>
              <a:noFill/>
              <a:ln w="9525">
                <a:noFill/>
                <a:miter lim="800000"/>
                <a:headEnd/>
                <a:tailEnd/>
              </a:ln>
            </p:spPr>
          </p:pic>
          <p:pic>
            <p:nvPicPr>
              <p:cNvPr id="8217" name="Picture 16" descr="C:\Documents and Settings\Administrator\Desktop\WORKING_GRAPHICS\Products\UI Update\New UE Icons Cher\support\new-free\2\PNG\User.png"/>
              <p:cNvPicPr>
                <a:picLocks noChangeAspect="1" noChangeArrowheads="1"/>
              </p:cNvPicPr>
              <p:nvPr/>
            </p:nvPicPr>
            <p:blipFill>
              <a:blip r:embed="rId8" cstate="print"/>
              <a:srcRect/>
              <a:stretch>
                <a:fillRect/>
              </a:stretch>
            </p:blipFill>
            <p:spPr bwMode="auto">
              <a:xfrm>
                <a:off x="4343" y="2008"/>
                <a:ext cx="286" cy="286"/>
              </a:xfrm>
              <a:prstGeom prst="rect">
                <a:avLst/>
              </a:prstGeom>
              <a:noFill/>
              <a:ln w="9525">
                <a:noFill/>
                <a:miter lim="800000"/>
                <a:headEnd/>
                <a:tailEnd/>
              </a:ln>
            </p:spPr>
          </p:pic>
          <p:pic>
            <p:nvPicPr>
              <p:cNvPr id="8218" name="Picture 17" descr="C:\Documents and Settings\Administrator\Desktop\WORKING_GRAPHICS\Products\UI Update\New UE Icons Cher\support\new-free\2\PNG\User.png"/>
              <p:cNvPicPr>
                <a:picLocks noChangeAspect="1" noChangeArrowheads="1"/>
              </p:cNvPicPr>
              <p:nvPr/>
            </p:nvPicPr>
            <p:blipFill>
              <a:blip r:embed="rId9" cstate="print"/>
              <a:srcRect/>
              <a:stretch>
                <a:fillRect/>
              </a:stretch>
            </p:blipFill>
            <p:spPr bwMode="auto">
              <a:xfrm>
                <a:off x="4078" y="2062"/>
                <a:ext cx="286" cy="282"/>
              </a:xfrm>
              <a:prstGeom prst="rect">
                <a:avLst/>
              </a:prstGeom>
              <a:noFill/>
              <a:ln w="9525">
                <a:noFill/>
                <a:miter lim="800000"/>
                <a:headEnd/>
                <a:tailEnd/>
              </a:ln>
            </p:spPr>
          </p:pic>
          <p:pic>
            <p:nvPicPr>
              <p:cNvPr id="8219" name="Picture 18" descr="C:\Documents and Settings\Administrator\Desktop\WORKING_GRAPHICS\Products\UI Update\New UE Icons Cher\support\new-free\2\PNG\User.png"/>
              <p:cNvPicPr>
                <a:picLocks noChangeAspect="1" noChangeArrowheads="1"/>
              </p:cNvPicPr>
              <p:nvPr/>
            </p:nvPicPr>
            <p:blipFill>
              <a:blip r:embed="rId10" cstate="print"/>
              <a:srcRect/>
              <a:stretch>
                <a:fillRect/>
              </a:stretch>
            </p:blipFill>
            <p:spPr bwMode="auto">
              <a:xfrm>
                <a:off x="4401" y="2220"/>
                <a:ext cx="282" cy="286"/>
              </a:xfrm>
              <a:prstGeom prst="rect">
                <a:avLst/>
              </a:prstGeom>
              <a:noFill/>
              <a:ln w="9525">
                <a:noFill/>
                <a:miter lim="800000"/>
                <a:headEnd/>
                <a:tailEnd/>
              </a:ln>
            </p:spPr>
          </p:pic>
          <p:pic>
            <p:nvPicPr>
              <p:cNvPr id="8220" name="Picture 19" descr="C:\Documents and Settings\Administrator\Desktop\WORKING_GRAPHICS\Products\UI Update\New UE Icons Cher\support\new-free\2\PNG\User.png"/>
              <p:cNvPicPr>
                <a:picLocks noChangeAspect="1" noChangeArrowheads="1"/>
              </p:cNvPicPr>
              <p:nvPr/>
            </p:nvPicPr>
            <p:blipFill>
              <a:blip r:embed="rId8" cstate="print"/>
              <a:srcRect/>
              <a:stretch>
                <a:fillRect/>
              </a:stretch>
            </p:blipFill>
            <p:spPr bwMode="auto">
              <a:xfrm>
                <a:off x="4181" y="2220"/>
                <a:ext cx="286" cy="286"/>
              </a:xfrm>
              <a:prstGeom prst="rect">
                <a:avLst/>
              </a:prstGeom>
              <a:noFill/>
              <a:ln w="9525">
                <a:noFill/>
                <a:miter lim="800000"/>
                <a:headEnd/>
                <a:tailEnd/>
              </a:ln>
            </p:spPr>
          </p:pic>
        </p:grpSp>
        <p:sp>
          <p:nvSpPr>
            <p:cNvPr id="8212" name="Text Box 20"/>
            <p:cNvSpPr txBox="1">
              <a:spLocks noChangeArrowheads="1"/>
            </p:cNvSpPr>
            <p:nvPr/>
          </p:nvSpPr>
          <p:spPr bwMode="auto">
            <a:xfrm>
              <a:off x="3950" y="2463"/>
              <a:ext cx="1088" cy="240"/>
            </a:xfrm>
            <a:prstGeom prst="rect">
              <a:avLst/>
            </a:prstGeom>
            <a:noFill/>
            <a:ln w="9525">
              <a:noFill/>
              <a:miter lim="800000"/>
              <a:headEnd/>
              <a:tailEnd/>
            </a:ln>
          </p:spPr>
          <p:txBody>
            <a:bodyPr lIns="90000" tIns="46800" rIns="90000" bIns="46800">
              <a:spAutoFit/>
            </a:bodyPr>
            <a:lstStyle/>
            <a:p>
              <a:pPr algn="ctr" defTabSz="914400">
                <a:spcBef>
                  <a:spcPct val="0"/>
                </a:spcBef>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dirty="0">
                  <a:solidFill>
                    <a:srgbClr val="FFFFFF"/>
                  </a:solidFill>
                  <a:latin typeface="Arial" pitchFamily="34" charset="0"/>
                  <a:ea typeface="ＭＳ Ｐゴシック" pitchFamily="34" charset="-128"/>
                  <a:cs typeface="Arial" pitchFamily="34" charset="0"/>
                </a:rPr>
                <a:t>Systems of </a:t>
              </a:r>
              <a:br>
                <a:rPr lang="en-US" sz="1000" b="1" dirty="0">
                  <a:solidFill>
                    <a:srgbClr val="FFFFFF"/>
                  </a:solidFill>
                  <a:latin typeface="Arial" pitchFamily="34" charset="0"/>
                  <a:ea typeface="ＭＳ Ｐゴシック" pitchFamily="34" charset="-128"/>
                  <a:cs typeface="Arial" pitchFamily="34" charset="0"/>
                </a:rPr>
              </a:br>
              <a:r>
                <a:rPr lang="en-US" sz="1000" b="1" dirty="0">
                  <a:solidFill>
                    <a:srgbClr val="FFFFFF"/>
                  </a:solidFill>
                  <a:latin typeface="Arial" pitchFamily="34" charset="0"/>
                  <a:ea typeface="ＭＳ Ｐゴシック" pitchFamily="34" charset="-128"/>
                  <a:cs typeface="Arial" pitchFamily="34" charset="0"/>
                </a:rPr>
                <a:t>Engagement</a:t>
              </a:r>
            </a:p>
          </p:txBody>
        </p:sp>
      </p:grpSp>
      <p:sp>
        <p:nvSpPr>
          <p:cNvPr id="8206" name="Text Box 21"/>
          <p:cNvSpPr txBox="1">
            <a:spLocks noChangeArrowheads="1"/>
          </p:cNvSpPr>
          <p:nvPr/>
        </p:nvSpPr>
        <p:spPr bwMode="auto">
          <a:xfrm>
            <a:off x="354806" y="4039063"/>
            <a:ext cx="2700338" cy="1448731"/>
          </a:xfrm>
          <a:prstGeom prst="rect">
            <a:avLst/>
          </a:prstGeom>
          <a:noFill/>
          <a:ln w="9525">
            <a:noFill/>
            <a:miter lim="800000"/>
            <a:headEnd/>
            <a:tailEnd/>
          </a:ln>
        </p:spPr>
        <p:txBody>
          <a:bodyPr wrap="square" lIns="90000" tIns="46800" rIns="90000" bIns="46800">
            <a:spAutoFit/>
          </a:bodyPr>
          <a:lstStyle/>
          <a:p>
            <a:pPr marL="282575" indent="-282575" algn="l" defTabSz="914400">
              <a:spcBef>
                <a:spcPct val="0"/>
              </a:spcBef>
              <a:buClrTx/>
              <a:buSzTx/>
              <a:tabLst>
                <a:tab pos="282575" algn="l"/>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Lst>
            </a:pPr>
            <a:r>
              <a:rPr lang="en-US" sz="1600" dirty="0" smtClean="0">
                <a:latin typeface="Arial" pitchFamily="34" charset="0"/>
                <a:ea typeface="ＭＳ Ｐゴシック" pitchFamily="34" charset="-128"/>
                <a:cs typeface="Arial" pitchFamily="34" charset="0"/>
              </a:rPr>
              <a:t>In an Enterprise z Delivers</a:t>
            </a:r>
          </a:p>
          <a:p>
            <a:pPr marL="282575" indent="-282575" algn="l" defTabSz="914400">
              <a:spcBef>
                <a:spcPct val="0"/>
              </a:spcBef>
              <a:buClrTx/>
              <a:buSzTx/>
              <a:buFont typeface="Arial" pitchFamily="34" charset="0"/>
              <a:buChar char="•"/>
              <a:tabLst>
                <a:tab pos="282575" algn="l"/>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Lst>
            </a:pPr>
            <a:r>
              <a:rPr lang="en-US" sz="1200" dirty="0" smtClean="0">
                <a:latin typeface="Arial" pitchFamily="34" charset="0"/>
                <a:ea typeface="ＭＳ Ｐゴシック" pitchFamily="34" charset="-128"/>
                <a:cs typeface="Arial" pitchFamily="34" charset="0"/>
              </a:rPr>
              <a:t>Business </a:t>
            </a:r>
            <a:r>
              <a:rPr lang="en-US" sz="1200" dirty="0">
                <a:latin typeface="Arial" pitchFamily="34" charset="0"/>
                <a:ea typeface="ＭＳ Ｐゴシック" pitchFamily="34" charset="-128"/>
                <a:cs typeface="Arial" pitchFamily="34" charset="0"/>
              </a:rPr>
              <a:t>Transactions</a:t>
            </a:r>
          </a:p>
          <a:p>
            <a:pPr marL="282575" indent="-282575" algn="l" defTabSz="914400">
              <a:spcBef>
                <a:spcPct val="0"/>
              </a:spcBef>
              <a:buClrTx/>
              <a:buSzTx/>
              <a:buFont typeface="Arial" pitchFamily="34" charset="0"/>
              <a:buChar char="•"/>
              <a:tabLst>
                <a:tab pos="282575" algn="l"/>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Lst>
            </a:pPr>
            <a:r>
              <a:rPr lang="en-US" sz="1200" dirty="0">
                <a:latin typeface="Arial" pitchFamily="34" charset="0"/>
                <a:ea typeface="ＭＳ Ｐゴシック" pitchFamily="34" charset="-128"/>
                <a:cs typeface="Arial" pitchFamily="34" charset="0"/>
              </a:rPr>
              <a:t>Quality of Service </a:t>
            </a:r>
          </a:p>
          <a:p>
            <a:pPr marL="282575" indent="-282575" algn="l" defTabSz="914400">
              <a:spcBef>
                <a:spcPct val="0"/>
              </a:spcBef>
              <a:buClrTx/>
              <a:buSzTx/>
              <a:buFont typeface="Arial" pitchFamily="34" charset="0"/>
              <a:buChar char="•"/>
              <a:tabLst>
                <a:tab pos="282575" algn="l"/>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Lst>
            </a:pPr>
            <a:r>
              <a:rPr lang="en-US" sz="1200" dirty="0" smtClean="0">
                <a:latin typeface="Arial" pitchFamily="34" charset="0"/>
                <a:ea typeface="ＭＳ Ｐゴシック" pitchFamily="34" charset="-128"/>
                <a:cs typeface="Arial" pitchFamily="34" charset="0"/>
              </a:rPr>
              <a:t>Source of data</a:t>
            </a:r>
          </a:p>
          <a:p>
            <a:pPr marL="282575" indent="-282575" defTabSz="914400">
              <a:spcBef>
                <a:spcPct val="0"/>
              </a:spcBef>
              <a:buFont typeface="Arial" pitchFamily="34" charset="0"/>
              <a:buChar char="•"/>
              <a:tabLst>
                <a:tab pos="282575" algn="l"/>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Lst>
            </a:pPr>
            <a:r>
              <a:rPr lang="en-US" sz="1200" dirty="0" smtClean="0">
                <a:latin typeface="Arial" pitchFamily="34" charset="0"/>
                <a:ea typeface="ＭＳ Ｐゴシック" pitchFamily="34" charset="-128"/>
                <a:cs typeface="Arial" pitchFamily="34" charset="0"/>
              </a:rPr>
              <a:t>Command &amp; Control of data (e.g. CICS, DB2, IMS, Messaging, Network, Storage, z/OS</a:t>
            </a:r>
          </a:p>
        </p:txBody>
      </p:sp>
      <p:sp>
        <p:nvSpPr>
          <p:cNvPr id="8207" name="Text Box 22"/>
          <p:cNvSpPr txBox="1">
            <a:spLocks noChangeArrowheads="1"/>
          </p:cNvSpPr>
          <p:nvPr/>
        </p:nvSpPr>
        <p:spPr bwMode="auto">
          <a:xfrm>
            <a:off x="5738445" y="1232438"/>
            <a:ext cx="2862939" cy="894733"/>
          </a:xfrm>
          <a:prstGeom prst="rect">
            <a:avLst/>
          </a:prstGeom>
          <a:noFill/>
          <a:ln w="9525">
            <a:noFill/>
            <a:miter lim="800000"/>
            <a:headEnd/>
            <a:tailEnd/>
          </a:ln>
        </p:spPr>
        <p:txBody>
          <a:bodyPr wrap="square" lIns="90000" tIns="46800" rIns="90000" bIns="46800">
            <a:spAutoFit/>
          </a:bodyPr>
          <a:lstStyle/>
          <a:p>
            <a:pPr marL="282575" indent="-282575" algn="l" defTabSz="914400">
              <a:spcBef>
                <a:spcPct val="0"/>
              </a:spcBef>
              <a:buClrTx/>
              <a:buSzTx/>
              <a:tabLst>
                <a:tab pos="282575" algn="l"/>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Lst>
            </a:pPr>
            <a:r>
              <a:rPr lang="en-US" sz="1600" dirty="0" smtClean="0">
                <a:latin typeface="Arial" pitchFamily="34" charset="0"/>
                <a:ea typeface="ＭＳ Ｐゴシック" pitchFamily="34" charset="-128"/>
                <a:cs typeface="Arial" pitchFamily="34" charset="0"/>
              </a:rPr>
              <a:t>New factors effecting service</a:t>
            </a:r>
            <a:endParaRPr lang="en-US" sz="1600" dirty="0">
              <a:latin typeface="Arial" pitchFamily="34" charset="0"/>
              <a:ea typeface="ＭＳ Ｐゴシック" pitchFamily="34" charset="-128"/>
              <a:cs typeface="Arial" pitchFamily="34" charset="0"/>
            </a:endParaRPr>
          </a:p>
          <a:p>
            <a:pPr marL="282575" indent="-282575" algn="l" defTabSz="914400">
              <a:spcBef>
                <a:spcPct val="0"/>
              </a:spcBef>
              <a:buClrTx/>
              <a:buSzTx/>
              <a:buFont typeface="Arial" pitchFamily="34" charset="0"/>
              <a:buChar char="•"/>
              <a:tabLst>
                <a:tab pos="282575" algn="l"/>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Lst>
            </a:pPr>
            <a:r>
              <a:rPr lang="en-US" sz="1200" dirty="0" smtClean="0">
                <a:latin typeface="Arial" pitchFamily="34" charset="0"/>
                <a:ea typeface="ＭＳ Ｐゴシック" pitchFamily="34" charset="-128"/>
                <a:cs typeface="Arial" pitchFamily="34" charset="0"/>
              </a:rPr>
              <a:t>Mobil</a:t>
            </a:r>
          </a:p>
          <a:p>
            <a:pPr marL="282575" indent="-282575" algn="l" defTabSz="914400">
              <a:spcBef>
                <a:spcPct val="0"/>
              </a:spcBef>
              <a:buClrTx/>
              <a:buSzTx/>
              <a:buFont typeface="Arial" pitchFamily="34" charset="0"/>
              <a:buChar char="•"/>
              <a:tabLst>
                <a:tab pos="282575" algn="l"/>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Lst>
            </a:pPr>
            <a:r>
              <a:rPr lang="en-US" sz="1200" dirty="0" smtClean="0">
                <a:latin typeface="Arial" pitchFamily="34" charset="0"/>
                <a:ea typeface="ＭＳ Ｐゴシック" pitchFamily="34" charset="-128"/>
                <a:cs typeface="Arial" pitchFamily="34" charset="0"/>
              </a:rPr>
              <a:t>Cloud</a:t>
            </a:r>
          </a:p>
          <a:p>
            <a:pPr marL="282575" indent="-282575" algn="l" defTabSz="914400">
              <a:spcBef>
                <a:spcPct val="0"/>
              </a:spcBef>
              <a:buClrTx/>
              <a:buSzTx/>
              <a:buFont typeface="Arial" pitchFamily="34" charset="0"/>
              <a:buChar char="•"/>
              <a:tabLst>
                <a:tab pos="282575" algn="l"/>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Lst>
            </a:pPr>
            <a:r>
              <a:rPr lang="en-US" sz="1200" dirty="0" smtClean="0">
                <a:latin typeface="Arial" pitchFamily="34" charset="0"/>
                <a:ea typeface="ＭＳ Ｐゴシック" pitchFamily="34" charset="-128"/>
                <a:cs typeface="Arial" pitchFamily="34" charset="0"/>
              </a:rPr>
              <a:t>Big Data / Analytics</a:t>
            </a:r>
            <a:endParaRPr lang="en-US" sz="1200" dirty="0">
              <a:latin typeface="Arial" pitchFamily="34" charset="0"/>
              <a:ea typeface="ＭＳ Ｐゴシック" pitchFamily="34" charset="-128"/>
              <a:cs typeface="Arial" pitchFamily="34" charset="0"/>
            </a:endParaRPr>
          </a:p>
        </p:txBody>
      </p:sp>
      <p:pic>
        <p:nvPicPr>
          <p:cNvPr id="8209" name="Picture 6" descr="Untitled-1 copy"/>
          <p:cNvPicPr>
            <a:picLocks noChangeAspect="1" noChangeArrowheads="1"/>
          </p:cNvPicPr>
          <p:nvPr/>
        </p:nvPicPr>
        <p:blipFill>
          <a:blip r:embed="rId11" cstate="print"/>
          <a:srcRect/>
          <a:stretch>
            <a:fillRect/>
          </a:stretch>
        </p:blipFill>
        <p:spPr bwMode="auto">
          <a:xfrm>
            <a:off x="533399" y="1657336"/>
            <a:ext cx="936625" cy="1214437"/>
          </a:xfrm>
          <a:prstGeom prst="rect">
            <a:avLst/>
          </a:prstGeom>
          <a:noFill/>
          <a:ln w="9525">
            <a:noFill/>
            <a:miter lim="800000"/>
            <a:headEnd/>
            <a:tailEnd/>
          </a:ln>
        </p:spPr>
      </p:pic>
      <p:sp>
        <p:nvSpPr>
          <p:cNvPr id="25" name="Rectangle 2"/>
          <p:cNvSpPr txBox="1">
            <a:spLocks noChangeArrowheads="1"/>
          </p:cNvSpPr>
          <p:nvPr/>
        </p:nvSpPr>
        <p:spPr>
          <a:xfrm>
            <a:off x="339012" y="260557"/>
            <a:ext cx="7614304" cy="457200"/>
          </a:xfrm>
          <a:prstGeom prst="rect">
            <a:avLst/>
          </a:prstGeom>
        </p:spPr>
        <p:txBody>
          <a:bodyPr vert="horz" lIns="91440" tIns="45720" rIns="91440" bIns="45720" rtlCol="0" anchor="ctr">
            <a:normAutofit/>
          </a:bodyPr>
          <a:lstStyle/>
          <a:p>
            <a:pPr marL="344488" indent="-342900">
              <a:lnSpc>
                <a:spcPct val="80000"/>
              </a:lnSpc>
              <a:spcBef>
                <a:spcPts val="1250"/>
              </a:spcBef>
              <a:buClrTx/>
              <a:tabLst>
                <a:tab pos="398463" algn="l"/>
                <a:tab pos="855663" algn="l"/>
                <a:tab pos="1312863" algn="l"/>
                <a:tab pos="1770063" algn="l"/>
                <a:tab pos="2227263" algn="l"/>
                <a:tab pos="2684463" algn="l"/>
                <a:tab pos="3141663" algn="l"/>
                <a:tab pos="3598863" algn="l"/>
                <a:tab pos="4056063" algn="l"/>
                <a:tab pos="4513263" algn="l"/>
                <a:tab pos="4970463" algn="l"/>
                <a:tab pos="5427663" algn="l"/>
                <a:tab pos="5884863" algn="l"/>
                <a:tab pos="6342063" algn="l"/>
                <a:tab pos="6799263" algn="l"/>
                <a:tab pos="7256463" algn="l"/>
                <a:tab pos="7713663" algn="l"/>
                <a:tab pos="8170863" algn="l"/>
                <a:tab pos="8628063" algn="l"/>
                <a:tab pos="9085263" algn="l"/>
              </a:tabLst>
            </a:pPr>
            <a:r>
              <a:rPr lang="en-US" sz="2400" b="1" dirty="0" smtClean="0">
                <a:latin typeface="Arial Black" pitchFamily="34" charset="0"/>
              </a:rPr>
              <a:t>Observations in z Systems</a:t>
            </a:r>
          </a:p>
        </p:txBody>
      </p:sp>
      <p:pic>
        <p:nvPicPr>
          <p:cNvPr id="26" name="Picture 3"/>
          <p:cNvPicPr>
            <a:picLocks noChangeAspect="1" noChangeArrowheads="1"/>
          </p:cNvPicPr>
          <p:nvPr/>
        </p:nvPicPr>
        <p:blipFill>
          <a:blip r:embed="rId12" cstate="print"/>
          <a:srcRect/>
          <a:stretch>
            <a:fillRect/>
          </a:stretch>
        </p:blipFill>
        <p:spPr bwMode="auto">
          <a:xfrm>
            <a:off x="5798225" y="2219437"/>
            <a:ext cx="481006" cy="864011"/>
          </a:xfrm>
          <a:prstGeom prst="rect">
            <a:avLst/>
          </a:prstGeom>
          <a:noFill/>
          <a:ln w="9525">
            <a:noFill/>
            <a:miter lim="800000"/>
            <a:headEnd/>
            <a:tailEnd/>
          </a:ln>
        </p:spPr>
      </p:pic>
      <p:cxnSp>
        <p:nvCxnSpPr>
          <p:cNvPr id="28" name="Straight Arrow Connector 27"/>
          <p:cNvCxnSpPr/>
          <p:nvPr/>
        </p:nvCxnSpPr>
        <p:spPr>
          <a:xfrm flipH="1">
            <a:off x="1949187" y="717757"/>
            <a:ext cx="1105957" cy="6824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9" name="Picture 2"/>
          <p:cNvPicPr>
            <a:picLocks noChangeAspect="1"/>
          </p:cNvPicPr>
          <p:nvPr/>
        </p:nvPicPr>
        <p:blipFill>
          <a:blip r:embed="rId13" cstate="print"/>
          <a:srcRect/>
          <a:stretch>
            <a:fillRect/>
          </a:stretch>
        </p:blipFill>
        <p:spPr bwMode="auto">
          <a:xfrm>
            <a:off x="6710733" y="2207149"/>
            <a:ext cx="585417" cy="876299"/>
          </a:xfrm>
          <a:prstGeom prst="rect">
            <a:avLst/>
          </a:prstGeom>
          <a:noFill/>
          <a:ln w="9525">
            <a:noFill/>
            <a:miter lim="800000"/>
            <a:headEnd/>
            <a:tailEnd/>
          </a:ln>
        </p:spPr>
      </p:pic>
      <p:pic>
        <p:nvPicPr>
          <p:cNvPr id="30" name="Picture 5" descr="https://encrypted-tbn0.gstatic.com/images?q=tbn:ANd9GcTnxksLNltqB2Ce-uZJ5dR9Q9XAVKH0WnWJlJfA8VmYyYUoWU_fSyfZpQ"/>
          <p:cNvPicPr>
            <a:picLocks noChangeAspect="1" noChangeArrowheads="1"/>
          </p:cNvPicPr>
          <p:nvPr/>
        </p:nvPicPr>
        <p:blipFill>
          <a:blip r:embed="rId14" cstate="print"/>
          <a:srcRect/>
          <a:stretch>
            <a:fillRect/>
          </a:stretch>
        </p:blipFill>
        <p:spPr bwMode="auto">
          <a:xfrm>
            <a:off x="7595727" y="2219437"/>
            <a:ext cx="600075" cy="835694"/>
          </a:xfrm>
          <a:prstGeom prst="rect">
            <a:avLst/>
          </a:prstGeom>
          <a:noFill/>
          <a:ln w="9525">
            <a:noFill/>
            <a:miter lim="800000"/>
            <a:headEnd/>
            <a:tailEnd/>
          </a:ln>
        </p:spPr>
      </p:pic>
      <p:sp>
        <p:nvSpPr>
          <p:cNvPr id="31" name="Oval 30"/>
          <p:cNvSpPr/>
          <p:nvPr/>
        </p:nvSpPr>
        <p:spPr>
          <a:xfrm>
            <a:off x="180975" y="1679805"/>
            <a:ext cx="1524000" cy="239583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852642" y="4342825"/>
            <a:ext cx="4140966" cy="1477328"/>
          </a:xfrm>
          <a:prstGeom prst="rect">
            <a:avLst/>
          </a:prstGeom>
        </p:spPr>
        <p:txBody>
          <a:bodyPr wrap="square">
            <a:spAutoFit/>
          </a:bodyPr>
          <a:lstStyle/>
          <a:p>
            <a:pPr defTabSz="914400">
              <a:spcBef>
                <a:spcPct val="0"/>
              </a:spcBef>
              <a:defRPr/>
            </a:pPr>
            <a:r>
              <a:rPr lang="en-US" sz="1600" dirty="0" smtClean="0">
                <a:latin typeface="Arial" pitchFamily="34" charset="0"/>
                <a:cs typeface="Arial" pitchFamily="34" charset="0"/>
              </a:rPr>
              <a:t>Key needs</a:t>
            </a:r>
          </a:p>
          <a:p>
            <a:pPr defTabSz="914400">
              <a:spcBef>
                <a:spcPct val="0"/>
              </a:spcBef>
              <a:buFont typeface="Arial" pitchFamily="34" charset="0"/>
              <a:buChar char="•"/>
              <a:defRPr/>
            </a:pPr>
            <a:r>
              <a:rPr lang="en-US" sz="1400" dirty="0" smtClean="0">
                <a:latin typeface="Arial" pitchFamily="34" charset="0"/>
                <a:cs typeface="Arial" pitchFamily="34" charset="0"/>
              </a:rPr>
              <a:t>  </a:t>
            </a:r>
            <a:r>
              <a:rPr lang="en-US" sz="1200" dirty="0" smtClean="0">
                <a:latin typeface="Arial" pitchFamily="34" charset="0"/>
                <a:cs typeface="Arial" pitchFamily="34" charset="0"/>
              </a:rPr>
              <a:t>Reduce risks and costs</a:t>
            </a:r>
          </a:p>
          <a:p>
            <a:pPr defTabSz="914400">
              <a:spcBef>
                <a:spcPct val="0"/>
              </a:spcBef>
              <a:buFont typeface="Arial" pitchFamily="34" charset="0"/>
              <a:buChar char="•"/>
              <a:defRPr/>
            </a:pPr>
            <a:r>
              <a:rPr lang="en-US" sz="1200" dirty="0" smtClean="0">
                <a:latin typeface="Arial" pitchFamily="34" charset="0"/>
                <a:cs typeface="Arial" pitchFamily="34" charset="0"/>
              </a:rPr>
              <a:t>  Optimize service and performance</a:t>
            </a:r>
          </a:p>
          <a:p>
            <a:pPr defTabSz="914400">
              <a:spcBef>
                <a:spcPct val="0"/>
              </a:spcBef>
              <a:buFont typeface="Arial" pitchFamily="34" charset="0"/>
              <a:buChar char="•"/>
              <a:defRPr/>
            </a:pPr>
            <a:r>
              <a:rPr lang="en-US" sz="1200" dirty="0" smtClean="0">
                <a:latin typeface="Arial" pitchFamily="34" charset="0"/>
                <a:cs typeface="Arial" pitchFamily="34" charset="0"/>
              </a:rPr>
              <a:t>  Flexible management</a:t>
            </a:r>
          </a:p>
          <a:p>
            <a:pPr defTabSz="914400">
              <a:spcBef>
                <a:spcPct val="0"/>
              </a:spcBef>
              <a:buFont typeface="Arial" pitchFamily="34" charset="0"/>
              <a:buChar char="•"/>
              <a:defRPr/>
            </a:pPr>
            <a:r>
              <a:rPr lang="en-US" sz="1200" dirty="0" smtClean="0">
                <a:latin typeface="Arial" pitchFamily="34" charset="0"/>
                <a:cs typeface="Arial" pitchFamily="34" charset="0"/>
              </a:rPr>
              <a:t>  Leverage value of IT operational analytics</a:t>
            </a:r>
          </a:p>
          <a:p>
            <a:pPr defTabSz="914400">
              <a:spcBef>
                <a:spcPct val="0"/>
              </a:spcBef>
              <a:buFont typeface="Arial" pitchFamily="34" charset="0"/>
              <a:buChar char="•"/>
              <a:defRPr/>
            </a:pPr>
            <a:r>
              <a:rPr lang="en-US" sz="1200" dirty="0" smtClean="0">
                <a:latin typeface="Arial" pitchFamily="34" charset="0"/>
                <a:cs typeface="Arial" pitchFamily="34" charset="0"/>
              </a:rPr>
              <a:t>  Simplify management tools portfolio</a:t>
            </a:r>
          </a:p>
          <a:p>
            <a:pPr defTabSz="914400">
              <a:spcBef>
                <a:spcPct val="0"/>
              </a:spcBef>
              <a:buFont typeface="Arial" pitchFamily="34" charset="0"/>
              <a:buChar char="•"/>
              <a:defRPr/>
            </a:pPr>
            <a:r>
              <a:rPr lang="en-US" sz="1200" dirty="0" smtClean="0">
                <a:latin typeface="Arial" pitchFamily="34" charset="0"/>
                <a:cs typeface="Arial" pitchFamily="34" charset="0"/>
              </a:rPr>
              <a:t>  Leverage integration across z/OS and cloud</a:t>
            </a:r>
          </a:p>
        </p:txBody>
      </p:sp>
      <p:grpSp>
        <p:nvGrpSpPr>
          <p:cNvPr id="5" name="Group 3"/>
          <p:cNvGrpSpPr>
            <a:grpSpLocks/>
          </p:cNvGrpSpPr>
          <p:nvPr/>
        </p:nvGrpSpPr>
        <p:grpSpPr bwMode="auto">
          <a:xfrm>
            <a:off x="4778645" y="3702024"/>
            <a:ext cx="4181095" cy="689641"/>
            <a:chOff x="1106" y="980"/>
            <a:chExt cx="3430" cy="505"/>
          </a:xfrm>
        </p:grpSpPr>
        <p:pic>
          <p:nvPicPr>
            <p:cNvPr id="34" name="Picture 4"/>
            <p:cNvPicPr>
              <a:picLocks noChangeAspect="1" noChangeArrowheads="1"/>
            </p:cNvPicPr>
            <p:nvPr/>
          </p:nvPicPr>
          <p:blipFill>
            <a:blip r:embed="rId15" cstate="print"/>
            <a:srcRect/>
            <a:stretch>
              <a:fillRect/>
            </a:stretch>
          </p:blipFill>
          <p:spPr bwMode="auto">
            <a:xfrm>
              <a:off x="1106" y="1124"/>
              <a:ext cx="944" cy="359"/>
            </a:xfrm>
            <a:prstGeom prst="rect">
              <a:avLst/>
            </a:prstGeom>
            <a:noFill/>
            <a:ln w="21600">
              <a:noFill/>
              <a:round/>
              <a:headEnd/>
              <a:tailEnd/>
            </a:ln>
          </p:spPr>
        </p:pic>
        <p:pic>
          <p:nvPicPr>
            <p:cNvPr id="35" name="Picture 5"/>
            <p:cNvPicPr>
              <a:picLocks noChangeAspect="1" noChangeArrowheads="1"/>
            </p:cNvPicPr>
            <p:nvPr/>
          </p:nvPicPr>
          <p:blipFill>
            <a:blip r:embed="rId16" cstate="print"/>
            <a:srcRect/>
            <a:stretch>
              <a:fillRect/>
            </a:stretch>
          </p:blipFill>
          <p:spPr bwMode="auto">
            <a:xfrm>
              <a:off x="2367" y="1078"/>
              <a:ext cx="803" cy="407"/>
            </a:xfrm>
            <a:prstGeom prst="rect">
              <a:avLst/>
            </a:prstGeom>
            <a:noFill/>
            <a:ln w="21600">
              <a:noFill/>
              <a:round/>
              <a:headEnd/>
              <a:tailEnd/>
            </a:ln>
          </p:spPr>
        </p:pic>
        <p:pic>
          <p:nvPicPr>
            <p:cNvPr id="36" name="Picture 6"/>
            <p:cNvPicPr>
              <a:picLocks noChangeAspect="1" noChangeArrowheads="1"/>
            </p:cNvPicPr>
            <p:nvPr/>
          </p:nvPicPr>
          <p:blipFill>
            <a:blip r:embed="rId17" cstate="print"/>
            <a:srcRect/>
            <a:stretch>
              <a:fillRect/>
            </a:stretch>
          </p:blipFill>
          <p:spPr bwMode="auto">
            <a:xfrm>
              <a:off x="3698" y="1078"/>
              <a:ext cx="614" cy="398"/>
            </a:xfrm>
            <a:prstGeom prst="rect">
              <a:avLst/>
            </a:prstGeom>
            <a:noFill/>
            <a:ln w="21600">
              <a:noFill/>
              <a:round/>
              <a:headEnd/>
              <a:tailEnd/>
            </a:ln>
          </p:spPr>
        </p:pic>
        <p:sp>
          <p:nvSpPr>
            <p:cNvPr id="37" name="Text Box 7"/>
            <p:cNvSpPr txBox="1">
              <a:spLocks noChangeArrowheads="1"/>
            </p:cNvSpPr>
            <p:nvPr/>
          </p:nvSpPr>
          <p:spPr bwMode="auto">
            <a:xfrm>
              <a:off x="1199" y="984"/>
              <a:ext cx="767" cy="146"/>
            </a:xfrm>
            <a:prstGeom prst="rect">
              <a:avLst/>
            </a:prstGeom>
            <a:noFill/>
            <a:ln w="21600">
              <a:noFill/>
              <a:round/>
              <a:headEnd/>
              <a:tailEnd/>
            </a:ln>
          </p:spPr>
          <p:txBody>
            <a:bodyPr wrap="square" lIns="0" tIns="0" rIns="0" bIns="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300" b="1" dirty="0">
                  <a:ea typeface="ＭＳ Ｐゴシック" pitchFamily="34" charset="-128"/>
                </a:rPr>
                <a:t>VISIBILITY </a:t>
              </a:r>
            </a:p>
          </p:txBody>
        </p:sp>
        <p:sp>
          <p:nvSpPr>
            <p:cNvPr id="38" name="Text Box 8"/>
            <p:cNvSpPr txBox="1">
              <a:spLocks noChangeArrowheads="1"/>
            </p:cNvSpPr>
            <p:nvPr/>
          </p:nvSpPr>
          <p:spPr bwMode="auto">
            <a:xfrm>
              <a:off x="2407" y="987"/>
              <a:ext cx="809" cy="146"/>
            </a:xfrm>
            <a:prstGeom prst="rect">
              <a:avLst/>
            </a:prstGeom>
            <a:noFill/>
            <a:ln w="21600">
              <a:noFill/>
              <a:round/>
              <a:headEnd/>
              <a:tailEnd/>
            </a:ln>
          </p:spPr>
          <p:txBody>
            <a:bodyPr wrap="square" lIns="0" tIns="0" rIns="0" bIns="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300" b="1" dirty="0">
                  <a:ea typeface="ＭＳ Ｐゴシック" pitchFamily="34" charset="-128"/>
                </a:rPr>
                <a:t>CONTROL </a:t>
              </a:r>
            </a:p>
          </p:txBody>
        </p:sp>
        <p:sp>
          <p:nvSpPr>
            <p:cNvPr id="39" name="Text Box 9"/>
            <p:cNvSpPr txBox="1">
              <a:spLocks noChangeArrowheads="1"/>
            </p:cNvSpPr>
            <p:nvPr/>
          </p:nvSpPr>
          <p:spPr bwMode="auto">
            <a:xfrm>
              <a:off x="3487" y="980"/>
              <a:ext cx="1049" cy="146"/>
            </a:xfrm>
            <a:prstGeom prst="rect">
              <a:avLst/>
            </a:prstGeom>
            <a:noFill/>
            <a:ln w="21600">
              <a:noFill/>
              <a:round/>
              <a:headEnd/>
              <a:tailEnd/>
            </a:ln>
          </p:spPr>
          <p:txBody>
            <a:bodyPr wrap="square" lIns="0" tIns="0" rIns="0" bIns="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300" b="1" dirty="0">
                  <a:ea typeface="ＭＳ Ｐゴシック" pitchFamily="34" charset="-128"/>
                </a:rPr>
                <a:t>AUTOMATION</a:t>
              </a:r>
            </a:p>
          </p:txBody>
        </p:sp>
      </p:grpSp>
      <p:sp>
        <p:nvSpPr>
          <p:cNvPr id="40" name="Rectangle 39"/>
          <p:cNvSpPr/>
          <p:nvPr/>
        </p:nvSpPr>
        <p:spPr>
          <a:xfrm>
            <a:off x="4778645" y="3617969"/>
            <a:ext cx="4160586" cy="220218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42992" y="292907"/>
            <a:ext cx="7543800" cy="609599"/>
          </a:xfrm>
        </p:spPr>
        <p:txBody>
          <a:bodyPr>
            <a:noAutofit/>
          </a:bodyPr>
          <a:lstStyle/>
          <a:p>
            <a:pPr defTabSz="914342"/>
            <a:r>
              <a:rPr lang="en-US" altLang="en-US" sz="2400" dirty="0" smtClean="0">
                <a:solidFill>
                  <a:schemeClr val="tx1"/>
                </a:solidFill>
                <a:latin typeface="Arial Black" pitchFamily="34" charset="0"/>
              </a:rPr>
              <a:t>What happens at your site when a </a:t>
            </a:r>
            <a:br>
              <a:rPr lang="en-US" altLang="en-US" sz="2400" dirty="0" smtClean="0">
                <a:solidFill>
                  <a:schemeClr val="tx1"/>
                </a:solidFill>
                <a:latin typeface="Arial Black" pitchFamily="34" charset="0"/>
              </a:rPr>
            </a:br>
            <a:r>
              <a:rPr lang="en-US" altLang="en-US" sz="2400" dirty="0" smtClean="0">
                <a:solidFill>
                  <a:schemeClr val="tx1"/>
                </a:solidFill>
                <a:latin typeface="Arial Black" pitchFamily="34" charset="0"/>
              </a:rPr>
              <a:t>problem happens?</a:t>
            </a:r>
          </a:p>
        </p:txBody>
      </p:sp>
      <p:sp>
        <p:nvSpPr>
          <p:cNvPr id="14339" name="Rectangle 3" descr="Rectangle: Click to edit Master text styles&#10;Second level&#10;Third level&#10;Fourth level&#10;Fifth level"/>
          <p:cNvSpPr>
            <a:spLocks noGrp="1" noChangeArrowheads="1"/>
          </p:cNvSpPr>
          <p:nvPr>
            <p:ph type="body" sz="half" idx="1"/>
          </p:nvPr>
        </p:nvSpPr>
        <p:spPr>
          <a:xfrm>
            <a:off x="381000" y="1833716"/>
            <a:ext cx="5410201" cy="3810000"/>
          </a:xfrm>
        </p:spPr>
        <p:txBody>
          <a:bodyPr/>
          <a:lstStyle/>
          <a:p>
            <a:pPr marL="228585" indent="-228585" defTabSz="914342"/>
            <a:r>
              <a:rPr lang="en-US" altLang="en-US" sz="1900" b="1" dirty="0"/>
              <a:t>All sites have different configurations and unique expectations </a:t>
            </a:r>
          </a:p>
          <a:p>
            <a:pPr marL="457170" lvl="2" indent="-233348" defTabSz="914342">
              <a:buFont typeface="Wingdings" pitchFamily="2" charset="2"/>
              <a:buChar char="§"/>
            </a:pPr>
            <a:r>
              <a:rPr lang="en-US" altLang="en-US" sz="1600" b="1" dirty="0"/>
              <a:t>How do problems get communicated?</a:t>
            </a:r>
          </a:p>
          <a:p>
            <a:pPr marL="457170" lvl="2" indent="-233348" defTabSz="914342">
              <a:buFont typeface="Wingdings" pitchFamily="2" charset="2"/>
              <a:buChar char="§"/>
            </a:pPr>
            <a:r>
              <a:rPr lang="en-US" altLang="en-US" sz="1600" b="1" dirty="0"/>
              <a:t>What type of alerting happens?</a:t>
            </a:r>
          </a:p>
          <a:p>
            <a:pPr marL="457170" lvl="2" indent="-233348" defTabSz="914342">
              <a:buFont typeface="Wingdings" pitchFamily="2" charset="2"/>
              <a:buChar char="§"/>
            </a:pPr>
            <a:r>
              <a:rPr lang="en-US" altLang="en-US" sz="1600" b="1" dirty="0"/>
              <a:t>Are all your teams disparate groups? </a:t>
            </a:r>
          </a:p>
          <a:p>
            <a:pPr marL="457170" lvl="2" indent="-233348" defTabSz="914342">
              <a:buFont typeface="Wingdings" pitchFamily="2" charset="2"/>
              <a:buChar char="§"/>
            </a:pPr>
            <a:r>
              <a:rPr lang="en-US" altLang="en-US" sz="1600" b="1" dirty="0"/>
              <a:t>Do you have “War Room” meetings?</a:t>
            </a:r>
          </a:p>
          <a:p>
            <a:pPr marL="457170" lvl="2" indent="-233348" defTabSz="914342">
              <a:buFont typeface="Wingdings" pitchFamily="2" charset="2"/>
              <a:buChar char="§"/>
            </a:pPr>
            <a:r>
              <a:rPr lang="en-US" altLang="en-US" sz="1600" b="1" dirty="0"/>
              <a:t>How do you Identifying Complex Problems? </a:t>
            </a:r>
          </a:p>
          <a:p>
            <a:pPr marL="457170" lvl="2" indent="-233348" defTabSz="914342">
              <a:buFont typeface="Wingdings" pitchFamily="2" charset="2"/>
              <a:buChar char="§"/>
            </a:pPr>
            <a:r>
              <a:rPr lang="en-US" altLang="en-US" sz="1600" b="1" dirty="0"/>
              <a:t>Are your teams challenged to do more with less?</a:t>
            </a:r>
          </a:p>
          <a:p>
            <a:pPr marL="457170" lvl="2" indent="-233348" defTabSz="914342">
              <a:buFont typeface="Wingdings" pitchFamily="2" charset="2"/>
              <a:buChar char="§"/>
            </a:pPr>
            <a:endParaRPr lang="en-US" altLang="en-US" sz="1600" b="1" dirty="0"/>
          </a:p>
          <a:p>
            <a:pPr marL="457170" lvl="2" indent="-233348" defTabSz="914342">
              <a:buFont typeface="Wingdings" pitchFamily="2" charset="2"/>
              <a:buChar char="§"/>
            </a:pPr>
            <a:endParaRPr lang="en-US" altLang="en-US" sz="1600" b="1" dirty="0"/>
          </a:p>
          <a:p>
            <a:pPr marL="457170" lvl="2" indent="-233348" defTabSz="914342">
              <a:buFont typeface="Wingdings" pitchFamily="2" charset="2"/>
              <a:buChar char="§"/>
            </a:pPr>
            <a:endParaRPr lang="en-US" altLang="en-US" sz="1600" b="1" dirty="0"/>
          </a:p>
          <a:p>
            <a:pPr marL="457170" lvl="2" indent="-233348" defTabSz="914342">
              <a:buFont typeface="Wingdings" pitchFamily="2" charset="2"/>
              <a:buChar char="§"/>
            </a:pPr>
            <a:r>
              <a:rPr lang="en-US" altLang="en-US" sz="1600" b="1" dirty="0"/>
              <a:t>How do you address these issues?</a:t>
            </a:r>
          </a:p>
          <a:p>
            <a:pPr marL="631784" lvl="1" indent="-233348" defTabSz="914342">
              <a:buFont typeface="Wingdings" pitchFamily="2" charset="2"/>
              <a:buChar char="§"/>
            </a:pPr>
            <a:endParaRPr lang="en-US" altLang="en-US" sz="1600" b="1" dirty="0"/>
          </a:p>
          <a:p>
            <a:pPr marL="631784" lvl="1" indent="-233348" defTabSz="914342">
              <a:buFont typeface="Wingdings" pitchFamily="2" charset="2"/>
              <a:buChar char="§"/>
            </a:pPr>
            <a:endParaRPr lang="en-US" altLang="en-US" sz="1600" b="1" dirty="0"/>
          </a:p>
          <a:p>
            <a:pPr marL="631784" lvl="1" indent="-233348" defTabSz="914342">
              <a:buFont typeface="Wingdings" pitchFamily="2" charset="2"/>
              <a:buChar char="§"/>
            </a:pPr>
            <a:endParaRPr lang="en-US" altLang="en-US" sz="1600" b="1" dirty="0"/>
          </a:p>
          <a:p>
            <a:pPr marL="631784" lvl="1" indent="-233348" defTabSz="914342">
              <a:buFont typeface="Wingdings" pitchFamily="2" charset="2"/>
              <a:buChar char="§"/>
            </a:pPr>
            <a:endParaRPr lang="en-US" altLang="en-US" sz="1600" b="1" dirty="0"/>
          </a:p>
          <a:p>
            <a:pPr marL="631784" lvl="1" indent="-233348" defTabSz="914342">
              <a:buFont typeface="Wingdings" pitchFamily="2" charset="2"/>
              <a:buChar char="§"/>
            </a:pPr>
            <a:endParaRPr lang="en-US" altLang="en-US" sz="1600" b="1" dirty="0"/>
          </a:p>
          <a:p>
            <a:pPr marL="631784" lvl="1" indent="-233348" defTabSz="914342">
              <a:buFont typeface="Wingdings" pitchFamily="2" charset="2"/>
              <a:buChar char="§"/>
            </a:pPr>
            <a:endParaRPr lang="en-US" altLang="en-US" sz="1600" b="1" dirty="0"/>
          </a:p>
        </p:txBody>
      </p:sp>
      <p:grpSp>
        <p:nvGrpSpPr>
          <p:cNvPr id="2" name="Group 6"/>
          <p:cNvGrpSpPr>
            <a:grpSpLocks/>
          </p:cNvGrpSpPr>
          <p:nvPr/>
        </p:nvGrpSpPr>
        <p:grpSpPr bwMode="auto">
          <a:xfrm>
            <a:off x="6553200" y="1143001"/>
            <a:ext cx="1981200" cy="2590799"/>
            <a:chOff x="5040" y="1872"/>
            <a:chExt cx="575" cy="527"/>
          </a:xfrm>
        </p:grpSpPr>
        <p:pic>
          <p:nvPicPr>
            <p:cNvPr id="14344" name="Picture 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22" y="1876"/>
              <a:ext cx="494" cy="4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14345" name="Rectangle 8"/>
            <p:cNvSpPr>
              <a:spLocks noChangeArrowheads="1"/>
            </p:cNvSpPr>
            <p:nvPr/>
          </p:nvSpPr>
          <p:spPr bwMode="auto">
            <a:xfrm>
              <a:off x="5040" y="1872"/>
              <a:ext cx="542" cy="5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grpSp>
      <p:pic>
        <p:nvPicPr>
          <p:cNvPr id="14341" name="Picture 9" descr="LackofInte_Option2"/>
          <p:cNvPicPr>
            <a:picLocks noGrp="1" noChangeAspect="1" noChangeArrowheads="1"/>
          </p:cNvPicPr>
          <p:nvPr>
            <p:ph sz="quarter" idx="2"/>
          </p:nvPr>
        </p:nvPicPr>
        <p:blipFill>
          <a:blip r:embed="rId4" cstate="print">
            <a:extLst>
              <a:ext uri="{28A0092B-C50C-407E-A947-70E740481C1C}">
                <a14:useLocalDpi xmlns="" xmlns:a14="http://schemas.microsoft.com/office/drawing/2010/main" val="0"/>
              </a:ext>
            </a:extLst>
          </a:blip>
          <a:srcRect/>
          <a:stretch>
            <a:fillRect/>
          </a:stretch>
        </p:blipFill>
        <p:spPr>
          <a:xfrm>
            <a:off x="4800600" y="4343401"/>
            <a:ext cx="1752599" cy="1752600"/>
          </a:xfrm>
          <a:noFill/>
        </p:spPr>
      </p:pic>
      <p:pic>
        <p:nvPicPr>
          <p:cNvPr id="14342" name="Picture 13" descr="MP900422325[1]"/>
          <p:cNvPicPr>
            <a:picLocks noGrp="1" noChangeAspect="1" noChangeArrowheads="1"/>
          </p:cNvPicPr>
          <p:nvPr>
            <p:ph sz="quarter" idx="3"/>
          </p:nvPr>
        </p:nvPicPr>
        <p:blipFill>
          <a:blip r:embed="rId5" cstate="print">
            <a:extLst>
              <a:ext uri="{28A0092B-C50C-407E-A947-70E740481C1C}">
                <a14:useLocalDpi xmlns="" xmlns:a14="http://schemas.microsoft.com/office/drawing/2010/main" val="0"/>
              </a:ext>
            </a:extLst>
          </a:blip>
          <a:srcRect/>
          <a:stretch>
            <a:fillRect/>
          </a:stretch>
        </p:blipFill>
        <p:spPr>
          <a:xfrm>
            <a:off x="5867400" y="2514601"/>
            <a:ext cx="1447801" cy="2171700"/>
          </a:xfrm>
          <a:noFill/>
        </p:spPr>
      </p:pic>
      <p:pic>
        <p:nvPicPr>
          <p:cNvPr id="14343" name="Picture 16" descr="customerPains"/>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086600" y="3810000"/>
            <a:ext cx="1600200" cy="2109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59EDF827-65AF-9A4F-9483-33ED6D8B8ABE}" type="slidenum">
              <a:rPr lang="en-US" smtClean="0"/>
              <a:pPr/>
              <a:t>7</a:t>
            </a:fld>
            <a:endParaRPr lang="en-US" dirty="0"/>
          </a:p>
        </p:txBody>
      </p:sp>
    </p:spTree>
    <p:extLst>
      <p:ext uri="{BB962C8B-B14F-4D97-AF65-F5344CB8AC3E}">
        <p14:creationId xmlns="" xmlns:p14="http://schemas.microsoft.com/office/powerpoint/2010/main" val="1572370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1"/>
          <p:cNvSpPr txBox="1">
            <a:spLocks noChangeArrowheads="1"/>
          </p:cNvSpPr>
          <p:nvPr/>
        </p:nvSpPr>
        <p:spPr bwMode="auto">
          <a:xfrm>
            <a:off x="182563" y="6537325"/>
            <a:ext cx="366712" cy="184150"/>
          </a:xfrm>
          <a:prstGeom prst="rect">
            <a:avLst/>
          </a:prstGeom>
          <a:noFill/>
          <a:ln w="21600">
            <a:noFill/>
            <a:round/>
            <a:headEnd/>
            <a:tailEnd/>
          </a:ln>
        </p:spPr>
        <p:txBody>
          <a:bodyPr lIns="92160" tIns="46080" rIns="92160" bIns="46080"/>
          <a:lstStyle/>
          <a:p>
            <a:pPr algn="l">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7984ED6B-DFCF-4845-BDD9-295F2191494C}" type="slidenum">
              <a:rPr lang="en-US" sz="800">
                <a:ea typeface="MS Gothic" pitchFamily="49" charset="-128"/>
              </a:rPr>
              <a:pPr algn="l">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8</a:t>
            </a:fld>
            <a:endParaRPr lang="en-US" sz="800">
              <a:ea typeface="MS Gothic" pitchFamily="49" charset="-128"/>
            </a:endParaRPr>
          </a:p>
        </p:txBody>
      </p:sp>
      <p:sp>
        <p:nvSpPr>
          <p:cNvPr id="10245" name="Text Box 2"/>
          <p:cNvSpPr txBox="1">
            <a:spLocks noChangeArrowheads="1"/>
          </p:cNvSpPr>
          <p:nvPr/>
        </p:nvSpPr>
        <p:spPr bwMode="auto">
          <a:xfrm>
            <a:off x="221051" y="140105"/>
            <a:ext cx="7932349" cy="982662"/>
          </a:xfrm>
          <a:prstGeom prst="rect">
            <a:avLst/>
          </a:prstGeom>
          <a:noFill/>
          <a:ln w="9525">
            <a:noFill/>
            <a:round/>
            <a:headEnd/>
            <a:tailEnd/>
          </a:ln>
        </p:spPr>
        <p:txBody>
          <a:bodyPr lIns="90720" tIns="45360" rIns="90720" bIns="45360"/>
          <a:lstStyle/>
          <a:p>
            <a:pPr algn="l" eaLnBrk="0" hangingPunct="0">
              <a:lnSpc>
                <a:spcPct val="90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dirty="0">
                <a:latin typeface="Arial Black" pitchFamily="34" charset="0"/>
              </a:rPr>
              <a:t>Business Agility with improved IT visibility now available with </a:t>
            </a:r>
            <a:r>
              <a:rPr lang="en-US" sz="2400" b="1" u="sng" dirty="0">
                <a:latin typeface="Arial Black" pitchFamily="34" charset="0"/>
              </a:rPr>
              <a:t>OMEGAMON </a:t>
            </a:r>
            <a:r>
              <a:rPr lang="en-US" sz="2400" b="1" u="sng" dirty="0" smtClean="0">
                <a:latin typeface="Arial Black" pitchFamily="34" charset="0"/>
              </a:rPr>
              <a:t>V5.3.x </a:t>
            </a:r>
            <a:r>
              <a:rPr lang="en-US" sz="2400" b="1" u="sng" dirty="0">
                <a:latin typeface="Arial Black" pitchFamily="34" charset="0"/>
              </a:rPr>
              <a:t>family</a:t>
            </a:r>
            <a:r>
              <a:rPr lang="en-US" sz="2400" b="1" dirty="0">
                <a:latin typeface="Arial Black" pitchFamily="34" charset="0"/>
              </a:rPr>
              <a:t>    </a:t>
            </a:r>
          </a:p>
        </p:txBody>
      </p:sp>
      <p:sp>
        <p:nvSpPr>
          <p:cNvPr id="10246" name="Text Box 3"/>
          <p:cNvSpPr txBox="1">
            <a:spLocks noChangeArrowheads="1"/>
          </p:cNvSpPr>
          <p:nvPr/>
        </p:nvSpPr>
        <p:spPr bwMode="auto">
          <a:xfrm>
            <a:off x="609600" y="1834426"/>
            <a:ext cx="7162800" cy="3609975"/>
          </a:xfrm>
          <a:prstGeom prst="rect">
            <a:avLst/>
          </a:prstGeom>
          <a:noFill/>
          <a:ln w="9525">
            <a:noFill/>
            <a:round/>
            <a:headEnd/>
            <a:tailEnd/>
          </a:ln>
        </p:spPr>
        <p:txBody>
          <a:bodyPr lIns="0" tIns="0" rIns="0" bIns="0"/>
          <a:lstStyle/>
          <a:p>
            <a:pPr marL="249238" indent="-247650" algn="l" eaLnBrk="0" hangingPunct="0">
              <a:spcBef>
                <a:spcPts val="788"/>
              </a:spcBef>
              <a:spcAft>
                <a:spcPts val="338"/>
              </a:spcAft>
              <a:buClrTx/>
              <a:buFontTx/>
              <a:buNone/>
              <a:tabLst>
                <a:tab pos="477838" algn="l"/>
                <a:tab pos="935038" algn="l"/>
                <a:tab pos="1392238" algn="l"/>
                <a:tab pos="1849438" algn="l"/>
                <a:tab pos="2306638" algn="l"/>
                <a:tab pos="2763838" algn="l"/>
                <a:tab pos="3221038" algn="l"/>
                <a:tab pos="3678238" algn="l"/>
                <a:tab pos="4135438" algn="l"/>
                <a:tab pos="4592638" algn="l"/>
                <a:tab pos="5049838" algn="l"/>
                <a:tab pos="5507038" algn="l"/>
                <a:tab pos="5964238" algn="l"/>
                <a:tab pos="6421438" algn="l"/>
                <a:tab pos="6878638" algn="l"/>
                <a:tab pos="7335838" algn="l"/>
                <a:tab pos="7793038" algn="l"/>
                <a:tab pos="8250238" algn="l"/>
                <a:tab pos="8707438" algn="l"/>
                <a:tab pos="9164638" algn="l"/>
              </a:tabLst>
            </a:pPr>
            <a:r>
              <a:rPr lang="en-US" sz="1800" b="1" dirty="0"/>
              <a:t>Increased System Availability with faster problem resolution</a:t>
            </a:r>
            <a:r>
              <a:rPr lang="en-US" sz="1800" dirty="0"/>
              <a:t> </a:t>
            </a:r>
          </a:p>
          <a:p>
            <a:pPr marL="249238" indent="-247650" algn="l" eaLnBrk="0" hangingPunct="0">
              <a:spcBef>
                <a:spcPts val="788"/>
              </a:spcBef>
              <a:spcAft>
                <a:spcPts val="338"/>
              </a:spcAft>
              <a:buFont typeface="Arial" pitchFamily="34" charset="0"/>
              <a:buChar char="•"/>
              <a:tabLst>
                <a:tab pos="477838" algn="l"/>
                <a:tab pos="935038" algn="l"/>
                <a:tab pos="1392238" algn="l"/>
                <a:tab pos="1849438" algn="l"/>
                <a:tab pos="2306638" algn="l"/>
                <a:tab pos="2763838" algn="l"/>
                <a:tab pos="3221038" algn="l"/>
                <a:tab pos="3678238" algn="l"/>
                <a:tab pos="4135438" algn="l"/>
                <a:tab pos="4592638" algn="l"/>
                <a:tab pos="5049838" algn="l"/>
                <a:tab pos="5507038" algn="l"/>
                <a:tab pos="5964238" algn="l"/>
                <a:tab pos="6421438" algn="l"/>
                <a:tab pos="6878638" algn="l"/>
                <a:tab pos="7335838" algn="l"/>
                <a:tab pos="7793038" algn="l"/>
                <a:tab pos="8250238" algn="l"/>
                <a:tab pos="8707438" algn="l"/>
                <a:tab pos="9164638" algn="l"/>
              </a:tabLst>
            </a:pPr>
            <a:r>
              <a:rPr lang="en-US" sz="1600" dirty="0"/>
              <a:t>Enhanced 3270 User Interface for SMEs </a:t>
            </a:r>
          </a:p>
          <a:p>
            <a:pPr marL="249238" indent="-247650" algn="l" eaLnBrk="0" hangingPunct="0">
              <a:spcBef>
                <a:spcPts val="788"/>
              </a:spcBef>
              <a:spcAft>
                <a:spcPts val="338"/>
              </a:spcAft>
              <a:buFont typeface="Arial" pitchFamily="34" charset="0"/>
              <a:buChar char="•"/>
              <a:tabLst>
                <a:tab pos="477838" algn="l"/>
                <a:tab pos="935038" algn="l"/>
                <a:tab pos="1392238" algn="l"/>
                <a:tab pos="1849438" algn="l"/>
                <a:tab pos="2306638" algn="l"/>
                <a:tab pos="2763838" algn="l"/>
                <a:tab pos="3221038" algn="l"/>
                <a:tab pos="3678238" algn="l"/>
                <a:tab pos="4135438" algn="l"/>
                <a:tab pos="4592638" algn="l"/>
                <a:tab pos="5049838" algn="l"/>
                <a:tab pos="5507038" algn="l"/>
                <a:tab pos="5964238" algn="l"/>
                <a:tab pos="6421438" algn="l"/>
                <a:tab pos="6878638" algn="l"/>
                <a:tab pos="7335838" algn="l"/>
                <a:tab pos="7793038" algn="l"/>
                <a:tab pos="8250238" algn="l"/>
                <a:tab pos="8707438" algn="l"/>
                <a:tab pos="9164638" algn="l"/>
              </a:tabLst>
            </a:pPr>
            <a:r>
              <a:rPr lang="en-US" sz="1600" dirty="0"/>
              <a:t>Built-in Problem Solving Scenarios </a:t>
            </a:r>
          </a:p>
          <a:p>
            <a:pPr marL="249238" indent="-247650" algn="l" eaLnBrk="0" hangingPunct="0">
              <a:spcBef>
                <a:spcPts val="788"/>
              </a:spcBef>
              <a:spcAft>
                <a:spcPts val="338"/>
              </a:spcAft>
              <a:buClrTx/>
              <a:buFontTx/>
              <a:buNone/>
              <a:tabLst>
                <a:tab pos="477838" algn="l"/>
                <a:tab pos="935038" algn="l"/>
                <a:tab pos="1392238" algn="l"/>
                <a:tab pos="1849438" algn="l"/>
                <a:tab pos="2306638" algn="l"/>
                <a:tab pos="2763838" algn="l"/>
                <a:tab pos="3221038" algn="l"/>
                <a:tab pos="3678238" algn="l"/>
                <a:tab pos="4135438" algn="l"/>
                <a:tab pos="4592638" algn="l"/>
                <a:tab pos="5049838" algn="l"/>
                <a:tab pos="5507038" algn="l"/>
                <a:tab pos="5964238" algn="l"/>
                <a:tab pos="6421438" algn="l"/>
                <a:tab pos="6878638" algn="l"/>
                <a:tab pos="7335838" algn="l"/>
                <a:tab pos="7793038" algn="l"/>
                <a:tab pos="8250238" algn="l"/>
                <a:tab pos="8707438" algn="l"/>
                <a:tab pos="9164638" algn="l"/>
              </a:tabLst>
            </a:pPr>
            <a:r>
              <a:rPr lang="en-US" sz="1800" b="1" dirty="0"/>
              <a:t>Improved Productivity with simplified information </a:t>
            </a:r>
          </a:p>
          <a:p>
            <a:pPr marL="249238" indent="-247650" algn="l" eaLnBrk="0" hangingPunct="0">
              <a:spcBef>
                <a:spcPts val="788"/>
              </a:spcBef>
              <a:spcAft>
                <a:spcPts val="338"/>
              </a:spcAft>
              <a:buFont typeface="Arial" pitchFamily="34" charset="0"/>
              <a:buChar char="•"/>
              <a:tabLst>
                <a:tab pos="477838" algn="l"/>
                <a:tab pos="935038" algn="l"/>
                <a:tab pos="1392238" algn="l"/>
                <a:tab pos="1849438" algn="l"/>
                <a:tab pos="2306638" algn="l"/>
                <a:tab pos="2763838" algn="l"/>
                <a:tab pos="3221038" algn="l"/>
                <a:tab pos="3678238" algn="l"/>
                <a:tab pos="4135438" algn="l"/>
                <a:tab pos="4592638" algn="l"/>
                <a:tab pos="5049838" algn="l"/>
                <a:tab pos="5507038" algn="l"/>
                <a:tab pos="5964238" algn="l"/>
                <a:tab pos="6421438" algn="l"/>
                <a:tab pos="6878638" algn="l"/>
                <a:tab pos="7335838" algn="l"/>
                <a:tab pos="7793038" algn="l"/>
                <a:tab pos="8250238" algn="l"/>
                <a:tab pos="8707438" algn="l"/>
                <a:tab pos="9164638" algn="l"/>
              </a:tabLst>
            </a:pPr>
            <a:r>
              <a:rPr lang="en-US" sz="1600" dirty="0"/>
              <a:t>Faster Install/Configuration/Maintenance</a:t>
            </a:r>
          </a:p>
          <a:p>
            <a:pPr marL="249238" indent="-247650" algn="l" eaLnBrk="0" hangingPunct="0">
              <a:spcBef>
                <a:spcPts val="788"/>
              </a:spcBef>
              <a:spcAft>
                <a:spcPts val="338"/>
              </a:spcAft>
              <a:buFont typeface="Arial" pitchFamily="34" charset="0"/>
              <a:buChar char="•"/>
              <a:tabLst>
                <a:tab pos="477838" algn="l"/>
                <a:tab pos="935038" algn="l"/>
                <a:tab pos="1392238" algn="l"/>
                <a:tab pos="1849438" algn="l"/>
                <a:tab pos="2306638" algn="l"/>
                <a:tab pos="2763838" algn="l"/>
                <a:tab pos="3221038" algn="l"/>
                <a:tab pos="3678238" algn="l"/>
                <a:tab pos="4135438" algn="l"/>
                <a:tab pos="4592638" algn="l"/>
                <a:tab pos="5049838" algn="l"/>
                <a:tab pos="5507038" algn="l"/>
                <a:tab pos="5964238" algn="l"/>
                <a:tab pos="6421438" algn="l"/>
                <a:tab pos="6878638" algn="l"/>
                <a:tab pos="7335838" algn="l"/>
                <a:tab pos="7793038" algn="l"/>
                <a:tab pos="8250238" algn="l"/>
                <a:tab pos="8707438" algn="l"/>
                <a:tab pos="9164638" algn="l"/>
              </a:tabLst>
            </a:pPr>
            <a:r>
              <a:rPr lang="en-US" sz="1600" dirty="0" err="1"/>
              <a:t>zEnterprise</a:t>
            </a:r>
            <a:r>
              <a:rPr lang="en-US" sz="1600" dirty="0"/>
              <a:t> monitoring across</a:t>
            </a:r>
          </a:p>
          <a:p>
            <a:pPr marL="249238" indent="-247650" algn="l" eaLnBrk="0" hangingPunct="0">
              <a:spcBef>
                <a:spcPts val="788"/>
              </a:spcBef>
              <a:spcAft>
                <a:spcPts val="338"/>
              </a:spcAft>
              <a:buClrTx/>
              <a:buFontTx/>
              <a:buNone/>
              <a:tabLst>
                <a:tab pos="477838" algn="l"/>
                <a:tab pos="935038" algn="l"/>
                <a:tab pos="1392238" algn="l"/>
                <a:tab pos="1849438" algn="l"/>
                <a:tab pos="2306638" algn="l"/>
                <a:tab pos="2763838" algn="l"/>
                <a:tab pos="3221038" algn="l"/>
                <a:tab pos="3678238" algn="l"/>
                <a:tab pos="4135438" algn="l"/>
                <a:tab pos="4592638" algn="l"/>
                <a:tab pos="5049838" algn="l"/>
                <a:tab pos="5507038" algn="l"/>
                <a:tab pos="5964238" algn="l"/>
                <a:tab pos="6421438" algn="l"/>
                <a:tab pos="6878638" algn="l"/>
                <a:tab pos="7335838" algn="l"/>
                <a:tab pos="7793038" algn="l"/>
                <a:tab pos="8250238" algn="l"/>
                <a:tab pos="8707438" algn="l"/>
                <a:tab pos="9164638" algn="l"/>
              </a:tabLst>
            </a:pPr>
            <a:r>
              <a:rPr lang="en-US" sz="1800" b="1" dirty="0"/>
              <a:t>Reduced Costs with decreased resource usage   </a:t>
            </a:r>
          </a:p>
          <a:p>
            <a:pPr marL="249238" indent="-247650" algn="l" eaLnBrk="0" hangingPunct="0">
              <a:spcBef>
                <a:spcPts val="788"/>
              </a:spcBef>
              <a:spcAft>
                <a:spcPts val="338"/>
              </a:spcAft>
              <a:buFont typeface="Arial" pitchFamily="34" charset="0"/>
              <a:buChar char="•"/>
              <a:tabLst>
                <a:tab pos="477838" algn="l"/>
                <a:tab pos="935038" algn="l"/>
                <a:tab pos="1392238" algn="l"/>
                <a:tab pos="1849438" algn="l"/>
                <a:tab pos="2306638" algn="l"/>
                <a:tab pos="2763838" algn="l"/>
                <a:tab pos="3221038" algn="l"/>
                <a:tab pos="3678238" algn="l"/>
                <a:tab pos="4135438" algn="l"/>
                <a:tab pos="4592638" algn="l"/>
                <a:tab pos="5049838" algn="l"/>
                <a:tab pos="5507038" algn="l"/>
                <a:tab pos="5964238" algn="l"/>
                <a:tab pos="6421438" algn="l"/>
                <a:tab pos="6878638" algn="l"/>
                <a:tab pos="7335838" algn="l"/>
                <a:tab pos="7793038" algn="l"/>
                <a:tab pos="8250238" algn="l"/>
                <a:tab pos="8707438" algn="l"/>
                <a:tab pos="9164638" algn="l"/>
              </a:tabLst>
            </a:pPr>
            <a:r>
              <a:rPr lang="en-US" sz="1600" dirty="0"/>
              <a:t>Usage of </a:t>
            </a:r>
            <a:r>
              <a:rPr lang="en-US" sz="1600" dirty="0" err="1"/>
              <a:t>zIIP</a:t>
            </a:r>
            <a:r>
              <a:rPr lang="en-US" sz="1600" dirty="0"/>
              <a:t> specialty servers</a:t>
            </a:r>
          </a:p>
          <a:p>
            <a:pPr marL="249238" indent="-247650" algn="l" eaLnBrk="0" hangingPunct="0">
              <a:spcBef>
                <a:spcPts val="788"/>
              </a:spcBef>
              <a:spcAft>
                <a:spcPts val="338"/>
              </a:spcAft>
              <a:buFont typeface="Arial" pitchFamily="34" charset="0"/>
              <a:buChar char="•"/>
              <a:tabLst>
                <a:tab pos="477838" algn="l"/>
                <a:tab pos="935038" algn="l"/>
                <a:tab pos="1392238" algn="l"/>
                <a:tab pos="1849438" algn="l"/>
                <a:tab pos="2306638" algn="l"/>
                <a:tab pos="2763838" algn="l"/>
                <a:tab pos="3221038" algn="l"/>
                <a:tab pos="3678238" algn="l"/>
                <a:tab pos="4135438" algn="l"/>
                <a:tab pos="4592638" algn="l"/>
                <a:tab pos="5049838" algn="l"/>
                <a:tab pos="5507038" algn="l"/>
                <a:tab pos="5964238" algn="l"/>
                <a:tab pos="6421438" algn="l"/>
                <a:tab pos="6878638" algn="l"/>
                <a:tab pos="7335838" algn="l"/>
                <a:tab pos="7793038" algn="l"/>
                <a:tab pos="8250238" algn="l"/>
                <a:tab pos="8707438" algn="l"/>
                <a:tab pos="9164638" algn="l"/>
              </a:tabLst>
            </a:pPr>
            <a:r>
              <a:rPr lang="en-US" sz="1600" dirty="0"/>
              <a:t>Simplified OMEGAMON architecture</a:t>
            </a:r>
          </a:p>
        </p:txBody>
      </p:sp>
      <p:pic>
        <p:nvPicPr>
          <p:cNvPr id="10247" name="Picture 4"/>
          <p:cNvPicPr>
            <a:picLocks noChangeAspect="1" noChangeArrowheads="1"/>
          </p:cNvPicPr>
          <p:nvPr/>
        </p:nvPicPr>
        <p:blipFill>
          <a:blip r:embed="rId3" cstate="print"/>
          <a:srcRect/>
          <a:stretch>
            <a:fillRect/>
          </a:stretch>
        </p:blipFill>
        <p:spPr bwMode="auto">
          <a:xfrm>
            <a:off x="6172200" y="2819400"/>
            <a:ext cx="2570163" cy="2493963"/>
          </a:xfrm>
          <a:prstGeom prst="rect">
            <a:avLst/>
          </a:prstGeom>
          <a:noFill/>
          <a:ln w="21600">
            <a:noFill/>
            <a:round/>
            <a:headEnd/>
            <a:tailEnd/>
          </a:ln>
        </p:spPr>
      </p:pic>
      <p:sp>
        <p:nvSpPr>
          <p:cNvPr id="10248" name="Rectangle 5"/>
          <p:cNvSpPr>
            <a:spLocks noChangeArrowheads="1"/>
          </p:cNvSpPr>
          <p:nvPr/>
        </p:nvSpPr>
        <p:spPr bwMode="auto">
          <a:xfrm>
            <a:off x="995275" y="1106575"/>
            <a:ext cx="6858000" cy="641350"/>
          </a:xfrm>
          <a:prstGeom prst="rect">
            <a:avLst/>
          </a:prstGeom>
          <a:noFill/>
          <a:ln w="21600">
            <a:noFill/>
            <a:round/>
            <a:headEnd/>
            <a:tailEnd/>
          </a:ln>
        </p:spPr>
        <p:txBody>
          <a:bodyPr lIns="90000" tIns="46800" rIns="90000" bIns="46800">
            <a:spAutoFit/>
          </a:bodyPr>
          <a:lstStyle/>
          <a:p>
            <a:pPr>
              <a:spcBef>
                <a:spcPts val="788"/>
              </a:spcBef>
              <a:spcAft>
                <a:spcPts val="338"/>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dirty="0">
                <a:solidFill>
                  <a:srgbClr val="0000FF"/>
                </a:solidFill>
                <a:ea typeface="MS Gothic" pitchFamily="49" charset="-128"/>
              </a:rPr>
              <a:t>Modernized and strengthened OMEGAMON product line for reduced resource usage and faster problem resolution</a:t>
            </a:r>
          </a:p>
        </p:txBody>
      </p:sp>
      <p:sp>
        <p:nvSpPr>
          <p:cNvPr id="10249" name="Text Box 6"/>
          <p:cNvSpPr txBox="1">
            <a:spLocks noChangeArrowheads="1"/>
          </p:cNvSpPr>
          <p:nvPr/>
        </p:nvSpPr>
        <p:spPr bwMode="auto">
          <a:xfrm>
            <a:off x="990600" y="5870239"/>
            <a:ext cx="7162800" cy="343813"/>
          </a:xfrm>
          <a:prstGeom prst="rect">
            <a:avLst/>
          </a:prstGeom>
          <a:noFill/>
          <a:ln w="21600">
            <a:noFill/>
            <a:round/>
            <a:headEnd/>
            <a:tailEnd/>
          </a:ln>
        </p:spPr>
        <p:txBody>
          <a:bodyPr lIns="90000" tIns="46800" rIns="90000" bIns="46800">
            <a:spAutoFit/>
          </a:bodyPr>
          <a:lstStyle/>
          <a:p>
            <a:pPr algn="l">
              <a:lnSpc>
                <a:spcPct val="90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0000FF"/>
                </a:solidFill>
                <a:ea typeface="MS Gothic" pitchFamily="49" charset="-128"/>
              </a:rPr>
              <a:t>Individual products include additional capability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p:cNvSpPr>
            <a:spLocks noGrp="1"/>
          </p:cNvSpPr>
          <p:nvPr>
            <p:ph type="sldNum" sz="quarter" idx="10"/>
          </p:nvPr>
        </p:nvSpPr>
        <p:spPr>
          <a:noFill/>
          <a:ln>
            <a:miter lim="800000"/>
            <a:headEnd/>
            <a:tailEnd/>
          </a:ln>
        </p:spPr>
        <p:txBody>
          <a:bodyPr/>
          <a:lstStyle/>
          <a:p>
            <a:fld id="{D348499E-F17B-46FA-BBC8-049D62EAC233}" type="slidenum">
              <a:rPr lang="en-US" smtClean="0">
                <a:latin typeface="Arial" pitchFamily="34" charset="0"/>
                <a:cs typeface="Arial" pitchFamily="34" charset="0"/>
              </a:rPr>
              <a:pPr/>
              <a:t>9</a:t>
            </a:fld>
            <a:endParaRPr lang="en-US" smtClean="0">
              <a:latin typeface="Arial" pitchFamily="34" charset="0"/>
              <a:cs typeface="Arial" pitchFamily="34" charset="0"/>
            </a:endParaRPr>
          </a:p>
        </p:txBody>
      </p:sp>
      <p:sp>
        <p:nvSpPr>
          <p:cNvPr id="11267" name="Rectangle 2"/>
          <p:cNvSpPr>
            <a:spLocks noGrp="1" noChangeArrowheads="1"/>
          </p:cNvSpPr>
          <p:nvPr>
            <p:ph type="title" idx="4294967295"/>
          </p:nvPr>
        </p:nvSpPr>
        <p:spPr>
          <a:xfrm>
            <a:off x="381000" y="415201"/>
            <a:ext cx="9144000" cy="550863"/>
          </a:xfrm>
        </p:spPr>
        <p:txBody>
          <a:bodyPr lIns="91440" tIns="45720" rIns="91440" bIns="45720">
            <a:normAutofit/>
          </a:bodyPr>
          <a:lstStyle/>
          <a:p>
            <a:r>
              <a:rPr lang="en-US" sz="2400" b="1" dirty="0" smtClean="0">
                <a:solidFill>
                  <a:schemeClr val="tx1"/>
                </a:solidFill>
              </a:rPr>
              <a:t>OMEGAMON Continues Addressing TCO</a:t>
            </a:r>
            <a:endParaRPr lang="en-US" sz="2400" i="1" dirty="0" smtClean="0"/>
          </a:p>
        </p:txBody>
      </p:sp>
      <p:sp>
        <p:nvSpPr>
          <p:cNvPr id="11268" name="Rectangle 3"/>
          <p:cNvSpPr>
            <a:spLocks noGrp="1" noChangeArrowheads="1"/>
          </p:cNvSpPr>
          <p:nvPr>
            <p:ph type="body" idx="4294967295"/>
          </p:nvPr>
        </p:nvSpPr>
        <p:spPr>
          <a:xfrm>
            <a:off x="225490" y="1412034"/>
            <a:ext cx="2340429" cy="4690186"/>
          </a:xfrm>
        </p:spPr>
        <p:txBody>
          <a:bodyPr lIns="91440" tIns="45720" rIns="91440" bIns="45720">
            <a:normAutofit/>
          </a:bodyPr>
          <a:lstStyle/>
          <a:p>
            <a:pPr marL="342900" indent="-342900">
              <a:lnSpc>
                <a:spcPct val="83000"/>
              </a:lnSpc>
            </a:pPr>
            <a:endParaRPr lang="en-US" sz="2800" b="1" dirty="0" smtClean="0"/>
          </a:p>
          <a:p>
            <a:pPr marL="342900" indent="-342900">
              <a:lnSpc>
                <a:spcPct val="83000"/>
              </a:lnSpc>
            </a:pPr>
            <a:r>
              <a:rPr lang="en-US" sz="1600" dirty="0" smtClean="0"/>
              <a:t>Improving OMEGAMON Total Cost of Ownership with each release</a:t>
            </a:r>
          </a:p>
          <a:p>
            <a:pPr marL="342900" indent="-342900">
              <a:lnSpc>
                <a:spcPct val="83000"/>
              </a:lnSpc>
              <a:buNone/>
            </a:pPr>
            <a:r>
              <a:rPr lang="en-US" sz="1600" dirty="0" smtClean="0"/>
              <a:t> </a:t>
            </a:r>
            <a:endParaRPr lang="en-US" sz="1600" b="1" dirty="0" smtClean="0"/>
          </a:p>
          <a:p>
            <a:pPr marL="342900" indent="-342900">
              <a:lnSpc>
                <a:spcPct val="83000"/>
              </a:lnSpc>
            </a:pPr>
            <a:r>
              <a:rPr lang="en-US" sz="1600" dirty="0" smtClean="0"/>
              <a:t>Lowering MIPS by collecting data once, leveraging subsystems, and using </a:t>
            </a:r>
            <a:r>
              <a:rPr lang="en-US" sz="1600" dirty="0" err="1" smtClean="0"/>
              <a:t>zIIP</a:t>
            </a:r>
            <a:r>
              <a:rPr lang="en-US" sz="1600" dirty="0" smtClean="0"/>
              <a:t> offload</a:t>
            </a:r>
          </a:p>
          <a:p>
            <a:pPr marL="342900" indent="-342900">
              <a:lnSpc>
                <a:spcPct val="83000"/>
              </a:lnSpc>
            </a:pPr>
            <a:endParaRPr lang="en-US" sz="1600" dirty="0" smtClean="0"/>
          </a:p>
          <a:p>
            <a:pPr marL="342900" indent="-342900">
              <a:lnSpc>
                <a:spcPct val="83000"/>
              </a:lnSpc>
            </a:pPr>
            <a:r>
              <a:rPr lang="en-US" sz="1600" dirty="0" smtClean="0"/>
              <a:t>Indentifying TCO focus areas with performance analysis for every release of OMEGAMON</a:t>
            </a:r>
          </a:p>
        </p:txBody>
      </p:sp>
      <p:grpSp>
        <p:nvGrpSpPr>
          <p:cNvPr id="2" name="Group 49"/>
          <p:cNvGrpSpPr>
            <a:grpSpLocks/>
          </p:cNvGrpSpPr>
          <p:nvPr/>
        </p:nvGrpSpPr>
        <p:grpSpPr bwMode="auto">
          <a:xfrm>
            <a:off x="2709269" y="1698168"/>
            <a:ext cx="6186196" cy="3469387"/>
            <a:chOff x="65" y="864"/>
            <a:chExt cx="5457" cy="3120"/>
          </a:xfrm>
        </p:grpSpPr>
        <p:sp>
          <p:nvSpPr>
            <p:cNvPr id="7" name="Text Box 1"/>
            <p:cNvSpPr txBox="1">
              <a:spLocks noChangeArrowheads="1"/>
            </p:cNvSpPr>
            <p:nvPr/>
          </p:nvSpPr>
          <p:spPr bwMode="auto">
            <a:xfrm>
              <a:off x="240" y="864"/>
              <a:ext cx="5257" cy="210"/>
            </a:xfrm>
            <a:prstGeom prst="rect">
              <a:avLst/>
            </a:prstGeom>
            <a:noFill/>
            <a:ln w="21600">
              <a:noFill/>
              <a:round/>
              <a:headEnd/>
              <a:tailEnd/>
            </a:ln>
          </p:spPr>
          <p:txBody>
            <a:bodyPr lIns="0" tIns="0" rIns="0" bIns="0"/>
            <a:lstStyle/>
            <a:p>
              <a:pPr algn="l">
                <a:lnSpc>
                  <a:spcPct val="103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a:ea typeface="MS Gothic" pitchFamily="49" charset="-128"/>
                </a:rPr>
                <a:t>V </a:t>
              </a:r>
              <a:r>
                <a:rPr lang="en-US" sz="1600" dirty="0" smtClean="0">
                  <a:ea typeface="MS Gothic" pitchFamily="49" charset="-128"/>
                </a:rPr>
                <a:t>5.3 </a:t>
              </a:r>
              <a:r>
                <a:rPr lang="en-US" sz="1600" dirty="0">
                  <a:ea typeface="MS Gothic" pitchFamily="49" charset="-128"/>
                </a:rPr>
                <a:t>Enhanced OMEGAMON Architecture </a:t>
              </a:r>
              <a:r>
                <a:rPr lang="en-US" sz="1600" dirty="0">
                  <a:solidFill>
                    <a:srgbClr val="17AF4B"/>
                  </a:solidFill>
                  <a:ea typeface="MS Gothic" pitchFamily="49" charset="-128"/>
                </a:rPr>
                <a:t>(“New approach”)</a:t>
              </a:r>
              <a:r>
                <a:rPr lang="en-US" sz="1600" dirty="0">
                  <a:solidFill>
                    <a:schemeClr val="accent2"/>
                  </a:solidFill>
                  <a:ea typeface="MS Gothic" pitchFamily="49" charset="-128"/>
                </a:rPr>
                <a:t> </a:t>
              </a:r>
            </a:p>
          </p:txBody>
        </p:sp>
        <p:pic>
          <p:nvPicPr>
            <p:cNvPr id="8" name="Picture 2"/>
            <p:cNvPicPr>
              <a:picLocks noChangeAspect="1" noChangeArrowheads="1"/>
            </p:cNvPicPr>
            <p:nvPr/>
          </p:nvPicPr>
          <p:blipFill>
            <a:blip r:embed="rId3" cstate="print"/>
            <a:srcRect/>
            <a:stretch>
              <a:fillRect/>
            </a:stretch>
          </p:blipFill>
          <p:spPr bwMode="auto">
            <a:xfrm>
              <a:off x="881" y="1633"/>
              <a:ext cx="511" cy="349"/>
            </a:xfrm>
            <a:prstGeom prst="rect">
              <a:avLst/>
            </a:prstGeom>
            <a:noFill/>
            <a:ln w="21600">
              <a:noFill/>
              <a:round/>
              <a:headEnd/>
              <a:tailEnd/>
            </a:ln>
          </p:spPr>
        </p:pic>
        <p:sp>
          <p:nvSpPr>
            <p:cNvPr id="9" name="Text Box 3"/>
            <p:cNvSpPr txBox="1">
              <a:spLocks noChangeArrowheads="1"/>
            </p:cNvSpPr>
            <p:nvPr/>
          </p:nvSpPr>
          <p:spPr bwMode="auto">
            <a:xfrm>
              <a:off x="477" y="1837"/>
              <a:ext cx="403" cy="130"/>
            </a:xfrm>
            <a:prstGeom prst="rect">
              <a:avLst/>
            </a:prstGeom>
            <a:noFill/>
            <a:ln w="21600">
              <a:noFill/>
              <a:round/>
              <a:headEnd/>
              <a:tailEnd/>
            </a:ln>
          </p:spPr>
          <p:txBody>
            <a:bodyPr lIns="0" tIns="0" rIns="0" bIns="0"/>
            <a:lstStyle/>
            <a:p>
              <a:pPr>
                <a:lnSpc>
                  <a:spcPct val="103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800" dirty="0">
                  <a:ea typeface="MS Gothic" pitchFamily="49" charset="-128"/>
                </a:rPr>
                <a:t>TEP GUI</a:t>
              </a:r>
            </a:p>
          </p:txBody>
        </p:sp>
        <p:sp>
          <p:nvSpPr>
            <p:cNvPr id="10" name="AutoShape 6"/>
            <p:cNvSpPr>
              <a:spLocks noChangeArrowheads="1"/>
            </p:cNvSpPr>
            <p:nvPr/>
          </p:nvSpPr>
          <p:spPr bwMode="auto">
            <a:xfrm>
              <a:off x="911" y="1110"/>
              <a:ext cx="427" cy="272"/>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0" y="0"/>
                  </a:moveTo>
                  <a:lnTo>
                    <a:pt x="0" y="10000"/>
                  </a:lnTo>
                  <a:lnTo>
                    <a:pt x="10000" y="10000"/>
                  </a:lnTo>
                  <a:lnTo>
                    <a:pt x="10000" y="0"/>
                  </a:lnTo>
                  <a:lnTo>
                    <a:pt x="0" y="0"/>
                  </a:lnTo>
                  <a:close/>
                </a:path>
              </a:pathLst>
            </a:custGeom>
            <a:noFill/>
            <a:ln w="9360">
              <a:solidFill>
                <a:srgbClr val="000000"/>
              </a:solidFill>
              <a:round/>
              <a:headEnd/>
              <a:tailEnd/>
            </a:ln>
          </p:spPr>
          <p:txBody>
            <a:bodyPr lIns="0" tIns="0" rIns="0" bIns="0" anchor="ctr" anchorCtr="1"/>
            <a:lstStyle/>
            <a:p>
              <a:pPr algn="l">
                <a:lnSpc>
                  <a:spcPct val="103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800" dirty="0">
                  <a:ea typeface="MS Gothic" pitchFamily="49" charset="-128"/>
                </a:rPr>
                <a:t>TEMS</a:t>
              </a:r>
            </a:p>
          </p:txBody>
        </p:sp>
        <p:sp>
          <p:nvSpPr>
            <p:cNvPr id="11" name="AutoShape 7"/>
            <p:cNvSpPr>
              <a:spLocks noChangeArrowheads="1"/>
            </p:cNvSpPr>
            <p:nvPr/>
          </p:nvSpPr>
          <p:spPr bwMode="auto">
            <a:xfrm>
              <a:off x="2304" y="1566"/>
              <a:ext cx="1680" cy="310"/>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0" y="0"/>
                  </a:moveTo>
                  <a:lnTo>
                    <a:pt x="0" y="10000"/>
                  </a:lnTo>
                  <a:lnTo>
                    <a:pt x="10000" y="10000"/>
                  </a:lnTo>
                  <a:lnTo>
                    <a:pt x="10000" y="0"/>
                  </a:lnTo>
                  <a:lnTo>
                    <a:pt x="0" y="0"/>
                  </a:lnTo>
                  <a:close/>
                </a:path>
              </a:pathLst>
            </a:custGeom>
            <a:solidFill>
              <a:srgbClr val="66FF33"/>
            </a:solidFill>
            <a:ln w="9360">
              <a:solidFill>
                <a:srgbClr val="000000"/>
              </a:solidFill>
              <a:round/>
              <a:headEnd/>
              <a:tailEnd/>
            </a:ln>
          </p:spPr>
          <p:txBody>
            <a:bodyPr lIns="0" tIns="0" rIns="0" bIns="0" anchor="ctr" anchorCtr="1"/>
            <a:lstStyle/>
            <a:p>
              <a:pPr algn="ctr">
                <a:lnSpc>
                  <a:spcPct val="103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dirty="0">
                  <a:ea typeface="MS Gothic" pitchFamily="49" charset="-128"/>
                </a:rPr>
                <a:t>Tivoli OMEGAMON Manager (TOM)</a:t>
              </a:r>
            </a:p>
          </p:txBody>
        </p:sp>
        <p:sp>
          <p:nvSpPr>
            <p:cNvPr id="12" name="AutoShape 8"/>
            <p:cNvSpPr>
              <a:spLocks noChangeArrowheads="1"/>
            </p:cNvSpPr>
            <p:nvPr/>
          </p:nvSpPr>
          <p:spPr bwMode="auto">
            <a:xfrm>
              <a:off x="2483" y="1152"/>
              <a:ext cx="214" cy="427"/>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0" y="0"/>
                  </a:moveTo>
                  <a:lnTo>
                    <a:pt x="0" y="10000"/>
                  </a:lnTo>
                  <a:lnTo>
                    <a:pt x="10000" y="10000"/>
                  </a:lnTo>
                  <a:lnTo>
                    <a:pt x="10000" y="0"/>
                  </a:lnTo>
                  <a:lnTo>
                    <a:pt x="0" y="0"/>
                  </a:lnTo>
                  <a:close/>
                </a:path>
              </a:pathLst>
            </a:custGeom>
            <a:noFill/>
            <a:ln w="9360">
              <a:solidFill>
                <a:srgbClr val="000000"/>
              </a:solidFill>
              <a:round/>
              <a:headEnd/>
              <a:tailEnd/>
            </a:ln>
          </p:spPr>
          <p:txBody>
            <a:bodyPr lIns="0" tIns="0" rIns="0" bIns="0" anchor="ctr" anchorCtr="1"/>
            <a:lstStyle/>
            <a:p>
              <a:pPr>
                <a:lnSpc>
                  <a:spcPct val="103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700">
                  <a:ea typeface="MS Gothic" pitchFamily="49" charset="-128"/>
                </a:rPr>
                <a:t>IMS</a:t>
              </a:r>
            </a:p>
          </p:txBody>
        </p:sp>
        <p:sp>
          <p:nvSpPr>
            <p:cNvPr id="13" name="AutoShape 9"/>
            <p:cNvSpPr>
              <a:spLocks noChangeArrowheads="1"/>
            </p:cNvSpPr>
            <p:nvPr/>
          </p:nvSpPr>
          <p:spPr bwMode="auto">
            <a:xfrm>
              <a:off x="2301" y="1152"/>
              <a:ext cx="189" cy="428"/>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0" y="0"/>
                  </a:moveTo>
                  <a:lnTo>
                    <a:pt x="0" y="10000"/>
                  </a:lnTo>
                  <a:lnTo>
                    <a:pt x="10000" y="10000"/>
                  </a:lnTo>
                  <a:lnTo>
                    <a:pt x="10000" y="0"/>
                  </a:lnTo>
                  <a:lnTo>
                    <a:pt x="0" y="0"/>
                  </a:lnTo>
                  <a:close/>
                </a:path>
              </a:pathLst>
            </a:custGeom>
            <a:noFill/>
            <a:ln w="9360">
              <a:solidFill>
                <a:srgbClr val="000000"/>
              </a:solidFill>
              <a:round/>
              <a:headEnd/>
              <a:tailEnd/>
            </a:ln>
          </p:spPr>
          <p:txBody>
            <a:bodyPr lIns="0" tIns="0" rIns="0" bIns="0" anchor="ctr" anchorCtr="1"/>
            <a:lstStyle/>
            <a:p>
              <a:pPr>
                <a:lnSpc>
                  <a:spcPct val="103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700">
                  <a:ea typeface="MS Gothic" pitchFamily="49" charset="-128"/>
                </a:rPr>
                <a:t>CICS</a:t>
              </a:r>
            </a:p>
          </p:txBody>
        </p:sp>
        <p:sp>
          <p:nvSpPr>
            <p:cNvPr id="14" name="Line 10"/>
            <p:cNvSpPr>
              <a:spLocks noChangeShapeType="1"/>
            </p:cNvSpPr>
            <p:nvPr/>
          </p:nvSpPr>
          <p:spPr bwMode="auto">
            <a:xfrm flipV="1">
              <a:off x="1349" y="1246"/>
              <a:ext cx="911" cy="6"/>
            </a:xfrm>
            <a:prstGeom prst="line">
              <a:avLst/>
            </a:prstGeom>
            <a:noFill/>
            <a:ln w="9360">
              <a:solidFill>
                <a:srgbClr val="000000"/>
              </a:solidFill>
              <a:miter lim="800000"/>
              <a:headEnd/>
              <a:tailEnd type="triangle" w="med" len="med"/>
            </a:ln>
          </p:spPr>
          <p:txBody>
            <a:bodyPr/>
            <a:lstStyle/>
            <a:p>
              <a:endParaRPr lang="en-US"/>
            </a:p>
          </p:txBody>
        </p:sp>
        <p:sp>
          <p:nvSpPr>
            <p:cNvPr id="15" name="AutoShape 11"/>
            <p:cNvSpPr>
              <a:spLocks noChangeArrowheads="1"/>
            </p:cNvSpPr>
            <p:nvPr/>
          </p:nvSpPr>
          <p:spPr bwMode="auto">
            <a:xfrm>
              <a:off x="65" y="1071"/>
              <a:ext cx="613" cy="342"/>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0" y="0"/>
                  </a:moveTo>
                  <a:lnTo>
                    <a:pt x="0" y="10000"/>
                  </a:lnTo>
                  <a:lnTo>
                    <a:pt x="10000" y="10000"/>
                  </a:lnTo>
                  <a:lnTo>
                    <a:pt x="10000" y="0"/>
                  </a:lnTo>
                  <a:lnTo>
                    <a:pt x="0" y="0"/>
                  </a:lnTo>
                  <a:close/>
                </a:path>
              </a:pathLst>
            </a:custGeom>
            <a:noFill/>
            <a:ln w="9360">
              <a:solidFill>
                <a:srgbClr val="000000"/>
              </a:solidFill>
              <a:round/>
              <a:headEnd/>
              <a:tailEnd/>
            </a:ln>
          </p:spPr>
          <p:txBody>
            <a:bodyPr lIns="0" tIns="0" rIns="0" bIns="0" anchor="ctr" anchorCtr="1"/>
            <a:lstStyle/>
            <a:p>
              <a:pPr>
                <a:lnSpc>
                  <a:spcPct val="103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800" dirty="0">
                  <a:ea typeface="MS Gothic" pitchFamily="49" charset="-128"/>
                </a:rPr>
                <a:t>Monitoring agents</a:t>
              </a:r>
            </a:p>
          </p:txBody>
        </p:sp>
        <p:sp>
          <p:nvSpPr>
            <p:cNvPr id="16" name="Line 12"/>
            <p:cNvSpPr>
              <a:spLocks noChangeShapeType="1"/>
            </p:cNvSpPr>
            <p:nvPr/>
          </p:nvSpPr>
          <p:spPr bwMode="auto">
            <a:xfrm flipH="1">
              <a:off x="678" y="1252"/>
              <a:ext cx="223" cy="0"/>
            </a:xfrm>
            <a:prstGeom prst="line">
              <a:avLst/>
            </a:prstGeom>
            <a:noFill/>
            <a:ln w="9360">
              <a:solidFill>
                <a:srgbClr val="000000"/>
              </a:solidFill>
              <a:miter lim="800000"/>
              <a:headEnd type="triangle" w="med" len="med"/>
              <a:tailEnd type="triangle" w="med" len="med"/>
            </a:ln>
          </p:spPr>
          <p:txBody>
            <a:bodyPr/>
            <a:lstStyle/>
            <a:p>
              <a:endParaRPr lang="en-US"/>
            </a:p>
          </p:txBody>
        </p:sp>
        <p:sp>
          <p:nvSpPr>
            <p:cNvPr id="17" name="Line 13"/>
            <p:cNvSpPr>
              <a:spLocks noChangeShapeType="1"/>
            </p:cNvSpPr>
            <p:nvPr/>
          </p:nvSpPr>
          <p:spPr bwMode="auto">
            <a:xfrm>
              <a:off x="1124" y="1413"/>
              <a:ext cx="0" cy="192"/>
            </a:xfrm>
            <a:prstGeom prst="line">
              <a:avLst/>
            </a:prstGeom>
            <a:noFill/>
            <a:ln w="9360">
              <a:solidFill>
                <a:srgbClr val="000000"/>
              </a:solidFill>
              <a:miter lim="800000"/>
              <a:headEnd type="triangle" w="med" len="med"/>
              <a:tailEnd type="triangle" w="med" len="med"/>
            </a:ln>
          </p:spPr>
          <p:txBody>
            <a:bodyPr/>
            <a:lstStyle/>
            <a:p>
              <a:endParaRPr lang="en-US"/>
            </a:p>
          </p:txBody>
        </p:sp>
        <p:sp>
          <p:nvSpPr>
            <p:cNvPr id="18" name="Line 14"/>
            <p:cNvSpPr>
              <a:spLocks noChangeShapeType="1"/>
            </p:cNvSpPr>
            <p:nvPr/>
          </p:nvSpPr>
          <p:spPr bwMode="auto">
            <a:xfrm flipH="1">
              <a:off x="2094" y="1750"/>
              <a:ext cx="195" cy="0"/>
            </a:xfrm>
            <a:prstGeom prst="line">
              <a:avLst/>
            </a:prstGeom>
            <a:noFill/>
            <a:ln w="9360">
              <a:solidFill>
                <a:srgbClr val="000000"/>
              </a:solidFill>
              <a:miter lim="800000"/>
              <a:headEnd type="triangle" w="med" len="med"/>
              <a:tailEnd type="triangle" w="med" len="med"/>
            </a:ln>
          </p:spPr>
          <p:txBody>
            <a:bodyPr/>
            <a:lstStyle/>
            <a:p>
              <a:endParaRPr lang="en-US"/>
            </a:p>
          </p:txBody>
        </p:sp>
        <p:sp>
          <p:nvSpPr>
            <p:cNvPr id="19" name="AutoShape 15"/>
            <p:cNvSpPr>
              <a:spLocks noChangeArrowheads="1"/>
            </p:cNvSpPr>
            <p:nvPr/>
          </p:nvSpPr>
          <p:spPr bwMode="auto">
            <a:xfrm>
              <a:off x="2704" y="1152"/>
              <a:ext cx="213" cy="427"/>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0" y="0"/>
                  </a:moveTo>
                  <a:lnTo>
                    <a:pt x="0" y="10000"/>
                  </a:lnTo>
                  <a:lnTo>
                    <a:pt x="10000" y="10000"/>
                  </a:lnTo>
                  <a:lnTo>
                    <a:pt x="10000" y="0"/>
                  </a:lnTo>
                  <a:lnTo>
                    <a:pt x="0" y="0"/>
                  </a:lnTo>
                  <a:close/>
                </a:path>
              </a:pathLst>
            </a:custGeom>
            <a:noFill/>
            <a:ln w="9360">
              <a:solidFill>
                <a:srgbClr val="000000"/>
              </a:solidFill>
              <a:round/>
              <a:headEnd/>
              <a:tailEnd/>
            </a:ln>
          </p:spPr>
          <p:txBody>
            <a:bodyPr lIns="0" tIns="0" rIns="0" bIns="0" anchor="ctr" anchorCtr="1"/>
            <a:lstStyle/>
            <a:p>
              <a:pPr>
                <a:lnSpc>
                  <a:spcPct val="103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700">
                  <a:ea typeface="MS Gothic" pitchFamily="49" charset="-128"/>
                </a:rPr>
                <a:t>z/OS</a:t>
              </a:r>
            </a:p>
          </p:txBody>
        </p:sp>
        <p:sp>
          <p:nvSpPr>
            <p:cNvPr id="20" name="AutoShape 16"/>
            <p:cNvSpPr>
              <a:spLocks noChangeArrowheads="1"/>
            </p:cNvSpPr>
            <p:nvPr/>
          </p:nvSpPr>
          <p:spPr bwMode="auto">
            <a:xfrm>
              <a:off x="2911" y="1152"/>
              <a:ext cx="214" cy="427"/>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0" y="0"/>
                  </a:moveTo>
                  <a:lnTo>
                    <a:pt x="0" y="10000"/>
                  </a:lnTo>
                  <a:lnTo>
                    <a:pt x="10000" y="10000"/>
                  </a:lnTo>
                  <a:lnTo>
                    <a:pt x="10000" y="0"/>
                  </a:lnTo>
                  <a:lnTo>
                    <a:pt x="0" y="0"/>
                  </a:lnTo>
                  <a:close/>
                </a:path>
              </a:pathLst>
            </a:custGeom>
            <a:noFill/>
            <a:ln w="9360">
              <a:solidFill>
                <a:srgbClr val="000000"/>
              </a:solidFill>
              <a:round/>
              <a:headEnd/>
              <a:tailEnd/>
            </a:ln>
          </p:spPr>
          <p:txBody>
            <a:bodyPr lIns="0" tIns="0" rIns="0" bIns="0" anchor="ctr" anchorCtr="1"/>
            <a:lstStyle/>
            <a:p>
              <a:pPr>
                <a:lnSpc>
                  <a:spcPct val="103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700">
                  <a:ea typeface="MS Gothic" pitchFamily="49" charset="-128"/>
                </a:rPr>
                <a:t>DB2</a:t>
              </a:r>
            </a:p>
          </p:txBody>
        </p:sp>
        <p:sp>
          <p:nvSpPr>
            <p:cNvPr id="21" name="AutoShape 17"/>
            <p:cNvSpPr>
              <a:spLocks noChangeArrowheads="1"/>
            </p:cNvSpPr>
            <p:nvPr/>
          </p:nvSpPr>
          <p:spPr bwMode="auto">
            <a:xfrm>
              <a:off x="3123" y="1152"/>
              <a:ext cx="214" cy="432"/>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0" y="0"/>
                  </a:moveTo>
                  <a:lnTo>
                    <a:pt x="0" y="10000"/>
                  </a:lnTo>
                  <a:lnTo>
                    <a:pt x="10000" y="10000"/>
                  </a:lnTo>
                  <a:lnTo>
                    <a:pt x="10000" y="0"/>
                  </a:lnTo>
                  <a:lnTo>
                    <a:pt x="0" y="0"/>
                  </a:lnTo>
                  <a:close/>
                </a:path>
              </a:pathLst>
            </a:custGeom>
            <a:noFill/>
            <a:ln w="9360">
              <a:solidFill>
                <a:srgbClr val="000000"/>
              </a:solidFill>
              <a:round/>
              <a:headEnd/>
              <a:tailEnd/>
            </a:ln>
          </p:spPr>
          <p:txBody>
            <a:bodyPr lIns="0" tIns="0" rIns="0" bIns="0" anchor="ctr" anchorCtr="1"/>
            <a:lstStyle/>
            <a:p>
              <a:pPr>
                <a:lnSpc>
                  <a:spcPct val="103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700">
                  <a:ea typeface="MS Gothic" pitchFamily="49" charset="-128"/>
                </a:rPr>
                <a:t>Stor</a:t>
              </a:r>
            </a:p>
          </p:txBody>
        </p:sp>
        <p:sp>
          <p:nvSpPr>
            <p:cNvPr id="22" name="AutoShape 18"/>
            <p:cNvSpPr>
              <a:spLocks noChangeArrowheads="1"/>
            </p:cNvSpPr>
            <p:nvPr/>
          </p:nvSpPr>
          <p:spPr bwMode="auto">
            <a:xfrm>
              <a:off x="3336" y="1152"/>
              <a:ext cx="213" cy="427"/>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0" y="0"/>
                  </a:moveTo>
                  <a:lnTo>
                    <a:pt x="0" y="10000"/>
                  </a:lnTo>
                  <a:lnTo>
                    <a:pt x="10000" y="10000"/>
                  </a:lnTo>
                  <a:lnTo>
                    <a:pt x="10000" y="0"/>
                  </a:lnTo>
                  <a:lnTo>
                    <a:pt x="0" y="0"/>
                  </a:lnTo>
                  <a:close/>
                </a:path>
              </a:pathLst>
            </a:custGeom>
            <a:noFill/>
            <a:ln w="9360">
              <a:solidFill>
                <a:srgbClr val="000000"/>
              </a:solidFill>
              <a:round/>
              <a:headEnd/>
              <a:tailEnd/>
            </a:ln>
          </p:spPr>
          <p:txBody>
            <a:bodyPr lIns="0" tIns="0" rIns="0" bIns="0" anchor="ctr" anchorCtr="1"/>
            <a:lstStyle/>
            <a:p>
              <a:pPr>
                <a:lnSpc>
                  <a:spcPct val="103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700">
                  <a:ea typeface="MS Gothic" pitchFamily="49" charset="-128"/>
                </a:rPr>
                <a:t>MfN</a:t>
              </a:r>
            </a:p>
          </p:txBody>
        </p:sp>
        <p:sp>
          <p:nvSpPr>
            <p:cNvPr id="23" name="AutoShape 19"/>
            <p:cNvSpPr>
              <a:spLocks noChangeArrowheads="1"/>
            </p:cNvSpPr>
            <p:nvPr/>
          </p:nvSpPr>
          <p:spPr bwMode="auto">
            <a:xfrm>
              <a:off x="3543" y="1152"/>
              <a:ext cx="214" cy="427"/>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0" y="0"/>
                  </a:moveTo>
                  <a:lnTo>
                    <a:pt x="0" y="10000"/>
                  </a:lnTo>
                  <a:lnTo>
                    <a:pt x="10000" y="10000"/>
                  </a:lnTo>
                  <a:lnTo>
                    <a:pt x="10000" y="0"/>
                  </a:lnTo>
                  <a:lnTo>
                    <a:pt x="0" y="0"/>
                  </a:lnTo>
                  <a:close/>
                </a:path>
              </a:pathLst>
            </a:custGeom>
            <a:noFill/>
            <a:ln w="9360">
              <a:solidFill>
                <a:srgbClr val="000000"/>
              </a:solidFill>
              <a:round/>
              <a:headEnd/>
              <a:tailEnd/>
            </a:ln>
          </p:spPr>
          <p:txBody>
            <a:bodyPr lIns="0" tIns="0" rIns="0" bIns="0" anchor="ctr" anchorCtr="1"/>
            <a:lstStyle/>
            <a:p>
              <a:pPr>
                <a:lnSpc>
                  <a:spcPct val="103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700">
                  <a:ea typeface="MS Gothic" pitchFamily="49" charset="-128"/>
                </a:rPr>
                <a:t>MSG</a:t>
              </a:r>
            </a:p>
          </p:txBody>
        </p:sp>
        <p:sp>
          <p:nvSpPr>
            <p:cNvPr id="24" name="Text Box 21"/>
            <p:cNvSpPr txBox="1">
              <a:spLocks noChangeArrowheads="1"/>
            </p:cNvSpPr>
            <p:nvPr/>
          </p:nvSpPr>
          <p:spPr bwMode="auto">
            <a:xfrm>
              <a:off x="4148" y="1169"/>
              <a:ext cx="1372" cy="717"/>
            </a:xfrm>
            <a:prstGeom prst="rect">
              <a:avLst/>
            </a:prstGeom>
            <a:solidFill>
              <a:srgbClr val="66FF33"/>
            </a:solidFill>
            <a:ln w="9360">
              <a:solidFill>
                <a:srgbClr val="000000"/>
              </a:solidFill>
              <a:miter lim="800000"/>
              <a:headEnd/>
              <a:tailEnd/>
            </a:ln>
          </p:spPr>
          <p:txBody>
            <a:bodyPr lIns="82440" tIns="41400" rIns="82440" bIns="41400">
              <a:spAutoFit/>
            </a:bodyPr>
            <a:lstStyle/>
            <a:p>
              <a:pPr algn="l">
                <a:lnSpc>
                  <a:spcPct val="96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a:ea typeface="MS Gothic" pitchFamily="49" charset="-128"/>
                </a:rPr>
                <a:t>Single Manager and User Interface across OMEGAMON family </a:t>
              </a:r>
            </a:p>
          </p:txBody>
        </p:sp>
        <p:sp>
          <p:nvSpPr>
            <p:cNvPr id="25" name="AutoShape 22"/>
            <p:cNvSpPr>
              <a:spLocks noChangeArrowheads="1"/>
            </p:cNvSpPr>
            <p:nvPr/>
          </p:nvSpPr>
          <p:spPr bwMode="auto">
            <a:xfrm>
              <a:off x="3770" y="1152"/>
              <a:ext cx="214" cy="427"/>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0" y="0"/>
                  </a:moveTo>
                  <a:lnTo>
                    <a:pt x="0" y="10000"/>
                  </a:lnTo>
                  <a:lnTo>
                    <a:pt x="10000" y="10000"/>
                  </a:lnTo>
                  <a:lnTo>
                    <a:pt x="10000" y="0"/>
                  </a:lnTo>
                  <a:lnTo>
                    <a:pt x="0" y="0"/>
                  </a:lnTo>
                  <a:close/>
                </a:path>
              </a:pathLst>
            </a:custGeom>
            <a:noFill/>
            <a:ln w="9360">
              <a:solidFill>
                <a:srgbClr val="000000"/>
              </a:solidFill>
              <a:round/>
              <a:headEnd/>
              <a:tailEnd/>
            </a:ln>
          </p:spPr>
          <p:txBody>
            <a:bodyPr lIns="0" tIns="0" rIns="0" bIns="0" anchor="ctr" anchorCtr="1"/>
            <a:lstStyle/>
            <a:p>
              <a:pPr>
                <a:lnSpc>
                  <a:spcPct val="103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700">
                  <a:ea typeface="MS Gothic" pitchFamily="49" charset="-128"/>
                </a:rPr>
                <a:t>…</a:t>
              </a:r>
            </a:p>
          </p:txBody>
        </p:sp>
        <p:sp>
          <p:nvSpPr>
            <p:cNvPr id="26" name="Text Box 23"/>
            <p:cNvSpPr txBox="1">
              <a:spLocks noChangeArrowheads="1"/>
            </p:cNvSpPr>
            <p:nvPr/>
          </p:nvSpPr>
          <p:spPr bwMode="auto">
            <a:xfrm>
              <a:off x="240" y="2175"/>
              <a:ext cx="5183" cy="225"/>
            </a:xfrm>
            <a:prstGeom prst="rect">
              <a:avLst/>
            </a:prstGeom>
            <a:noFill/>
            <a:ln w="21600">
              <a:noFill/>
              <a:round/>
              <a:headEnd/>
              <a:tailEnd/>
            </a:ln>
          </p:spPr>
          <p:txBody>
            <a:bodyPr lIns="0" tIns="0" rIns="0" bIns="0"/>
            <a:lstStyle/>
            <a:p>
              <a:pPr algn="l">
                <a:lnSpc>
                  <a:spcPct val="103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a:ea typeface="MS Gothic" pitchFamily="49" charset="-128"/>
                </a:rPr>
                <a:t>V 4.x OMEGAMON Architecture </a:t>
              </a:r>
              <a:r>
                <a:rPr lang="en-US" sz="1600" dirty="0">
                  <a:solidFill>
                    <a:srgbClr val="FF0000"/>
                  </a:solidFill>
                  <a:ea typeface="MS Gothic" pitchFamily="49" charset="-128"/>
                </a:rPr>
                <a:t>(“Old School Approach”)  </a:t>
              </a:r>
            </a:p>
          </p:txBody>
        </p:sp>
        <p:pic>
          <p:nvPicPr>
            <p:cNvPr id="27" name="Picture 24" descr="A-OMEG3270"/>
            <p:cNvPicPr>
              <a:picLocks noChangeAspect="1" noChangeArrowheads="1"/>
            </p:cNvPicPr>
            <p:nvPr/>
          </p:nvPicPr>
          <p:blipFill>
            <a:blip r:embed="rId4" cstate="print"/>
            <a:srcRect/>
            <a:stretch>
              <a:fillRect/>
            </a:stretch>
          </p:blipFill>
          <p:spPr bwMode="auto">
            <a:xfrm>
              <a:off x="953" y="2774"/>
              <a:ext cx="383" cy="298"/>
            </a:xfrm>
            <a:prstGeom prst="rect">
              <a:avLst/>
            </a:prstGeom>
            <a:noFill/>
            <a:ln w="21600">
              <a:noFill/>
              <a:round/>
              <a:headEnd/>
              <a:tailEnd/>
            </a:ln>
          </p:spPr>
        </p:pic>
        <p:pic>
          <p:nvPicPr>
            <p:cNvPr id="28" name="Picture 25"/>
            <p:cNvPicPr>
              <a:picLocks noChangeAspect="1" noChangeArrowheads="1"/>
            </p:cNvPicPr>
            <p:nvPr/>
          </p:nvPicPr>
          <p:blipFill>
            <a:blip r:embed="rId5" cstate="print"/>
            <a:srcRect/>
            <a:stretch>
              <a:fillRect/>
            </a:stretch>
          </p:blipFill>
          <p:spPr bwMode="auto">
            <a:xfrm>
              <a:off x="946" y="2400"/>
              <a:ext cx="400" cy="253"/>
            </a:xfrm>
            <a:prstGeom prst="rect">
              <a:avLst/>
            </a:prstGeom>
            <a:noFill/>
            <a:ln w="21600">
              <a:noFill/>
              <a:round/>
              <a:headEnd/>
              <a:tailEnd/>
            </a:ln>
          </p:spPr>
        </p:pic>
        <p:sp>
          <p:nvSpPr>
            <p:cNvPr id="29" name="Text Box 27"/>
            <p:cNvSpPr txBox="1">
              <a:spLocks noChangeArrowheads="1"/>
            </p:cNvSpPr>
            <p:nvPr/>
          </p:nvSpPr>
          <p:spPr bwMode="auto">
            <a:xfrm>
              <a:off x="862" y="2668"/>
              <a:ext cx="700" cy="108"/>
            </a:xfrm>
            <a:prstGeom prst="rect">
              <a:avLst/>
            </a:prstGeom>
            <a:noFill/>
            <a:ln w="21600">
              <a:noFill/>
              <a:round/>
              <a:headEnd/>
              <a:tailEnd/>
            </a:ln>
          </p:spPr>
          <p:txBody>
            <a:bodyPr lIns="0" tIns="0" rIns="0" bIns="0"/>
            <a:lstStyle/>
            <a:p>
              <a:pPr>
                <a:lnSpc>
                  <a:spcPct val="103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800" dirty="0">
                  <a:ea typeface="MS Gothic" pitchFamily="49" charset="-128"/>
                </a:rPr>
                <a:t>Classic  3270</a:t>
              </a:r>
            </a:p>
          </p:txBody>
        </p:sp>
        <p:sp>
          <p:nvSpPr>
            <p:cNvPr id="30" name="Text Box 28"/>
            <p:cNvSpPr txBox="1">
              <a:spLocks noChangeArrowheads="1"/>
            </p:cNvSpPr>
            <p:nvPr/>
          </p:nvSpPr>
          <p:spPr bwMode="auto">
            <a:xfrm>
              <a:off x="900" y="3096"/>
              <a:ext cx="481" cy="106"/>
            </a:xfrm>
            <a:prstGeom prst="rect">
              <a:avLst/>
            </a:prstGeom>
            <a:noFill/>
            <a:ln w="21600">
              <a:noFill/>
              <a:round/>
              <a:headEnd/>
              <a:tailEnd/>
            </a:ln>
          </p:spPr>
          <p:txBody>
            <a:bodyPr lIns="0" tIns="0" rIns="0" bIns="0"/>
            <a:lstStyle/>
            <a:p>
              <a:pPr>
                <a:lnSpc>
                  <a:spcPct val="103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800" dirty="0">
                  <a:ea typeface="MS Gothic" pitchFamily="49" charset="-128"/>
                </a:rPr>
                <a:t>CUA 3270</a:t>
              </a:r>
            </a:p>
          </p:txBody>
        </p:sp>
        <p:sp>
          <p:nvSpPr>
            <p:cNvPr id="31" name="AutoShape 30"/>
            <p:cNvSpPr>
              <a:spLocks noChangeArrowheads="1"/>
            </p:cNvSpPr>
            <p:nvPr/>
          </p:nvSpPr>
          <p:spPr bwMode="auto">
            <a:xfrm>
              <a:off x="2456" y="2487"/>
              <a:ext cx="251" cy="951"/>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0" y="0"/>
                  </a:moveTo>
                  <a:lnTo>
                    <a:pt x="0" y="10000"/>
                  </a:lnTo>
                  <a:lnTo>
                    <a:pt x="10000" y="10000"/>
                  </a:lnTo>
                  <a:lnTo>
                    <a:pt x="10000" y="0"/>
                  </a:lnTo>
                  <a:lnTo>
                    <a:pt x="0" y="0"/>
                  </a:lnTo>
                  <a:close/>
                </a:path>
              </a:pathLst>
            </a:custGeom>
            <a:solidFill>
              <a:srgbClr val="FFFFFF"/>
            </a:solidFill>
            <a:ln w="9360">
              <a:solidFill>
                <a:srgbClr val="000000"/>
              </a:solidFill>
              <a:round/>
              <a:headEnd/>
              <a:tailEnd/>
            </a:ln>
          </p:spPr>
          <p:txBody>
            <a:bodyPr wrap="none" anchor="ctr"/>
            <a:lstStyle/>
            <a:p>
              <a:endParaRPr lang="en-US"/>
            </a:p>
          </p:txBody>
        </p:sp>
        <p:sp>
          <p:nvSpPr>
            <p:cNvPr id="32" name="AutoShape 31"/>
            <p:cNvSpPr>
              <a:spLocks noChangeArrowheads="1"/>
            </p:cNvSpPr>
            <p:nvPr/>
          </p:nvSpPr>
          <p:spPr bwMode="auto">
            <a:xfrm>
              <a:off x="2540" y="2568"/>
              <a:ext cx="250" cy="950"/>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0" y="0"/>
                  </a:moveTo>
                  <a:lnTo>
                    <a:pt x="0" y="10000"/>
                  </a:lnTo>
                  <a:lnTo>
                    <a:pt x="10000" y="10000"/>
                  </a:lnTo>
                  <a:lnTo>
                    <a:pt x="10000" y="0"/>
                  </a:lnTo>
                  <a:lnTo>
                    <a:pt x="0" y="0"/>
                  </a:lnTo>
                  <a:close/>
                </a:path>
              </a:pathLst>
            </a:custGeom>
            <a:solidFill>
              <a:srgbClr val="FFFFFF"/>
            </a:solidFill>
            <a:ln w="9360">
              <a:solidFill>
                <a:srgbClr val="000000"/>
              </a:solidFill>
              <a:round/>
              <a:headEnd/>
              <a:tailEnd/>
            </a:ln>
          </p:spPr>
          <p:txBody>
            <a:bodyPr wrap="none" anchor="ctr"/>
            <a:lstStyle/>
            <a:p>
              <a:endParaRPr lang="en-US"/>
            </a:p>
          </p:txBody>
        </p:sp>
        <p:sp>
          <p:nvSpPr>
            <p:cNvPr id="33" name="AutoShape 32"/>
            <p:cNvSpPr>
              <a:spLocks noChangeArrowheads="1"/>
            </p:cNvSpPr>
            <p:nvPr/>
          </p:nvSpPr>
          <p:spPr bwMode="auto">
            <a:xfrm>
              <a:off x="2621" y="2648"/>
              <a:ext cx="252" cy="951"/>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0" y="0"/>
                  </a:moveTo>
                  <a:lnTo>
                    <a:pt x="0" y="10000"/>
                  </a:lnTo>
                  <a:lnTo>
                    <a:pt x="10000" y="10000"/>
                  </a:lnTo>
                  <a:lnTo>
                    <a:pt x="10000" y="0"/>
                  </a:lnTo>
                  <a:lnTo>
                    <a:pt x="0" y="0"/>
                  </a:lnTo>
                  <a:close/>
                </a:path>
              </a:pathLst>
            </a:custGeom>
            <a:solidFill>
              <a:srgbClr val="FFFFFF"/>
            </a:solidFill>
            <a:ln w="9360">
              <a:solidFill>
                <a:srgbClr val="000000"/>
              </a:solidFill>
              <a:round/>
              <a:headEnd/>
              <a:tailEnd/>
            </a:ln>
          </p:spPr>
          <p:txBody>
            <a:bodyPr wrap="none" anchor="ctr"/>
            <a:lstStyle/>
            <a:p>
              <a:endParaRPr lang="en-US"/>
            </a:p>
          </p:txBody>
        </p:sp>
        <p:sp>
          <p:nvSpPr>
            <p:cNvPr id="34" name="AutoShape 33"/>
            <p:cNvSpPr>
              <a:spLocks noChangeArrowheads="1"/>
            </p:cNvSpPr>
            <p:nvPr/>
          </p:nvSpPr>
          <p:spPr bwMode="auto">
            <a:xfrm>
              <a:off x="2704" y="2729"/>
              <a:ext cx="252" cy="950"/>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0" y="0"/>
                  </a:moveTo>
                  <a:lnTo>
                    <a:pt x="0" y="10000"/>
                  </a:lnTo>
                  <a:lnTo>
                    <a:pt x="10000" y="10000"/>
                  </a:lnTo>
                  <a:lnTo>
                    <a:pt x="10000" y="0"/>
                  </a:lnTo>
                  <a:lnTo>
                    <a:pt x="0" y="0"/>
                  </a:lnTo>
                  <a:close/>
                </a:path>
              </a:pathLst>
            </a:custGeom>
            <a:solidFill>
              <a:srgbClr val="FFFFFF"/>
            </a:solidFill>
            <a:ln w="9360">
              <a:solidFill>
                <a:srgbClr val="000000"/>
              </a:solidFill>
              <a:round/>
              <a:headEnd/>
              <a:tailEnd/>
            </a:ln>
          </p:spPr>
          <p:txBody>
            <a:bodyPr wrap="none" anchor="ctr"/>
            <a:lstStyle/>
            <a:p>
              <a:endParaRPr lang="en-US"/>
            </a:p>
          </p:txBody>
        </p:sp>
        <p:sp>
          <p:nvSpPr>
            <p:cNvPr id="35" name="AutoShape 34"/>
            <p:cNvSpPr>
              <a:spLocks noChangeArrowheads="1"/>
            </p:cNvSpPr>
            <p:nvPr/>
          </p:nvSpPr>
          <p:spPr bwMode="auto">
            <a:xfrm>
              <a:off x="2788" y="2809"/>
              <a:ext cx="251" cy="950"/>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0" y="0"/>
                  </a:moveTo>
                  <a:lnTo>
                    <a:pt x="0" y="10000"/>
                  </a:lnTo>
                  <a:lnTo>
                    <a:pt x="10000" y="10000"/>
                  </a:lnTo>
                  <a:lnTo>
                    <a:pt x="10000" y="0"/>
                  </a:lnTo>
                  <a:lnTo>
                    <a:pt x="0" y="0"/>
                  </a:lnTo>
                  <a:close/>
                </a:path>
              </a:pathLst>
            </a:custGeom>
            <a:solidFill>
              <a:srgbClr val="FFFFFF"/>
            </a:solidFill>
            <a:ln w="9360">
              <a:solidFill>
                <a:srgbClr val="000000"/>
              </a:solidFill>
              <a:round/>
              <a:headEnd/>
              <a:tailEnd/>
            </a:ln>
          </p:spPr>
          <p:txBody>
            <a:bodyPr wrap="none" anchor="ctr"/>
            <a:lstStyle/>
            <a:p>
              <a:endParaRPr lang="en-US"/>
            </a:p>
          </p:txBody>
        </p:sp>
        <p:sp>
          <p:nvSpPr>
            <p:cNvPr id="36" name="AutoShape 35"/>
            <p:cNvSpPr>
              <a:spLocks noChangeArrowheads="1"/>
            </p:cNvSpPr>
            <p:nvPr/>
          </p:nvSpPr>
          <p:spPr bwMode="auto">
            <a:xfrm>
              <a:off x="2870" y="2889"/>
              <a:ext cx="251" cy="951"/>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0" y="0"/>
                  </a:moveTo>
                  <a:lnTo>
                    <a:pt x="0" y="10000"/>
                  </a:lnTo>
                  <a:lnTo>
                    <a:pt x="10000" y="10000"/>
                  </a:lnTo>
                  <a:lnTo>
                    <a:pt x="10000" y="0"/>
                  </a:lnTo>
                  <a:lnTo>
                    <a:pt x="0" y="0"/>
                  </a:lnTo>
                  <a:close/>
                </a:path>
              </a:pathLst>
            </a:custGeom>
            <a:solidFill>
              <a:srgbClr val="FFFFFF"/>
            </a:solidFill>
            <a:ln w="9360">
              <a:solidFill>
                <a:srgbClr val="000000"/>
              </a:solidFill>
              <a:round/>
              <a:headEnd/>
              <a:tailEnd/>
            </a:ln>
          </p:spPr>
          <p:txBody>
            <a:bodyPr wrap="none" anchor="ctr"/>
            <a:lstStyle/>
            <a:p>
              <a:endParaRPr lang="en-US"/>
            </a:p>
          </p:txBody>
        </p:sp>
        <p:sp>
          <p:nvSpPr>
            <p:cNvPr id="37" name="Text Box 36"/>
            <p:cNvSpPr txBox="1">
              <a:spLocks noChangeArrowheads="1"/>
            </p:cNvSpPr>
            <p:nvPr/>
          </p:nvSpPr>
          <p:spPr bwMode="auto">
            <a:xfrm>
              <a:off x="3211" y="2565"/>
              <a:ext cx="700" cy="1419"/>
            </a:xfrm>
            <a:prstGeom prst="rect">
              <a:avLst/>
            </a:prstGeom>
            <a:noFill/>
            <a:ln w="21600">
              <a:noFill/>
              <a:round/>
              <a:headEnd/>
              <a:tailEnd/>
            </a:ln>
          </p:spPr>
          <p:txBody>
            <a:bodyPr lIns="0" tIns="0" rIns="0" bIns="0"/>
            <a:lstStyle/>
            <a:p>
              <a:pPr algn="l">
                <a:lnSpc>
                  <a:spcPct val="103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a:ea typeface="MS Gothic" pitchFamily="49" charset="-128"/>
                </a:rPr>
                <a:t>IMS</a:t>
              </a:r>
            </a:p>
            <a:p>
              <a:pPr algn="l">
                <a:lnSpc>
                  <a:spcPct val="103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a:ea typeface="MS Gothic" pitchFamily="49" charset="-128"/>
                </a:rPr>
                <a:t>z/OS</a:t>
              </a:r>
            </a:p>
            <a:p>
              <a:pPr algn="l">
                <a:lnSpc>
                  <a:spcPct val="103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a:ea typeface="MS Gothic" pitchFamily="49" charset="-128"/>
                </a:rPr>
                <a:t>CICS</a:t>
              </a:r>
            </a:p>
            <a:p>
              <a:pPr algn="l">
                <a:lnSpc>
                  <a:spcPct val="103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a:ea typeface="MS Gothic" pitchFamily="49" charset="-128"/>
                </a:rPr>
                <a:t>Storage</a:t>
              </a:r>
            </a:p>
            <a:p>
              <a:pPr algn="l">
                <a:lnSpc>
                  <a:spcPct val="103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err="1">
                  <a:ea typeface="MS Gothic" pitchFamily="49" charset="-128"/>
                </a:rPr>
                <a:t>MfN</a:t>
              </a:r>
              <a:endParaRPr lang="en-US" sz="1200" dirty="0">
                <a:ea typeface="MS Gothic" pitchFamily="49" charset="-128"/>
              </a:endParaRPr>
            </a:p>
            <a:p>
              <a:pPr algn="l">
                <a:lnSpc>
                  <a:spcPct val="103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a:ea typeface="MS Gothic" pitchFamily="49" charset="-128"/>
                </a:rPr>
                <a:t>DB2</a:t>
              </a:r>
            </a:p>
            <a:p>
              <a:pPr algn="l">
                <a:lnSpc>
                  <a:spcPct val="103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a:ea typeface="MS Gothic" pitchFamily="49" charset="-128"/>
                </a:rPr>
                <a:t>Messaging</a:t>
              </a:r>
            </a:p>
          </p:txBody>
        </p:sp>
        <p:sp>
          <p:nvSpPr>
            <p:cNvPr id="38" name="Line 40"/>
            <p:cNvSpPr>
              <a:spLocks noChangeShapeType="1"/>
            </p:cNvSpPr>
            <p:nvPr/>
          </p:nvSpPr>
          <p:spPr bwMode="auto">
            <a:xfrm flipH="1">
              <a:off x="1392" y="3380"/>
              <a:ext cx="1003" cy="0"/>
            </a:xfrm>
            <a:prstGeom prst="line">
              <a:avLst/>
            </a:prstGeom>
            <a:noFill/>
            <a:ln w="9360">
              <a:solidFill>
                <a:srgbClr val="000000"/>
              </a:solidFill>
              <a:miter lim="800000"/>
              <a:headEnd type="triangle" w="med" len="med"/>
              <a:tailEnd type="triangle" w="med" len="med"/>
            </a:ln>
          </p:spPr>
          <p:txBody>
            <a:bodyPr/>
            <a:lstStyle/>
            <a:p>
              <a:endParaRPr lang="en-US"/>
            </a:p>
          </p:txBody>
        </p:sp>
        <p:sp>
          <p:nvSpPr>
            <p:cNvPr id="39" name="Line 41"/>
            <p:cNvSpPr>
              <a:spLocks noChangeShapeType="1"/>
            </p:cNvSpPr>
            <p:nvPr/>
          </p:nvSpPr>
          <p:spPr bwMode="auto">
            <a:xfrm flipV="1">
              <a:off x="1392" y="2905"/>
              <a:ext cx="1003" cy="12"/>
            </a:xfrm>
            <a:prstGeom prst="line">
              <a:avLst/>
            </a:prstGeom>
            <a:noFill/>
            <a:ln w="9360">
              <a:solidFill>
                <a:srgbClr val="000000"/>
              </a:solidFill>
              <a:miter lim="800000"/>
              <a:headEnd type="triangle" w="med" len="med"/>
              <a:tailEnd type="triangle" w="med" len="med"/>
            </a:ln>
          </p:spPr>
          <p:txBody>
            <a:bodyPr/>
            <a:lstStyle/>
            <a:p>
              <a:endParaRPr lang="en-US"/>
            </a:p>
          </p:txBody>
        </p:sp>
        <p:sp>
          <p:nvSpPr>
            <p:cNvPr id="40" name="Line 42"/>
            <p:cNvSpPr>
              <a:spLocks noChangeShapeType="1"/>
            </p:cNvSpPr>
            <p:nvPr/>
          </p:nvSpPr>
          <p:spPr bwMode="auto">
            <a:xfrm flipH="1">
              <a:off x="1432" y="2544"/>
              <a:ext cx="1000" cy="0"/>
            </a:xfrm>
            <a:prstGeom prst="line">
              <a:avLst/>
            </a:prstGeom>
            <a:noFill/>
            <a:ln w="9360">
              <a:solidFill>
                <a:srgbClr val="000000"/>
              </a:solidFill>
              <a:miter lim="800000"/>
              <a:headEnd type="triangle" w="med" len="med"/>
              <a:tailEnd type="triangle" w="med" len="med"/>
            </a:ln>
          </p:spPr>
          <p:txBody>
            <a:bodyPr/>
            <a:lstStyle/>
            <a:p>
              <a:endParaRPr lang="en-US"/>
            </a:p>
          </p:txBody>
        </p:sp>
        <p:sp>
          <p:nvSpPr>
            <p:cNvPr id="41" name="Line 44"/>
            <p:cNvSpPr>
              <a:spLocks noChangeShapeType="1"/>
            </p:cNvSpPr>
            <p:nvPr/>
          </p:nvSpPr>
          <p:spPr bwMode="auto">
            <a:xfrm>
              <a:off x="240" y="2160"/>
              <a:ext cx="5263" cy="1"/>
            </a:xfrm>
            <a:prstGeom prst="line">
              <a:avLst/>
            </a:prstGeom>
            <a:noFill/>
            <a:ln w="9360">
              <a:solidFill>
                <a:srgbClr val="000000"/>
              </a:solidFill>
              <a:miter lim="800000"/>
              <a:headEnd/>
              <a:tailEnd/>
            </a:ln>
          </p:spPr>
          <p:txBody>
            <a:bodyPr/>
            <a:lstStyle/>
            <a:p>
              <a:endParaRPr lang="en-US"/>
            </a:p>
          </p:txBody>
        </p:sp>
        <p:sp>
          <p:nvSpPr>
            <p:cNvPr id="42" name="Text Box 45"/>
            <p:cNvSpPr txBox="1">
              <a:spLocks noChangeArrowheads="1"/>
            </p:cNvSpPr>
            <p:nvPr/>
          </p:nvSpPr>
          <p:spPr bwMode="auto">
            <a:xfrm>
              <a:off x="3823" y="2671"/>
              <a:ext cx="1699" cy="713"/>
            </a:xfrm>
            <a:prstGeom prst="rect">
              <a:avLst/>
            </a:prstGeom>
            <a:noFill/>
            <a:ln w="9360">
              <a:solidFill>
                <a:srgbClr val="000000"/>
              </a:solidFill>
              <a:miter lim="800000"/>
              <a:headEnd/>
              <a:tailEnd/>
            </a:ln>
          </p:spPr>
          <p:txBody>
            <a:bodyPr lIns="82440" tIns="41400" rIns="82440" bIns="41400">
              <a:spAutoFit/>
            </a:bodyPr>
            <a:lstStyle/>
            <a:p>
              <a:pPr algn="l">
                <a:lnSpc>
                  <a:spcPct val="96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a:ea typeface="MS Gothic" pitchFamily="49" charset="-128"/>
                </a:rPr>
                <a:t>Multiple Address Spaces and User Interfaces across each OMEGAMON</a:t>
              </a:r>
            </a:p>
          </p:txBody>
        </p:sp>
        <p:sp>
          <p:nvSpPr>
            <p:cNvPr id="43" name="AutoShape 6"/>
            <p:cNvSpPr>
              <a:spLocks noChangeArrowheads="1"/>
            </p:cNvSpPr>
            <p:nvPr/>
          </p:nvSpPr>
          <p:spPr bwMode="auto">
            <a:xfrm>
              <a:off x="919" y="3247"/>
              <a:ext cx="427" cy="272"/>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0" y="0"/>
                  </a:moveTo>
                  <a:lnTo>
                    <a:pt x="0" y="10000"/>
                  </a:lnTo>
                  <a:lnTo>
                    <a:pt x="10000" y="10000"/>
                  </a:lnTo>
                  <a:lnTo>
                    <a:pt x="10000" y="0"/>
                  </a:lnTo>
                  <a:lnTo>
                    <a:pt x="0" y="0"/>
                  </a:lnTo>
                  <a:close/>
                </a:path>
              </a:pathLst>
            </a:custGeom>
            <a:noFill/>
            <a:ln w="9360">
              <a:solidFill>
                <a:srgbClr val="000000"/>
              </a:solidFill>
              <a:round/>
              <a:headEnd/>
              <a:tailEnd/>
            </a:ln>
          </p:spPr>
          <p:txBody>
            <a:bodyPr lIns="0" tIns="0" rIns="0" bIns="0" anchor="ctr" anchorCtr="1"/>
            <a:lstStyle/>
            <a:p>
              <a:pPr algn="l">
                <a:lnSpc>
                  <a:spcPct val="103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800" dirty="0">
                  <a:ea typeface="MS Gothic" pitchFamily="49" charset="-128"/>
                </a:rPr>
                <a:t>TEMS</a:t>
              </a:r>
            </a:p>
          </p:txBody>
        </p:sp>
        <p:sp>
          <p:nvSpPr>
            <p:cNvPr id="44" name="AutoShape 11"/>
            <p:cNvSpPr>
              <a:spLocks noChangeArrowheads="1"/>
            </p:cNvSpPr>
            <p:nvPr/>
          </p:nvSpPr>
          <p:spPr bwMode="auto">
            <a:xfrm>
              <a:off x="73" y="3209"/>
              <a:ext cx="613" cy="341"/>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0" y="0"/>
                  </a:moveTo>
                  <a:lnTo>
                    <a:pt x="0" y="10000"/>
                  </a:lnTo>
                  <a:lnTo>
                    <a:pt x="10000" y="10000"/>
                  </a:lnTo>
                  <a:lnTo>
                    <a:pt x="10000" y="0"/>
                  </a:lnTo>
                  <a:lnTo>
                    <a:pt x="0" y="0"/>
                  </a:lnTo>
                  <a:close/>
                </a:path>
              </a:pathLst>
            </a:custGeom>
            <a:noFill/>
            <a:ln w="9360">
              <a:solidFill>
                <a:srgbClr val="000000"/>
              </a:solidFill>
              <a:round/>
              <a:headEnd/>
              <a:tailEnd/>
            </a:ln>
          </p:spPr>
          <p:txBody>
            <a:bodyPr lIns="0" tIns="0" rIns="0" bIns="0" anchor="ctr" anchorCtr="1"/>
            <a:lstStyle/>
            <a:p>
              <a:pPr>
                <a:lnSpc>
                  <a:spcPct val="103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800" dirty="0">
                  <a:ea typeface="MS Gothic" pitchFamily="49" charset="-128"/>
                </a:rPr>
                <a:t>Monitoring agents</a:t>
              </a:r>
            </a:p>
          </p:txBody>
        </p:sp>
        <p:sp>
          <p:nvSpPr>
            <p:cNvPr id="45" name="Line 12"/>
            <p:cNvSpPr>
              <a:spLocks noChangeShapeType="1"/>
            </p:cNvSpPr>
            <p:nvPr/>
          </p:nvSpPr>
          <p:spPr bwMode="auto">
            <a:xfrm flipH="1">
              <a:off x="686" y="3389"/>
              <a:ext cx="223" cy="0"/>
            </a:xfrm>
            <a:prstGeom prst="line">
              <a:avLst/>
            </a:prstGeom>
            <a:noFill/>
            <a:ln w="9360">
              <a:solidFill>
                <a:srgbClr val="000000"/>
              </a:solidFill>
              <a:miter lim="800000"/>
              <a:headEnd type="triangle" w="med" len="med"/>
              <a:tailEnd type="triangle" w="med" len="med"/>
            </a:ln>
          </p:spPr>
          <p:txBody>
            <a:bodyPr/>
            <a:lstStyle/>
            <a:p>
              <a:endParaRPr lang="en-US"/>
            </a:p>
          </p:txBody>
        </p:sp>
        <p:sp>
          <p:nvSpPr>
            <p:cNvPr id="46" name="Line 13"/>
            <p:cNvSpPr>
              <a:spLocks noChangeShapeType="1"/>
            </p:cNvSpPr>
            <p:nvPr/>
          </p:nvSpPr>
          <p:spPr bwMode="auto">
            <a:xfrm flipH="1">
              <a:off x="1119" y="3515"/>
              <a:ext cx="2" cy="219"/>
            </a:xfrm>
            <a:prstGeom prst="line">
              <a:avLst/>
            </a:prstGeom>
            <a:noFill/>
            <a:ln w="9360">
              <a:solidFill>
                <a:srgbClr val="000000"/>
              </a:solidFill>
              <a:miter lim="800000"/>
              <a:headEnd type="triangle" w="med" len="med"/>
              <a:tailEnd type="triangle" w="med" len="med"/>
            </a:ln>
          </p:spPr>
          <p:txBody>
            <a:bodyPr/>
            <a:lstStyle/>
            <a:p>
              <a:endParaRPr lang="en-US"/>
            </a:p>
          </p:txBody>
        </p:sp>
        <p:sp>
          <p:nvSpPr>
            <p:cNvPr id="47" name="Rounded Rectangle 1"/>
            <p:cNvSpPr>
              <a:spLocks noChangeArrowheads="1"/>
            </p:cNvSpPr>
            <p:nvPr/>
          </p:nvSpPr>
          <p:spPr bwMode="auto">
            <a:xfrm>
              <a:off x="1480" y="1392"/>
              <a:ext cx="614" cy="664"/>
            </a:xfrm>
            <a:prstGeom prst="roundRect">
              <a:avLst>
                <a:gd name="adj" fmla="val 16667"/>
              </a:avLst>
            </a:prstGeom>
            <a:solidFill>
              <a:srgbClr val="66FF33"/>
            </a:solidFill>
            <a:ln w="12700" algn="ctr">
              <a:solidFill>
                <a:schemeClr val="tx1"/>
              </a:solidFill>
              <a:round/>
              <a:headEnd type="none" w="sm" len="sm"/>
              <a:tailEnd type="none" w="sm" len="sm"/>
            </a:ln>
          </p:spPr>
          <p:txBody>
            <a:bodyPr/>
            <a:lstStyle/>
            <a:p>
              <a:pPr defTabSz="914400">
                <a:spcBef>
                  <a:spcPct val="50000"/>
                </a:spcBef>
                <a:buClrTx/>
                <a:buSzTx/>
                <a:buFontTx/>
                <a:buNone/>
              </a:pPr>
              <a:endParaRPr lang="en-US" sz="1000">
                <a:solidFill>
                  <a:schemeClr val="tx1"/>
                </a:solidFill>
                <a:ea typeface="ヒラギノ角ゴ Pro W3"/>
                <a:cs typeface="ヒラギノ角ゴ Pro W3"/>
              </a:endParaRPr>
            </a:p>
          </p:txBody>
        </p:sp>
        <p:pic>
          <p:nvPicPr>
            <p:cNvPr id="48" name="Picture 5"/>
            <p:cNvPicPr>
              <a:picLocks noChangeAspect="1" noChangeArrowheads="1"/>
            </p:cNvPicPr>
            <p:nvPr/>
          </p:nvPicPr>
          <p:blipFill>
            <a:blip r:embed="rId6" cstate="print"/>
            <a:srcRect/>
            <a:stretch>
              <a:fillRect/>
            </a:stretch>
          </p:blipFill>
          <p:spPr bwMode="auto">
            <a:xfrm>
              <a:off x="1538" y="1673"/>
              <a:ext cx="495" cy="295"/>
            </a:xfrm>
            <a:prstGeom prst="rect">
              <a:avLst/>
            </a:prstGeom>
            <a:noFill/>
            <a:ln w="9525">
              <a:noFill/>
              <a:round/>
              <a:headEnd/>
              <a:tailEnd/>
            </a:ln>
          </p:spPr>
        </p:pic>
        <p:sp>
          <p:nvSpPr>
            <p:cNvPr id="49" name="Text Box 6"/>
            <p:cNvSpPr txBox="1">
              <a:spLocks noChangeArrowheads="1"/>
            </p:cNvSpPr>
            <p:nvPr/>
          </p:nvSpPr>
          <p:spPr bwMode="auto">
            <a:xfrm>
              <a:off x="1598" y="1438"/>
              <a:ext cx="749" cy="327"/>
            </a:xfrm>
            <a:prstGeom prst="rect">
              <a:avLst/>
            </a:prstGeom>
            <a:noFill/>
            <a:ln w="9525">
              <a:noFill/>
              <a:round/>
              <a:headEnd/>
              <a:tailEnd/>
            </a:ln>
          </p:spPr>
          <p:txBody>
            <a:bodyPr lIns="0" tIns="0" rIns="0" bIns="0"/>
            <a:lstStyle/>
            <a:p>
              <a:pPr defTabSz="412750">
                <a:lnSpc>
                  <a:spcPct val="103000"/>
                </a:lnSpc>
                <a:spcBef>
                  <a:spcPct val="0"/>
                </a:spcBef>
                <a:tabLst>
                  <a:tab pos="0" algn="l"/>
                  <a:tab pos="412750" algn="l"/>
                  <a:tab pos="823913" algn="l"/>
                  <a:tab pos="1236663" algn="l"/>
                  <a:tab pos="1649413" algn="l"/>
                  <a:tab pos="2060575" algn="l"/>
                  <a:tab pos="2473325" algn="l"/>
                  <a:tab pos="2886075" algn="l"/>
                  <a:tab pos="3297238" algn="l"/>
                  <a:tab pos="3709988" algn="l"/>
                  <a:tab pos="4122738" algn="l"/>
                  <a:tab pos="4533900" algn="l"/>
                  <a:tab pos="4946650" algn="l"/>
                  <a:tab pos="5359400" algn="l"/>
                  <a:tab pos="5770563" algn="l"/>
                  <a:tab pos="6183313" algn="l"/>
                  <a:tab pos="6596063" algn="l"/>
                  <a:tab pos="7007225" algn="l"/>
                  <a:tab pos="7419975" algn="l"/>
                  <a:tab pos="7832725" algn="l"/>
                  <a:tab pos="8243888" algn="l"/>
                </a:tabLst>
              </a:pPr>
              <a:r>
                <a:rPr lang="en-US" sz="800" b="1" dirty="0">
                  <a:ea typeface="ヒラギノ角ゴ Pro W3"/>
                  <a:cs typeface="ヒラギノ角ゴ Pro W3"/>
                </a:rPr>
                <a:t>Enhanced </a:t>
              </a:r>
            </a:p>
            <a:p>
              <a:pPr defTabSz="412750">
                <a:lnSpc>
                  <a:spcPct val="103000"/>
                </a:lnSpc>
                <a:spcBef>
                  <a:spcPct val="0"/>
                </a:spcBef>
                <a:tabLst>
                  <a:tab pos="0" algn="l"/>
                  <a:tab pos="412750" algn="l"/>
                  <a:tab pos="823913" algn="l"/>
                  <a:tab pos="1236663" algn="l"/>
                  <a:tab pos="1649413" algn="l"/>
                  <a:tab pos="2060575" algn="l"/>
                  <a:tab pos="2473325" algn="l"/>
                  <a:tab pos="2886075" algn="l"/>
                  <a:tab pos="3297238" algn="l"/>
                  <a:tab pos="3709988" algn="l"/>
                  <a:tab pos="4122738" algn="l"/>
                  <a:tab pos="4533900" algn="l"/>
                  <a:tab pos="4946650" algn="l"/>
                  <a:tab pos="5359400" algn="l"/>
                  <a:tab pos="5770563" algn="l"/>
                  <a:tab pos="6183313" algn="l"/>
                  <a:tab pos="6596063" algn="l"/>
                  <a:tab pos="7007225" algn="l"/>
                  <a:tab pos="7419975" algn="l"/>
                  <a:tab pos="7832725" algn="l"/>
                  <a:tab pos="8243888" algn="l"/>
                </a:tabLst>
              </a:pPr>
              <a:r>
                <a:rPr lang="en-US" sz="800" b="1" dirty="0">
                  <a:ea typeface="ヒラギノ角ゴ Pro W3"/>
                  <a:cs typeface="ヒラギノ角ゴ Pro W3"/>
                </a:rPr>
                <a:t>3270 UI </a:t>
              </a:r>
            </a:p>
          </p:txBody>
        </p:sp>
      </p:grpSp>
      <p:pic>
        <p:nvPicPr>
          <p:cNvPr id="50" name="Picture 2"/>
          <p:cNvPicPr>
            <a:picLocks noChangeAspect="1" noChangeArrowheads="1"/>
          </p:cNvPicPr>
          <p:nvPr/>
        </p:nvPicPr>
        <p:blipFill>
          <a:blip r:embed="rId3" cstate="print"/>
          <a:srcRect/>
          <a:stretch>
            <a:fillRect/>
          </a:stretch>
        </p:blipFill>
        <p:spPr bwMode="auto">
          <a:xfrm>
            <a:off x="3605023" y="4861144"/>
            <a:ext cx="579283" cy="388082"/>
          </a:xfrm>
          <a:prstGeom prst="rect">
            <a:avLst/>
          </a:prstGeom>
          <a:noFill/>
          <a:ln w="21600">
            <a:noFill/>
            <a:round/>
            <a:headEnd/>
            <a:tailEnd/>
          </a:ln>
        </p:spPr>
      </p:pic>
      <p:sp>
        <p:nvSpPr>
          <p:cNvPr id="51" name="Text Box 3"/>
          <p:cNvSpPr txBox="1">
            <a:spLocks noChangeArrowheads="1"/>
          </p:cNvSpPr>
          <p:nvPr/>
        </p:nvSpPr>
        <p:spPr bwMode="auto">
          <a:xfrm>
            <a:off x="3155649" y="5107038"/>
            <a:ext cx="456637" cy="144363"/>
          </a:xfrm>
          <a:prstGeom prst="rect">
            <a:avLst/>
          </a:prstGeom>
          <a:noFill/>
          <a:ln w="21600">
            <a:noFill/>
            <a:round/>
            <a:headEnd/>
            <a:tailEnd/>
          </a:ln>
        </p:spPr>
        <p:txBody>
          <a:bodyPr lIns="0" tIns="0" rIns="0" bIns="0"/>
          <a:lstStyle/>
          <a:p>
            <a:pPr>
              <a:lnSpc>
                <a:spcPct val="103000"/>
              </a:lnSpc>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800" dirty="0">
                <a:ea typeface="MS Gothic" pitchFamily="49" charset="-128"/>
              </a:rPr>
              <a:t>TEP GUI</a:t>
            </a:r>
          </a:p>
        </p:txBody>
      </p:sp>
      <p:sp>
        <p:nvSpPr>
          <p:cNvPr id="52" name="Rectangle 49"/>
          <p:cNvSpPr>
            <a:spLocks noChangeArrowheads="1"/>
          </p:cNvSpPr>
          <p:nvPr/>
        </p:nvSpPr>
        <p:spPr bwMode="auto">
          <a:xfrm>
            <a:off x="3276038" y="5384800"/>
            <a:ext cx="5421086" cy="501035"/>
          </a:xfrm>
          <a:prstGeom prst="rect">
            <a:avLst/>
          </a:prstGeom>
          <a:noFill/>
          <a:ln w="9525">
            <a:noFill/>
            <a:miter lim="800000"/>
            <a:headEnd/>
            <a:tailEnd/>
          </a:ln>
        </p:spPr>
        <p:txBody>
          <a:bodyPr wrap="square">
            <a:spAutoFit/>
          </a:bodyPr>
          <a:lstStyle/>
          <a:p>
            <a:pPr marL="342900" indent="-342900">
              <a:lnSpc>
                <a:spcPct val="83000"/>
              </a:lnSpc>
            </a:pPr>
            <a:r>
              <a:rPr lang="en-US" sz="1600" dirty="0" smtClean="0"/>
              <a:t>Simplification - Reducing </a:t>
            </a:r>
            <a:r>
              <a:rPr lang="en-US" sz="1600" dirty="0"/>
              <a:t>the number of address spaces </a:t>
            </a:r>
            <a:r>
              <a:rPr lang="en-US" sz="1600" dirty="0" smtClean="0"/>
              <a:t>			by </a:t>
            </a:r>
            <a:r>
              <a:rPr lang="en-US" sz="1600" dirty="0"/>
              <a:t>enhancing the OMEGAMON 3270ui</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LASSAUTHORALTUSESLIDE" val="1"/>
</p:tagLst>
</file>

<file path=ppt/tags/tag2.xml><?xml version="1.0" encoding="utf-8"?>
<p:tagLst xmlns:a="http://schemas.openxmlformats.org/drawingml/2006/main" xmlns:r="http://schemas.openxmlformats.org/officeDocument/2006/relationships" xmlns:p="http://schemas.openxmlformats.org/presentationml/2006/main">
  <p:tag name="CLASSAUTHORALTUSESLIDE" val="1"/>
</p:tagLst>
</file>

<file path=ppt/tags/tag3.xml><?xml version="1.0" encoding="utf-8"?>
<p:tagLst xmlns:a="http://schemas.openxmlformats.org/drawingml/2006/main" xmlns:r="http://schemas.openxmlformats.org/officeDocument/2006/relationships" xmlns:p="http://schemas.openxmlformats.org/presentationml/2006/main">
  <p:tag name="CLASSAUTHORALTUSESLIDE" val="1"/>
</p:tagLst>
</file>

<file path=ppt/tags/tag4.xml><?xml version="1.0" encoding="utf-8"?>
<p:tagLst xmlns:a="http://schemas.openxmlformats.org/drawingml/2006/main" xmlns:r="http://schemas.openxmlformats.org/officeDocument/2006/relationships" xmlns:p="http://schemas.openxmlformats.org/presentationml/2006/main">
  <p:tag name="CLASSAUTHORALTUSESLIDE" val="1"/>
</p:tagLst>
</file>

<file path=ppt/tags/tag5.xml><?xml version="1.0" encoding="utf-8"?>
<p:tagLst xmlns:a="http://schemas.openxmlformats.org/drawingml/2006/main" xmlns:r="http://schemas.openxmlformats.org/officeDocument/2006/relationships" xmlns:p="http://schemas.openxmlformats.org/presentationml/2006/main">
  <p:tag name="CLASSAUTHORALTUSESLIDE" val="1"/>
</p:tagLst>
</file>

<file path=ppt/tags/tag6.xml><?xml version="1.0" encoding="utf-8"?>
<p:tagLst xmlns:a="http://schemas.openxmlformats.org/drawingml/2006/main" xmlns:r="http://schemas.openxmlformats.org/officeDocument/2006/relationships" xmlns:p="http://schemas.openxmlformats.org/presentationml/2006/main">
  <p:tag name="CLASSAUTHORALTUSESLIDE" val="1"/>
</p:tagLst>
</file>

<file path=ppt/theme/theme1.xml><?xml version="1.0" encoding="utf-8"?>
<a:theme xmlns:a="http://schemas.openxmlformats.org/drawingml/2006/main" name="TTEC">
  <a:themeElements>
    <a:clrScheme name="">
      <a:dk1>
        <a:srgbClr val="000000"/>
      </a:dk1>
      <a:lt1>
        <a:srgbClr val="FFFFFF"/>
      </a:lt1>
      <a:dk2>
        <a:srgbClr val="F04E38"/>
      </a:dk2>
      <a:lt2>
        <a:srgbClr val="8CC640"/>
      </a:lt2>
      <a:accent1>
        <a:srgbClr val="00B2EF"/>
      </a:accent1>
      <a:accent2>
        <a:srgbClr val="00649D"/>
      </a:accent2>
      <a:accent3>
        <a:srgbClr val="FFFFFF"/>
      </a:accent3>
      <a:accent4>
        <a:srgbClr val="000000"/>
      </a:accent4>
      <a:accent5>
        <a:srgbClr val="AAD5F6"/>
      </a:accent5>
      <a:accent6>
        <a:srgbClr val="005A8E"/>
      </a:accent6>
      <a:hlink>
        <a:srgbClr val="093F69"/>
      </a:hlink>
      <a:folHlink>
        <a:srgbClr val="AB1A86"/>
      </a:folHlink>
    </a:clrScheme>
    <a:fontScheme name="TTEC">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defRPr kumimoji="0" lang="en-GB" sz="2200" b="0" i="0" u="none" strike="noStrike" cap="none" normalizeH="0" baseline="0" smtClean="0">
            <a:ln>
              <a:noFill/>
            </a:ln>
            <a:solidFill>
              <a:schemeClr val="bg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defRPr kumimoji="0" lang="en-GB" sz="2200" b="0" i="0" u="none" strike="noStrike" cap="none" normalizeH="0" baseline="0" smtClean="0">
            <a:ln>
              <a:noFill/>
            </a:ln>
            <a:solidFill>
              <a:schemeClr val="bg1"/>
            </a:solidFill>
            <a:effectLst/>
            <a:latin typeface="Arial" pitchFamily="34" charset="0"/>
            <a:cs typeface="Arial" pitchFamily="34" charset="0"/>
          </a:defRPr>
        </a:defPPr>
      </a:lstStyle>
    </a:lnDef>
  </a:objectDefaults>
  <a:extraClrSchemeLst>
    <a:extraClrScheme>
      <a:clrScheme name="TTEC 1">
        <a:dk1>
          <a:srgbClr val="000000"/>
        </a:dk1>
        <a:lt1>
          <a:srgbClr val="FFFFFF"/>
        </a:lt1>
        <a:dk2>
          <a:srgbClr val="BA006E"/>
        </a:dk2>
        <a:lt2>
          <a:srgbClr val="EEBEEE"/>
        </a:lt2>
        <a:accent1>
          <a:srgbClr val="008ABF"/>
        </a:accent1>
        <a:accent2>
          <a:srgbClr val="00649D"/>
        </a:accent2>
        <a:accent3>
          <a:srgbClr val="FFFFFF"/>
        </a:accent3>
        <a:accent4>
          <a:srgbClr val="000000"/>
        </a:accent4>
        <a:accent5>
          <a:srgbClr val="AAC4DC"/>
        </a:accent5>
        <a:accent6>
          <a:srgbClr val="005A8E"/>
        </a:accent6>
        <a:hlink>
          <a:srgbClr val="093F69"/>
        </a:hlink>
        <a:folHlink>
          <a:srgbClr val="7F1C7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TEC">
  <a:themeElements>
    <a:clrScheme name="">
      <a:dk1>
        <a:srgbClr val="000000"/>
      </a:dk1>
      <a:lt1>
        <a:srgbClr val="FFFFFF"/>
      </a:lt1>
      <a:dk2>
        <a:srgbClr val="F04E38"/>
      </a:dk2>
      <a:lt2>
        <a:srgbClr val="8CC640"/>
      </a:lt2>
      <a:accent1>
        <a:srgbClr val="00B2EF"/>
      </a:accent1>
      <a:accent2>
        <a:srgbClr val="00649D"/>
      </a:accent2>
      <a:accent3>
        <a:srgbClr val="FFFFFF"/>
      </a:accent3>
      <a:accent4>
        <a:srgbClr val="000000"/>
      </a:accent4>
      <a:accent5>
        <a:srgbClr val="AAD5F6"/>
      </a:accent5>
      <a:accent6>
        <a:srgbClr val="005A8E"/>
      </a:accent6>
      <a:hlink>
        <a:srgbClr val="093F69"/>
      </a:hlink>
      <a:folHlink>
        <a:srgbClr val="AB1A86"/>
      </a:folHlink>
    </a:clrScheme>
    <a:fontScheme name="TTEC">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defRPr kumimoji="0" lang="en-GB" sz="2200" b="0" i="0" u="none" strike="noStrike" cap="none" normalizeH="0" baseline="0" smtClean="0">
            <a:ln>
              <a:noFill/>
            </a:ln>
            <a:solidFill>
              <a:schemeClr val="bg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defRPr kumimoji="0" lang="en-GB" sz="2200" b="0" i="0" u="none" strike="noStrike" cap="none" normalizeH="0" baseline="0" smtClean="0">
            <a:ln>
              <a:noFill/>
            </a:ln>
            <a:solidFill>
              <a:schemeClr val="bg1"/>
            </a:solidFill>
            <a:effectLst/>
            <a:latin typeface="Arial" pitchFamily="34" charset="0"/>
            <a:cs typeface="Arial" pitchFamily="34" charset="0"/>
          </a:defRPr>
        </a:defPPr>
      </a:lstStyle>
    </a:lnDef>
  </a:objectDefaults>
  <a:extraClrSchemeLst>
    <a:extraClrScheme>
      <a:clrScheme name="TTEC 1">
        <a:dk1>
          <a:srgbClr val="000000"/>
        </a:dk1>
        <a:lt1>
          <a:srgbClr val="FFFFFF"/>
        </a:lt1>
        <a:dk2>
          <a:srgbClr val="BA006E"/>
        </a:dk2>
        <a:lt2>
          <a:srgbClr val="EEBEEE"/>
        </a:lt2>
        <a:accent1>
          <a:srgbClr val="008ABF"/>
        </a:accent1>
        <a:accent2>
          <a:srgbClr val="00649D"/>
        </a:accent2>
        <a:accent3>
          <a:srgbClr val="FFFFFF"/>
        </a:accent3>
        <a:accent4>
          <a:srgbClr val="000000"/>
        </a:accent4>
        <a:accent5>
          <a:srgbClr val="AAC4DC"/>
        </a:accent5>
        <a:accent6>
          <a:srgbClr val="005A8E"/>
        </a:accent6>
        <a:hlink>
          <a:srgbClr val="093F69"/>
        </a:hlink>
        <a:folHlink>
          <a:srgbClr val="7F1C7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TTEC">
  <a:themeElements>
    <a:clrScheme name="C&amp;SI">
      <a:dk1>
        <a:srgbClr val="000000"/>
      </a:dk1>
      <a:lt1>
        <a:srgbClr val="FFFFFF"/>
      </a:lt1>
      <a:dk2>
        <a:srgbClr val="F04E38"/>
      </a:dk2>
      <a:lt2>
        <a:srgbClr val="8CC640"/>
      </a:lt2>
      <a:accent1>
        <a:srgbClr val="00B2EF"/>
      </a:accent1>
      <a:accent2>
        <a:srgbClr val="00649D"/>
      </a:accent2>
      <a:accent3>
        <a:srgbClr val="FDB813"/>
      </a:accent3>
      <a:accent4>
        <a:srgbClr val="000000"/>
      </a:accent4>
      <a:accent5>
        <a:srgbClr val="009CA0"/>
      </a:accent5>
      <a:accent6>
        <a:srgbClr val="00649D"/>
      </a:accent6>
      <a:hlink>
        <a:srgbClr val="093F69"/>
      </a:hlink>
      <a:folHlink>
        <a:srgbClr val="AB1A86"/>
      </a:folHlink>
    </a:clrScheme>
    <a:fontScheme name="Internal6-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2200" b="0" i="0" u="none" strike="noStrike" cap="none" normalizeH="0" baseline="0" smtClean="0">
            <a:ln>
              <a:noFill/>
            </a:ln>
            <a:solidFill>
              <a:schemeClr val="hlink"/>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2200" b="0" i="0" u="none" strike="noStrike" cap="none" normalizeH="0" baseline="0" smtClean="0">
            <a:ln>
              <a:noFill/>
            </a:ln>
            <a:solidFill>
              <a:schemeClr val="hlink"/>
            </a:solidFill>
            <a:effectLst/>
            <a:latin typeface="Arial" charset="0"/>
            <a:cs typeface="Arial" charset="0"/>
          </a:defRPr>
        </a:defPPr>
      </a:lstStyle>
    </a:lnDef>
  </a:objectDefaults>
  <a:extraClrSchemeLst>
    <a:extraClrScheme>
      <a:clrScheme name="Internal6-10 1">
        <a:dk1>
          <a:srgbClr val="000000"/>
        </a:dk1>
        <a:lt1>
          <a:srgbClr val="FFFFFF"/>
        </a:lt1>
        <a:dk2>
          <a:srgbClr val="BA006E"/>
        </a:dk2>
        <a:lt2>
          <a:srgbClr val="EEBEEE"/>
        </a:lt2>
        <a:accent1>
          <a:srgbClr val="008ABF"/>
        </a:accent1>
        <a:accent2>
          <a:srgbClr val="00649D"/>
        </a:accent2>
        <a:accent3>
          <a:srgbClr val="FFFFFF"/>
        </a:accent3>
        <a:accent4>
          <a:srgbClr val="000000"/>
        </a:accent4>
        <a:accent5>
          <a:srgbClr val="AAC4DC"/>
        </a:accent5>
        <a:accent6>
          <a:srgbClr val="005A8E"/>
        </a:accent6>
        <a:hlink>
          <a:srgbClr val="093F69"/>
        </a:hlink>
        <a:folHlink>
          <a:srgbClr val="7F1C7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IBM 2014 Academy Template</Template>
  <TotalTime>9072</TotalTime>
  <Words>3878</Words>
  <Application>Microsoft Office PowerPoint</Application>
  <PresentationFormat>On-screen Show (4:3)</PresentationFormat>
  <Paragraphs>614</Paragraphs>
  <Slides>37</Slides>
  <Notes>25</Notes>
  <HiddenSlides>0</HiddenSlides>
  <MMClips>0</MMClips>
  <ScaleCrop>false</ScaleCrop>
  <HeadingPairs>
    <vt:vector size="6" baseType="variant">
      <vt:variant>
        <vt:lpstr>Theme</vt:lpstr>
      </vt:variant>
      <vt:variant>
        <vt:i4>3</vt:i4>
      </vt:variant>
      <vt:variant>
        <vt:lpstr>Embedded OLE Servers</vt:lpstr>
      </vt:variant>
      <vt:variant>
        <vt:i4>0</vt:i4>
      </vt:variant>
      <vt:variant>
        <vt:lpstr>Slide Titles</vt:lpstr>
      </vt:variant>
      <vt:variant>
        <vt:i4>37</vt:i4>
      </vt:variant>
    </vt:vector>
  </HeadingPairs>
  <TitlesOfParts>
    <vt:vector size="40" baseType="lpstr">
      <vt:lpstr>TTEC</vt:lpstr>
      <vt:lpstr>1_TTEC</vt:lpstr>
      <vt:lpstr>2_TTEC</vt:lpstr>
      <vt:lpstr>Slide 1</vt:lpstr>
      <vt:lpstr>Slide 2</vt:lpstr>
      <vt:lpstr>OMEGAMON Performance Management Suite</vt:lpstr>
      <vt:lpstr>Simplification with OMEGAMON Integrated Suites</vt:lpstr>
      <vt:lpstr>Agenda</vt:lpstr>
      <vt:lpstr>Slide 6</vt:lpstr>
      <vt:lpstr>What happens at your site when a  problem happens?</vt:lpstr>
      <vt:lpstr>Slide 8</vt:lpstr>
      <vt:lpstr>OMEGAMON Continues Addressing TCO</vt:lpstr>
      <vt:lpstr>OMEGAMON already has low TCO and ……  is still improving! </vt:lpstr>
      <vt:lpstr>Slide 11</vt:lpstr>
      <vt:lpstr>Slide 12</vt:lpstr>
      <vt:lpstr>Situations: What are they?  </vt:lpstr>
      <vt:lpstr>Control and Automation to Key Areas</vt:lpstr>
      <vt:lpstr>Maximizing time and personnel</vt:lpstr>
      <vt:lpstr>Slide 16</vt:lpstr>
      <vt:lpstr>Announced Today - August 10, 2015 </vt:lpstr>
      <vt:lpstr>Benefits of a Suite</vt:lpstr>
      <vt:lpstr>IBM Service Management Suite for z/OS v1.3  (Provides comprehensive service management capabilities for IBM z Systems) </vt:lpstr>
      <vt:lpstr>NEW: Service Management Suite for z/OS 1.3</vt:lpstr>
      <vt:lpstr>Service Management Unite</vt:lpstr>
      <vt:lpstr>Service Management Suite for z/OS 1.3</vt:lpstr>
      <vt:lpstr>Slide 23</vt:lpstr>
      <vt:lpstr>OMEGAMON for z/OS Management Suite V5.3.1  (Optimize performance and availability of z/OS)</vt:lpstr>
      <vt:lpstr>OMEGAMON XE for IMS v5.3</vt:lpstr>
      <vt:lpstr>OMEGAMON XE for IMS v5.3</vt:lpstr>
      <vt:lpstr>OMEGAMON XE for IMS v5.3</vt:lpstr>
      <vt:lpstr>OMEGAMON XE for IMS v5.3</vt:lpstr>
      <vt:lpstr>OMEGAMON XE for DB2 Performance Expert v5.3 (GA’ed 2Q15)</vt:lpstr>
      <vt:lpstr>OMEGAMON XE for Mainframe Networks v5.3</vt:lpstr>
      <vt:lpstr>OMEGAMON XE for Mainframe Networks v5.3</vt:lpstr>
      <vt:lpstr>OMEGAMON XE for Mainframe Networks v5.3</vt:lpstr>
      <vt:lpstr>OMEGAMON Dashboard Edition for z/OS v5.3 Integration the key to collaboration and efficiency</vt:lpstr>
      <vt:lpstr>OMEGAMON Dashboard Edition v5.3 Interim Feature</vt:lpstr>
      <vt:lpstr>Slide 35</vt:lpstr>
      <vt:lpstr>Customer Driven Development  Customer programs – Work closely with  OMEGAMON development as we build to ensure value and high-priority customer requirements </vt:lpstr>
      <vt:lpstr>Slide 37</vt:lpstr>
    </vt:vector>
  </TitlesOfParts>
  <Company>IBM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 Essentials for 2014</dc:title>
  <dc:creator>IBM_ADMIN</dc:creator>
  <cp:lastModifiedBy>ADMINIBM</cp:lastModifiedBy>
  <cp:revision>163</cp:revision>
  <dcterms:created xsi:type="dcterms:W3CDTF">2014-01-28T18:12:44Z</dcterms:created>
  <dcterms:modified xsi:type="dcterms:W3CDTF">2015-09-24T01:59:22Z</dcterms:modified>
</cp:coreProperties>
</file>