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18" r:id="rId1"/>
  </p:sldMasterIdLst>
  <p:notesMasterIdLst>
    <p:notesMasterId r:id="rId43"/>
  </p:notesMasterIdLst>
  <p:handoutMasterIdLst>
    <p:handoutMasterId r:id="rId44"/>
  </p:handoutMasterIdLst>
  <p:sldIdLst>
    <p:sldId id="304" r:id="rId2"/>
    <p:sldId id="300" r:id="rId3"/>
    <p:sldId id="258" r:id="rId4"/>
    <p:sldId id="259" r:id="rId5"/>
    <p:sldId id="260" r:id="rId6"/>
    <p:sldId id="261" r:id="rId7"/>
    <p:sldId id="262" r:id="rId8"/>
    <p:sldId id="263" r:id="rId9"/>
    <p:sldId id="266" r:id="rId10"/>
    <p:sldId id="303" r:id="rId11"/>
    <p:sldId id="268" r:id="rId12"/>
    <p:sldId id="269" r:id="rId13"/>
    <p:sldId id="279" r:id="rId14"/>
    <p:sldId id="280" r:id="rId15"/>
    <p:sldId id="271" r:id="rId16"/>
    <p:sldId id="270" r:id="rId17"/>
    <p:sldId id="272" r:id="rId18"/>
    <p:sldId id="273" r:id="rId19"/>
    <p:sldId id="274" r:id="rId20"/>
    <p:sldId id="275" r:id="rId21"/>
    <p:sldId id="276" r:id="rId22"/>
    <p:sldId id="277" r:id="rId23"/>
    <p:sldId id="278" r:id="rId24"/>
    <p:sldId id="281" r:id="rId25"/>
    <p:sldId id="282" r:id="rId26"/>
    <p:sldId id="283" r:id="rId27"/>
    <p:sldId id="284" r:id="rId28"/>
    <p:sldId id="285" r:id="rId29"/>
    <p:sldId id="286" r:id="rId30"/>
    <p:sldId id="291" r:id="rId31"/>
    <p:sldId id="292" r:id="rId32"/>
    <p:sldId id="293" r:id="rId33"/>
    <p:sldId id="294" r:id="rId34"/>
    <p:sldId id="287" r:id="rId35"/>
    <p:sldId id="288" r:id="rId36"/>
    <p:sldId id="289" r:id="rId37"/>
    <p:sldId id="290" r:id="rId38"/>
    <p:sldId id="296" r:id="rId39"/>
    <p:sldId id="297" r:id="rId40"/>
    <p:sldId id="298" r:id="rId41"/>
    <p:sldId id="301" r:id="rId42"/>
  </p:sldIdLst>
  <p:sldSz cx="9144000" cy="6858000" type="screen4x3"/>
  <p:notesSz cx="7315200" cy="9601200"/>
  <p:defaultTextStyle>
    <a:defPPr>
      <a:defRPr lang="en-GB"/>
    </a:defPPr>
    <a:lvl1pPr algn="l" defTabSz="457200" rtl="0" eaLnBrk="0" fontAlgn="base" hangingPunct="0">
      <a:spcBef>
        <a:spcPct val="0"/>
      </a:spcBef>
      <a:spcAft>
        <a:spcPct val="0"/>
      </a:spcAft>
      <a:defRPr kern="1200">
        <a:solidFill>
          <a:srgbClr val="000000"/>
        </a:solidFill>
        <a:latin typeface="Arial" panose="020B0604020202020204" pitchFamily="34" charset="0"/>
        <a:ea typeface="DejaVu Sans" charset="0"/>
        <a:cs typeface="DejaVu Sans" charset="0"/>
      </a:defRPr>
    </a:lvl1pPr>
    <a:lvl2pPr marL="742950" indent="-285750" algn="l" defTabSz="457200" rtl="0" eaLnBrk="0" fontAlgn="base" hangingPunct="0">
      <a:spcBef>
        <a:spcPct val="0"/>
      </a:spcBef>
      <a:spcAft>
        <a:spcPct val="0"/>
      </a:spcAft>
      <a:defRPr kern="1200">
        <a:solidFill>
          <a:srgbClr val="000000"/>
        </a:solidFill>
        <a:latin typeface="Arial" panose="020B0604020202020204" pitchFamily="34" charset="0"/>
        <a:ea typeface="DejaVu Sans" charset="0"/>
        <a:cs typeface="DejaVu Sans" charset="0"/>
      </a:defRPr>
    </a:lvl2pPr>
    <a:lvl3pPr marL="1143000" indent="-228600" algn="l" defTabSz="457200" rtl="0" eaLnBrk="0" fontAlgn="base" hangingPunct="0">
      <a:spcBef>
        <a:spcPct val="0"/>
      </a:spcBef>
      <a:spcAft>
        <a:spcPct val="0"/>
      </a:spcAft>
      <a:defRPr kern="1200">
        <a:solidFill>
          <a:srgbClr val="000000"/>
        </a:solidFill>
        <a:latin typeface="Arial" panose="020B0604020202020204" pitchFamily="34" charset="0"/>
        <a:ea typeface="DejaVu Sans" charset="0"/>
        <a:cs typeface="DejaVu Sans" charset="0"/>
      </a:defRPr>
    </a:lvl3pPr>
    <a:lvl4pPr marL="1600200" indent="-228600" algn="l" defTabSz="457200" rtl="0" eaLnBrk="0" fontAlgn="base" hangingPunct="0">
      <a:spcBef>
        <a:spcPct val="0"/>
      </a:spcBef>
      <a:spcAft>
        <a:spcPct val="0"/>
      </a:spcAft>
      <a:defRPr kern="1200">
        <a:solidFill>
          <a:srgbClr val="000000"/>
        </a:solidFill>
        <a:latin typeface="Arial" panose="020B0604020202020204" pitchFamily="34" charset="0"/>
        <a:ea typeface="DejaVu Sans" charset="0"/>
        <a:cs typeface="DejaVu Sans" charset="0"/>
      </a:defRPr>
    </a:lvl4pPr>
    <a:lvl5pPr marL="2057400" indent="-228600" algn="l" defTabSz="457200" rtl="0" eaLnBrk="0" fontAlgn="base" hangingPunct="0">
      <a:spcBef>
        <a:spcPct val="0"/>
      </a:spcBef>
      <a:spcAft>
        <a:spcPct val="0"/>
      </a:spcAft>
      <a:defRPr kern="1200">
        <a:solidFill>
          <a:srgbClr val="000000"/>
        </a:solidFill>
        <a:latin typeface="Arial" panose="020B0604020202020204" pitchFamily="34" charset="0"/>
        <a:ea typeface="DejaVu Sans" charset="0"/>
        <a:cs typeface="DejaVu Sans" charset="0"/>
      </a:defRPr>
    </a:lvl5pPr>
    <a:lvl6pPr marL="2286000" algn="l" defTabSz="914400" rtl="0" eaLnBrk="1" latinLnBrk="0" hangingPunct="1">
      <a:defRPr kern="1200">
        <a:solidFill>
          <a:srgbClr val="000000"/>
        </a:solidFill>
        <a:latin typeface="Arial" panose="020B0604020202020204" pitchFamily="34" charset="0"/>
        <a:ea typeface="DejaVu Sans" charset="0"/>
        <a:cs typeface="DejaVu Sans" charset="0"/>
      </a:defRPr>
    </a:lvl6pPr>
    <a:lvl7pPr marL="2743200" algn="l" defTabSz="914400" rtl="0" eaLnBrk="1" latinLnBrk="0" hangingPunct="1">
      <a:defRPr kern="1200">
        <a:solidFill>
          <a:srgbClr val="000000"/>
        </a:solidFill>
        <a:latin typeface="Arial" panose="020B0604020202020204" pitchFamily="34" charset="0"/>
        <a:ea typeface="DejaVu Sans" charset="0"/>
        <a:cs typeface="DejaVu Sans" charset="0"/>
      </a:defRPr>
    </a:lvl7pPr>
    <a:lvl8pPr marL="3200400" algn="l" defTabSz="914400" rtl="0" eaLnBrk="1" latinLnBrk="0" hangingPunct="1">
      <a:defRPr kern="1200">
        <a:solidFill>
          <a:srgbClr val="000000"/>
        </a:solidFill>
        <a:latin typeface="Arial" panose="020B0604020202020204" pitchFamily="34" charset="0"/>
        <a:ea typeface="DejaVu Sans" charset="0"/>
        <a:cs typeface="DejaVu Sans" charset="0"/>
      </a:defRPr>
    </a:lvl8pPr>
    <a:lvl9pPr marL="3657600" algn="l" defTabSz="914400" rtl="0" eaLnBrk="1" latinLnBrk="0" hangingPunct="1">
      <a:defRPr kern="1200">
        <a:solidFill>
          <a:srgbClr val="000000"/>
        </a:solidFill>
        <a:latin typeface="Arial" panose="020B0604020202020204" pitchFamily="34" charset="0"/>
        <a:ea typeface="DejaVu Sans" charset="0"/>
        <a:cs typeface="DejaVu Sans"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87" autoAdjust="0"/>
    <p:restoredTop sz="94660"/>
  </p:normalViewPr>
  <p:slideViewPr>
    <p:cSldViewPr>
      <p:cViewPr varScale="1">
        <p:scale>
          <a:sx n="76" d="100"/>
          <a:sy n="76" d="100"/>
        </p:scale>
        <p:origin x="1051" y="62"/>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sorterViewPr>
    <p:cViewPr>
      <p:scale>
        <a:sx n="176" d="100"/>
        <a:sy n="176" d="100"/>
      </p:scale>
      <p:origin x="0" y="-2966"/>
    </p:cViewPr>
  </p:sorterViewPr>
  <p:notesViewPr>
    <p:cSldViewPr>
      <p:cViewPr varScale="1">
        <p:scale>
          <a:sx n="60" d="100"/>
          <a:sy n="60" d="100"/>
        </p:scale>
        <p:origin x="792" y="6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eaLnBrk="1">
              <a:lnSpc>
                <a:spcPct val="93000"/>
              </a:lnSpc>
              <a:buClr>
                <a:srgbClr val="000000"/>
              </a:buClr>
              <a:buSzPct val="100000"/>
              <a:buFont typeface="Times New Roman" panose="02020603050405020304" pitchFamily="18" charset="0"/>
              <a:buNone/>
              <a:defRPr sz="1200">
                <a:ea typeface="+mn-ea"/>
                <a:cs typeface="+mn-cs"/>
              </a:defRPr>
            </a:lvl1pPr>
          </a:lstStyle>
          <a:p>
            <a:pPr>
              <a:defRPr/>
            </a:pPr>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eaLnBrk="1">
              <a:lnSpc>
                <a:spcPct val="93000"/>
              </a:lnSpc>
              <a:buClr>
                <a:srgbClr val="000000"/>
              </a:buClr>
              <a:buSzPct val="100000"/>
              <a:buFont typeface="Times New Roman" panose="02020603050405020304" pitchFamily="18" charset="0"/>
              <a:buNone/>
              <a:defRPr sz="1200">
                <a:ea typeface="+mn-ea"/>
                <a:cs typeface="+mn-cs"/>
              </a:defRPr>
            </a:lvl1pPr>
          </a:lstStyle>
          <a:p>
            <a:pPr>
              <a:defRPr/>
            </a:pPr>
            <a:fld id="{5A57338D-B9DA-498C-8FB4-4477B0C76BC0}" type="datetimeFigureOut">
              <a:rPr lang="en-US"/>
              <a:pPr>
                <a:defRPr/>
              </a:pPr>
              <a:t>7/27/2015</a:t>
            </a:fld>
            <a:endParaRPr lang="en-US"/>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eaLnBrk="1">
              <a:lnSpc>
                <a:spcPct val="93000"/>
              </a:lnSpc>
              <a:buClr>
                <a:srgbClr val="000000"/>
              </a:buClr>
              <a:buSzPct val="100000"/>
              <a:buFont typeface="Times New Roman" panose="02020603050405020304" pitchFamily="18" charset="0"/>
              <a:buNone/>
              <a:defRPr sz="1200">
                <a:ea typeface="+mn-ea"/>
                <a:cs typeface="+mn-cs"/>
              </a:defRPr>
            </a:lvl1pPr>
          </a:lstStyle>
          <a:p>
            <a:pPr>
              <a:defRPr/>
            </a:pPr>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eaLnBrk="1">
              <a:lnSpc>
                <a:spcPct val="93000"/>
              </a:lnSpc>
              <a:buClr>
                <a:srgbClr val="000000"/>
              </a:buClr>
              <a:buSzPct val="100000"/>
              <a:buFont typeface="Times New Roman" panose="02020603050405020304" pitchFamily="18" charset="0"/>
              <a:buNone/>
              <a:defRPr sz="1200">
                <a:ea typeface="+mn-ea"/>
                <a:cs typeface="+mn-cs"/>
              </a:defRPr>
            </a:lvl1pPr>
          </a:lstStyle>
          <a:p>
            <a:pPr>
              <a:defRPr/>
            </a:pPr>
            <a:fld id="{651EC3F6-343E-421D-9D3B-261AAEC9CD7F}" type="slidenum">
              <a:rPr lang="en-US"/>
              <a:pPr>
                <a:defRPr/>
              </a:pPr>
              <a:t>‹#›</a:t>
            </a:fld>
            <a:endParaRPr lang="en-US"/>
          </a:p>
        </p:txBody>
      </p:sp>
    </p:spTree>
    <p:extLst>
      <p:ext uri="{BB962C8B-B14F-4D97-AF65-F5344CB8AC3E}">
        <p14:creationId xmlns:p14="http://schemas.microsoft.com/office/powerpoint/2010/main" val="33710215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1"/>
          <p:cNvSpPr>
            <a:spLocks noGrp="1" noRot="1" noChangeAspect="1" noChangeArrowheads="1"/>
          </p:cNvSpPr>
          <p:nvPr>
            <p:ph type="sldImg"/>
          </p:nvPr>
        </p:nvSpPr>
        <p:spPr bwMode="auto">
          <a:xfrm>
            <a:off x="1290638" y="728663"/>
            <a:ext cx="4730750" cy="3598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10242" name="Rectangle 2"/>
          <p:cNvSpPr>
            <a:spLocks noGrp="1" noChangeArrowheads="1"/>
          </p:cNvSpPr>
          <p:nvPr>
            <p:ph type="body"/>
          </p:nvPr>
        </p:nvSpPr>
        <p:spPr bwMode="auto">
          <a:xfrm>
            <a:off x="731838" y="4560888"/>
            <a:ext cx="5849937" cy="431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noProof="0" smtClean="0"/>
          </a:p>
        </p:txBody>
      </p:sp>
      <p:sp>
        <p:nvSpPr>
          <p:cNvPr id="10243" name="Rectangle 3"/>
          <p:cNvSpPr>
            <a:spLocks noGrp="1" noChangeArrowheads="1"/>
          </p:cNvSpPr>
          <p:nvPr>
            <p:ph type="hdr"/>
          </p:nvPr>
        </p:nvSpPr>
        <p:spPr bwMode="auto">
          <a:xfrm>
            <a:off x="0" y="0"/>
            <a:ext cx="3173413" cy="47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a:lnSpc>
                <a:spcPct val="95000"/>
              </a:lnSpc>
              <a:buClr>
                <a:srgbClr val="000000"/>
              </a:buClr>
              <a:buSzPct val="100000"/>
              <a:buFont typeface="Times New Roman" panose="02020603050405020304" pitchFamily="18" charset="0"/>
              <a:buNone/>
              <a:tabLst>
                <a:tab pos="723900" algn="l"/>
                <a:tab pos="1447800" algn="l"/>
                <a:tab pos="2171700" algn="l"/>
                <a:tab pos="2895600" algn="l"/>
              </a:tabLst>
              <a:defRPr sz="1400">
                <a:latin typeface="Times New Roman" panose="02020603050405020304" pitchFamily="18" charset="0"/>
                <a:ea typeface="DejaVu Sans" charset="0"/>
                <a:cs typeface="DejaVu Sans" charset="0"/>
              </a:defRPr>
            </a:lvl1pPr>
          </a:lstStyle>
          <a:p>
            <a:pPr>
              <a:defRPr/>
            </a:pPr>
            <a:endParaRPr lang="en-US"/>
          </a:p>
        </p:txBody>
      </p:sp>
      <p:sp>
        <p:nvSpPr>
          <p:cNvPr id="10244" name="Rectangle 4"/>
          <p:cNvSpPr>
            <a:spLocks noGrp="1" noChangeArrowheads="1"/>
          </p:cNvSpPr>
          <p:nvPr>
            <p:ph type="dt"/>
          </p:nvPr>
        </p:nvSpPr>
        <p:spPr bwMode="auto">
          <a:xfrm>
            <a:off x="4140200" y="0"/>
            <a:ext cx="3173413" cy="47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eaLnBrk="1">
              <a:lnSpc>
                <a:spcPct val="95000"/>
              </a:lnSpc>
              <a:buClr>
                <a:srgbClr val="000000"/>
              </a:buClr>
              <a:buSzPct val="100000"/>
              <a:buFont typeface="Times New Roman" panose="02020603050405020304" pitchFamily="18" charset="0"/>
              <a:buNone/>
              <a:tabLst>
                <a:tab pos="723900" algn="l"/>
                <a:tab pos="1447800" algn="l"/>
                <a:tab pos="2171700" algn="l"/>
                <a:tab pos="2895600" algn="l"/>
              </a:tabLst>
              <a:defRPr sz="1400">
                <a:latin typeface="Times New Roman" panose="02020603050405020304" pitchFamily="18" charset="0"/>
                <a:ea typeface="DejaVu Sans" charset="0"/>
                <a:cs typeface="DejaVu Sans" charset="0"/>
              </a:defRPr>
            </a:lvl1pPr>
          </a:lstStyle>
          <a:p>
            <a:pPr>
              <a:defRPr/>
            </a:pPr>
            <a:endParaRPr lang="en-US"/>
          </a:p>
        </p:txBody>
      </p:sp>
      <p:sp>
        <p:nvSpPr>
          <p:cNvPr id="10245" name="Rectangle 5"/>
          <p:cNvSpPr>
            <a:spLocks noGrp="1" noChangeArrowheads="1"/>
          </p:cNvSpPr>
          <p:nvPr>
            <p:ph type="ftr"/>
          </p:nvPr>
        </p:nvSpPr>
        <p:spPr bwMode="auto">
          <a:xfrm>
            <a:off x="0" y="9120188"/>
            <a:ext cx="3173413" cy="477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eaLnBrk="1">
              <a:lnSpc>
                <a:spcPct val="95000"/>
              </a:lnSpc>
              <a:buClr>
                <a:srgbClr val="000000"/>
              </a:buClr>
              <a:buSzPct val="100000"/>
              <a:buFont typeface="Times New Roman" panose="02020603050405020304" pitchFamily="18" charset="0"/>
              <a:buNone/>
              <a:tabLst>
                <a:tab pos="723900" algn="l"/>
                <a:tab pos="1447800" algn="l"/>
                <a:tab pos="2171700" algn="l"/>
                <a:tab pos="2895600" algn="l"/>
              </a:tabLst>
              <a:defRPr sz="1400">
                <a:latin typeface="Times New Roman" panose="02020603050405020304" pitchFamily="18" charset="0"/>
                <a:ea typeface="DejaVu Sans" charset="0"/>
                <a:cs typeface="DejaVu Sans" charset="0"/>
              </a:defRPr>
            </a:lvl1pPr>
          </a:lstStyle>
          <a:p>
            <a:pPr>
              <a:defRPr/>
            </a:pPr>
            <a:endParaRPr lang="en-US"/>
          </a:p>
        </p:txBody>
      </p:sp>
      <p:sp>
        <p:nvSpPr>
          <p:cNvPr id="10246" name="Rectangle 6"/>
          <p:cNvSpPr>
            <a:spLocks noGrp="1" noChangeArrowheads="1"/>
          </p:cNvSpPr>
          <p:nvPr>
            <p:ph type="sldNum"/>
          </p:nvPr>
        </p:nvSpPr>
        <p:spPr bwMode="auto">
          <a:xfrm>
            <a:off x="4140200" y="9120188"/>
            <a:ext cx="3173413" cy="477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eaLnBrk="1">
              <a:lnSpc>
                <a:spcPct val="95000"/>
              </a:lnSpc>
              <a:buClr>
                <a:srgbClr val="000000"/>
              </a:buClr>
              <a:buSzPct val="100000"/>
              <a:buFont typeface="Times New Roman" panose="02020603050405020304" pitchFamily="18" charset="0"/>
              <a:buNone/>
              <a:tabLst>
                <a:tab pos="723900" algn="l"/>
                <a:tab pos="1447800" algn="l"/>
                <a:tab pos="2171700" algn="l"/>
                <a:tab pos="2895600" algn="l"/>
              </a:tabLst>
              <a:defRPr sz="1400">
                <a:latin typeface="Times New Roman" panose="02020603050405020304" pitchFamily="18" charset="0"/>
                <a:ea typeface="DejaVu Sans" charset="0"/>
                <a:cs typeface="DejaVu Sans" charset="0"/>
              </a:defRPr>
            </a:lvl1pPr>
          </a:lstStyle>
          <a:p>
            <a:pPr>
              <a:defRPr/>
            </a:pPr>
            <a:fld id="{1F9ACFAF-0CC9-465D-BCE7-5CC26C330AC6}" type="slidenum">
              <a:rPr lang="en-US"/>
              <a:pPr>
                <a:defRPr/>
              </a:pPr>
              <a:t>‹#›</a:t>
            </a:fld>
            <a:endParaRPr lang="en-US"/>
          </a:p>
        </p:txBody>
      </p:sp>
    </p:spTree>
    <p:extLst>
      <p:ext uri="{BB962C8B-B14F-4D97-AF65-F5344CB8AC3E}">
        <p14:creationId xmlns:p14="http://schemas.microsoft.com/office/powerpoint/2010/main" val="26931368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20AB1B-C367-49F5-B085-AF84C319F1E9}" type="slidenum">
              <a:rPr lang="en-US">
                <a:solidFill>
                  <a:srgbClr val="000000"/>
                </a:solidFill>
              </a:rPr>
              <a:pPr/>
              <a:t>1</a:t>
            </a:fld>
            <a:endParaRPr lang="en-US">
              <a:solidFill>
                <a:srgbClr val="000000"/>
              </a:solidFill>
            </a:endParaRPr>
          </a:p>
        </p:txBody>
      </p:sp>
      <p:sp>
        <p:nvSpPr>
          <p:cNvPr id="40962" name="Rectangle 2"/>
          <p:cNvSpPr>
            <a:spLocks noGrp="1" noRot="1" noChangeAspect="1" noChangeArrowheads="1" noTextEdit="1"/>
          </p:cNvSpPr>
          <p:nvPr>
            <p:ph type="sldImg"/>
          </p:nvPr>
        </p:nvSpPr>
        <p:spPr>
          <a:xfrm>
            <a:off x="1257300" y="728663"/>
            <a:ext cx="4797425" cy="3598862"/>
          </a:xfrm>
          <a:ln/>
        </p:spPr>
      </p:sp>
      <p:sp>
        <p:nvSpPr>
          <p:cNvPr id="4096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2491499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6"/>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73BA3CBB-10EC-4477-A738-62A44B359929}" type="slidenum">
              <a:rPr lang="en-US" sz="1400" smtClean="0"/>
              <a:pPr>
                <a:spcBef>
                  <a:spcPct val="0"/>
                </a:spcBef>
              </a:pPr>
              <a:t>10</a:t>
            </a:fld>
            <a:endParaRPr lang="en-US" sz="1400" smtClean="0"/>
          </a:p>
        </p:txBody>
      </p:sp>
      <p:sp>
        <p:nvSpPr>
          <p:cNvPr id="52227" name="Text Box 1"/>
          <p:cNvSpPr txBox="1">
            <a:spLocks noChangeArrowheads="1"/>
          </p:cNvSpPr>
          <p:nvPr/>
        </p:nvSpPr>
        <p:spPr bwMode="auto">
          <a:xfrm>
            <a:off x="4143375" y="9120188"/>
            <a:ext cx="3163888"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9630" anchor="b"/>
          <a:lstStyle>
            <a:lvl1pPr marL="379413" indent="-377825">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9pPr>
          </a:lstStyle>
          <a:p>
            <a:pPr algn="r" eaLnBrk="1" hangingPunct="1">
              <a:lnSpc>
                <a:spcPct val="95000"/>
              </a:lnSpc>
              <a:spcBef>
                <a:spcPct val="0"/>
              </a:spcBef>
            </a:pPr>
            <a:fld id="{15D4C402-68CD-42FB-8C8E-445755C6C662}" type="slidenum">
              <a:rPr lang="en-US" sz="1300">
                <a:ea typeface="MS PGothic" panose="020B0600070205080204" pitchFamily="34" charset="-128"/>
              </a:rPr>
              <a:pPr algn="r" eaLnBrk="1" hangingPunct="1">
                <a:lnSpc>
                  <a:spcPct val="95000"/>
                </a:lnSpc>
                <a:spcBef>
                  <a:spcPct val="0"/>
                </a:spcBef>
              </a:pPr>
              <a:t>10</a:t>
            </a:fld>
            <a:endParaRPr lang="en-US" sz="1300">
              <a:ea typeface="MS PGothic" panose="020B0600070205080204" pitchFamily="34" charset="-128"/>
            </a:endParaRPr>
          </a:p>
        </p:txBody>
      </p:sp>
      <p:sp>
        <p:nvSpPr>
          <p:cNvPr id="52228" name="Text Box 2"/>
          <p:cNvSpPr txBox="1">
            <a:spLocks noChangeArrowheads="1"/>
          </p:cNvSpPr>
          <p:nvPr/>
        </p:nvSpPr>
        <p:spPr bwMode="auto">
          <a:xfrm>
            <a:off x="4143375" y="9120188"/>
            <a:ext cx="3165475" cy="474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p>
        </p:txBody>
      </p:sp>
      <p:sp>
        <p:nvSpPr>
          <p:cNvPr id="52229" name="Rectangle 3"/>
          <p:cNvSpPr>
            <a:spLocks noGrp="1" noRot="1" noChangeAspect="1" noChangeArrowheads="1" noTextEdit="1"/>
          </p:cNvSpPr>
          <p:nvPr>
            <p:ph type="sldImg"/>
          </p:nvPr>
        </p:nvSpPr>
        <p:spPr>
          <a:xfrm>
            <a:off x="1258888" y="728663"/>
            <a:ext cx="4795837" cy="35988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2230" name="Rectangle 4"/>
          <p:cNvSpPr>
            <a:spLocks noGrp="1" noChangeArrowheads="1"/>
          </p:cNvSpPr>
          <p:nvPr>
            <p:ph type="body" idx="1"/>
          </p:nvPr>
        </p:nvSpPr>
        <p:spPr>
          <a:xfrm>
            <a:off x="731838" y="4560888"/>
            <a:ext cx="5846762" cy="4316412"/>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p>
        </p:txBody>
      </p:sp>
    </p:spTree>
    <p:extLst>
      <p:ext uri="{BB962C8B-B14F-4D97-AF65-F5344CB8AC3E}">
        <p14:creationId xmlns:p14="http://schemas.microsoft.com/office/powerpoint/2010/main" val="27719961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6"/>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A1E1BE98-0D58-4859-A363-09FF9313B959}" type="slidenum">
              <a:rPr lang="en-US" sz="1400" smtClean="0"/>
              <a:pPr>
                <a:spcBef>
                  <a:spcPct val="0"/>
                </a:spcBef>
              </a:pPr>
              <a:t>11</a:t>
            </a:fld>
            <a:endParaRPr lang="en-US" sz="1400" smtClean="0"/>
          </a:p>
        </p:txBody>
      </p:sp>
      <p:sp>
        <p:nvSpPr>
          <p:cNvPr id="54275" name="Text Box 1"/>
          <p:cNvSpPr txBox="1">
            <a:spLocks noChangeArrowheads="1"/>
          </p:cNvSpPr>
          <p:nvPr/>
        </p:nvSpPr>
        <p:spPr bwMode="auto">
          <a:xfrm>
            <a:off x="4143375" y="9120188"/>
            <a:ext cx="3163888"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9630" anchor="b"/>
          <a:lstStyle>
            <a:lvl1pPr marL="379413" indent="-377825">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9pPr>
          </a:lstStyle>
          <a:p>
            <a:pPr algn="r" eaLnBrk="1" hangingPunct="1">
              <a:lnSpc>
                <a:spcPct val="95000"/>
              </a:lnSpc>
              <a:spcBef>
                <a:spcPct val="0"/>
              </a:spcBef>
            </a:pPr>
            <a:fld id="{E9705722-3128-4B5F-B115-0EC298BBCB3E}" type="slidenum">
              <a:rPr lang="en-US" sz="1300">
                <a:ea typeface="MS PGothic" panose="020B0600070205080204" pitchFamily="34" charset="-128"/>
              </a:rPr>
              <a:pPr algn="r" eaLnBrk="1" hangingPunct="1">
                <a:lnSpc>
                  <a:spcPct val="95000"/>
                </a:lnSpc>
                <a:spcBef>
                  <a:spcPct val="0"/>
                </a:spcBef>
              </a:pPr>
              <a:t>11</a:t>
            </a:fld>
            <a:endParaRPr lang="en-US" sz="1300">
              <a:ea typeface="MS PGothic" panose="020B0600070205080204" pitchFamily="34" charset="-128"/>
            </a:endParaRPr>
          </a:p>
        </p:txBody>
      </p:sp>
      <p:sp>
        <p:nvSpPr>
          <p:cNvPr id="54276" name="Text Box 2"/>
          <p:cNvSpPr txBox="1">
            <a:spLocks noChangeArrowheads="1"/>
          </p:cNvSpPr>
          <p:nvPr/>
        </p:nvSpPr>
        <p:spPr bwMode="auto">
          <a:xfrm>
            <a:off x="4143375" y="9120188"/>
            <a:ext cx="3165475" cy="474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p>
        </p:txBody>
      </p:sp>
      <p:sp>
        <p:nvSpPr>
          <p:cNvPr id="54277" name="Rectangle 3"/>
          <p:cNvSpPr>
            <a:spLocks noGrp="1" noRot="1" noChangeAspect="1" noChangeArrowheads="1" noTextEdit="1"/>
          </p:cNvSpPr>
          <p:nvPr>
            <p:ph type="sldImg"/>
          </p:nvPr>
        </p:nvSpPr>
        <p:spPr>
          <a:xfrm>
            <a:off x="1258888" y="728663"/>
            <a:ext cx="4795837" cy="35988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8" name="Rectangle 4"/>
          <p:cNvSpPr>
            <a:spLocks noGrp="1" noChangeArrowheads="1"/>
          </p:cNvSpPr>
          <p:nvPr>
            <p:ph type="body" idx="1"/>
          </p:nvPr>
        </p:nvSpPr>
        <p:spPr>
          <a:xfrm>
            <a:off x="731838" y="4560888"/>
            <a:ext cx="5846762" cy="4316412"/>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p>
        </p:txBody>
      </p:sp>
    </p:spTree>
    <p:extLst>
      <p:ext uri="{BB962C8B-B14F-4D97-AF65-F5344CB8AC3E}">
        <p14:creationId xmlns:p14="http://schemas.microsoft.com/office/powerpoint/2010/main" val="34308160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6"/>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21534241-71BC-4F00-A822-B96465160F30}" type="slidenum">
              <a:rPr lang="en-US" sz="1400" smtClean="0"/>
              <a:pPr>
                <a:spcBef>
                  <a:spcPct val="0"/>
                </a:spcBef>
              </a:pPr>
              <a:t>12</a:t>
            </a:fld>
            <a:endParaRPr lang="en-US" sz="1400" smtClean="0"/>
          </a:p>
        </p:txBody>
      </p:sp>
      <p:sp>
        <p:nvSpPr>
          <p:cNvPr id="56323" name="Text Box 1"/>
          <p:cNvSpPr txBox="1">
            <a:spLocks noChangeArrowheads="1"/>
          </p:cNvSpPr>
          <p:nvPr/>
        </p:nvSpPr>
        <p:spPr bwMode="auto">
          <a:xfrm>
            <a:off x="4143375" y="9120188"/>
            <a:ext cx="3163888"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9630" anchor="b"/>
          <a:lstStyle>
            <a:lvl1pPr marL="379413" indent="-377825">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9pPr>
          </a:lstStyle>
          <a:p>
            <a:pPr algn="r" eaLnBrk="1" hangingPunct="1">
              <a:lnSpc>
                <a:spcPct val="95000"/>
              </a:lnSpc>
              <a:spcBef>
                <a:spcPct val="0"/>
              </a:spcBef>
            </a:pPr>
            <a:fld id="{108F6470-98D8-4719-9BEA-BEA3D36C9678}" type="slidenum">
              <a:rPr lang="en-US" sz="1300">
                <a:ea typeface="MS PGothic" panose="020B0600070205080204" pitchFamily="34" charset="-128"/>
              </a:rPr>
              <a:pPr algn="r" eaLnBrk="1" hangingPunct="1">
                <a:lnSpc>
                  <a:spcPct val="95000"/>
                </a:lnSpc>
                <a:spcBef>
                  <a:spcPct val="0"/>
                </a:spcBef>
              </a:pPr>
              <a:t>12</a:t>
            </a:fld>
            <a:endParaRPr lang="en-US" sz="1300">
              <a:ea typeface="MS PGothic" panose="020B0600070205080204" pitchFamily="34" charset="-128"/>
            </a:endParaRPr>
          </a:p>
        </p:txBody>
      </p:sp>
      <p:sp>
        <p:nvSpPr>
          <p:cNvPr id="56324" name="Text Box 2"/>
          <p:cNvSpPr txBox="1">
            <a:spLocks noChangeArrowheads="1"/>
          </p:cNvSpPr>
          <p:nvPr/>
        </p:nvSpPr>
        <p:spPr bwMode="auto">
          <a:xfrm>
            <a:off x="4143375" y="9120188"/>
            <a:ext cx="3165475" cy="474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p>
        </p:txBody>
      </p:sp>
      <p:sp>
        <p:nvSpPr>
          <p:cNvPr id="56325" name="Rectangle 3"/>
          <p:cNvSpPr>
            <a:spLocks noGrp="1" noRot="1" noChangeAspect="1" noChangeArrowheads="1" noTextEdit="1"/>
          </p:cNvSpPr>
          <p:nvPr>
            <p:ph type="sldImg"/>
          </p:nvPr>
        </p:nvSpPr>
        <p:spPr>
          <a:xfrm>
            <a:off x="1258888" y="728663"/>
            <a:ext cx="4795837" cy="35988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6" name="Rectangle 4"/>
          <p:cNvSpPr>
            <a:spLocks noGrp="1" noChangeArrowheads="1"/>
          </p:cNvSpPr>
          <p:nvPr>
            <p:ph type="body" idx="1"/>
          </p:nvPr>
        </p:nvSpPr>
        <p:spPr>
          <a:xfrm>
            <a:off x="731838" y="4562475"/>
            <a:ext cx="5851525" cy="4319588"/>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p>
        </p:txBody>
      </p:sp>
    </p:spTree>
    <p:extLst>
      <p:ext uri="{BB962C8B-B14F-4D97-AF65-F5344CB8AC3E}">
        <p14:creationId xmlns:p14="http://schemas.microsoft.com/office/powerpoint/2010/main" val="30598770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6"/>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583744A0-98B9-4A53-8272-961E4A1F0F4A}" type="slidenum">
              <a:rPr lang="en-US" sz="1400" smtClean="0"/>
              <a:pPr>
                <a:spcBef>
                  <a:spcPct val="0"/>
                </a:spcBef>
              </a:pPr>
              <a:t>13</a:t>
            </a:fld>
            <a:endParaRPr lang="en-US" sz="1400" smtClean="0"/>
          </a:p>
        </p:txBody>
      </p:sp>
      <p:sp>
        <p:nvSpPr>
          <p:cNvPr id="76803" name="Text Box 1"/>
          <p:cNvSpPr txBox="1">
            <a:spLocks noChangeArrowheads="1"/>
          </p:cNvSpPr>
          <p:nvPr/>
        </p:nvSpPr>
        <p:spPr bwMode="auto">
          <a:xfrm>
            <a:off x="4143375" y="9120188"/>
            <a:ext cx="3163888"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9630" anchor="b"/>
          <a:lstStyle>
            <a:lvl1pPr marL="379413" indent="-377825">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9pPr>
          </a:lstStyle>
          <a:p>
            <a:pPr algn="r" eaLnBrk="1" hangingPunct="1">
              <a:lnSpc>
                <a:spcPct val="95000"/>
              </a:lnSpc>
              <a:spcBef>
                <a:spcPct val="0"/>
              </a:spcBef>
            </a:pPr>
            <a:fld id="{1A1BE6B6-DCDE-4846-A1A2-3C18F675AAB5}" type="slidenum">
              <a:rPr lang="en-US" sz="1300">
                <a:ea typeface="MS PGothic" panose="020B0600070205080204" pitchFamily="34" charset="-128"/>
              </a:rPr>
              <a:pPr algn="r" eaLnBrk="1" hangingPunct="1">
                <a:lnSpc>
                  <a:spcPct val="95000"/>
                </a:lnSpc>
                <a:spcBef>
                  <a:spcPct val="0"/>
                </a:spcBef>
              </a:pPr>
              <a:t>13</a:t>
            </a:fld>
            <a:endParaRPr lang="en-US" sz="1300">
              <a:ea typeface="MS PGothic" panose="020B0600070205080204" pitchFamily="34" charset="-128"/>
            </a:endParaRPr>
          </a:p>
        </p:txBody>
      </p:sp>
      <p:sp>
        <p:nvSpPr>
          <p:cNvPr id="76804" name="Text Box 2"/>
          <p:cNvSpPr txBox="1">
            <a:spLocks noChangeArrowheads="1"/>
          </p:cNvSpPr>
          <p:nvPr/>
        </p:nvSpPr>
        <p:spPr bwMode="auto">
          <a:xfrm>
            <a:off x="0" y="0"/>
            <a:ext cx="3165475"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040" tIns="60786" rIns="95040" bIns="49320"/>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eaLnBrk="1" hangingPunct="1">
              <a:lnSpc>
                <a:spcPct val="93000"/>
              </a:lnSpc>
              <a:spcBef>
                <a:spcPct val="0"/>
              </a:spcBef>
            </a:pPr>
            <a:r>
              <a:rPr lang="en-US" sz="1300">
                <a:latin typeface="Arial" panose="020B0604020202020204" pitchFamily="34" charset="0"/>
                <a:ea typeface="MS PGothic" panose="020B0600070205080204" pitchFamily="34" charset="-128"/>
              </a:rPr>
              <a:t> </a:t>
            </a:r>
          </a:p>
        </p:txBody>
      </p:sp>
      <p:sp>
        <p:nvSpPr>
          <p:cNvPr id="76805" name="Text Box 3"/>
          <p:cNvSpPr txBox="1">
            <a:spLocks noChangeArrowheads="1"/>
          </p:cNvSpPr>
          <p:nvPr/>
        </p:nvSpPr>
        <p:spPr bwMode="auto">
          <a:xfrm>
            <a:off x="4143375" y="0"/>
            <a:ext cx="3165475"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040" tIns="60786" rIns="95040" bIns="49320"/>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lnSpc>
                <a:spcPct val="93000"/>
              </a:lnSpc>
              <a:spcBef>
                <a:spcPct val="0"/>
              </a:spcBef>
            </a:pPr>
            <a:r>
              <a:rPr lang="en-US" sz="1300">
                <a:latin typeface="Arial" panose="020B0604020202020204" pitchFamily="34" charset="0"/>
                <a:ea typeface="MS PGothic" panose="020B0600070205080204" pitchFamily="34" charset="-128"/>
              </a:rPr>
              <a:t> </a:t>
            </a:r>
          </a:p>
        </p:txBody>
      </p:sp>
      <p:sp>
        <p:nvSpPr>
          <p:cNvPr id="76806" name="Text Box 4"/>
          <p:cNvSpPr txBox="1">
            <a:spLocks noChangeArrowheads="1"/>
          </p:cNvSpPr>
          <p:nvPr/>
        </p:nvSpPr>
        <p:spPr bwMode="auto">
          <a:xfrm>
            <a:off x="0" y="9120188"/>
            <a:ext cx="3165475" cy="474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040" tIns="60786" rIns="95040" bIns="4932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eaLnBrk="1" hangingPunct="1">
              <a:lnSpc>
                <a:spcPct val="93000"/>
              </a:lnSpc>
              <a:spcBef>
                <a:spcPct val="0"/>
              </a:spcBef>
            </a:pPr>
            <a:r>
              <a:rPr lang="en-US" sz="1300">
                <a:latin typeface="Arial" panose="020B0604020202020204" pitchFamily="34" charset="0"/>
                <a:ea typeface="MS PGothic" panose="020B0600070205080204" pitchFamily="34" charset="-128"/>
              </a:rPr>
              <a:t> </a:t>
            </a:r>
          </a:p>
        </p:txBody>
      </p:sp>
      <p:sp>
        <p:nvSpPr>
          <p:cNvPr id="76807" name="Text Box 5"/>
          <p:cNvSpPr txBox="1">
            <a:spLocks noChangeArrowheads="1"/>
          </p:cNvSpPr>
          <p:nvPr/>
        </p:nvSpPr>
        <p:spPr bwMode="auto">
          <a:xfrm>
            <a:off x="4143375" y="9120188"/>
            <a:ext cx="3165475" cy="474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040" tIns="60786" rIns="95040" bIns="4932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lnSpc>
                <a:spcPct val="93000"/>
              </a:lnSpc>
              <a:spcBef>
                <a:spcPct val="0"/>
              </a:spcBef>
            </a:pPr>
            <a:r>
              <a:rPr lang="en-US" sz="1300">
                <a:latin typeface="Arial" panose="020B0604020202020204" pitchFamily="34" charset="0"/>
                <a:ea typeface="MS PGothic" panose="020B0600070205080204" pitchFamily="34" charset="-128"/>
              </a:rPr>
              <a:t> </a:t>
            </a:r>
          </a:p>
        </p:txBody>
      </p:sp>
      <p:sp>
        <p:nvSpPr>
          <p:cNvPr id="76808" name="Rectangle 6"/>
          <p:cNvSpPr>
            <a:spLocks noGrp="1" noRot="1" noChangeAspect="1" noChangeArrowheads="1" noTextEdit="1"/>
          </p:cNvSpPr>
          <p:nvPr>
            <p:ph type="sldImg"/>
          </p:nvPr>
        </p:nvSpPr>
        <p:spPr>
          <a:xfrm>
            <a:off x="1258888" y="728663"/>
            <a:ext cx="4795837" cy="35988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9" name="Rectangle 7"/>
          <p:cNvSpPr>
            <a:spLocks noGrp="1" noChangeArrowheads="1"/>
          </p:cNvSpPr>
          <p:nvPr>
            <p:ph type="body" idx="1"/>
          </p:nvPr>
        </p:nvSpPr>
        <p:spPr>
          <a:xfrm>
            <a:off x="731838" y="4560888"/>
            <a:ext cx="5846762" cy="4316412"/>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p>
        </p:txBody>
      </p:sp>
    </p:spTree>
    <p:extLst>
      <p:ext uri="{BB962C8B-B14F-4D97-AF65-F5344CB8AC3E}">
        <p14:creationId xmlns:p14="http://schemas.microsoft.com/office/powerpoint/2010/main" val="32487980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6"/>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A0432903-AB13-4575-9BEE-510742406507}" type="slidenum">
              <a:rPr lang="en-US" sz="1400" smtClean="0"/>
              <a:pPr>
                <a:spcBef>
                  <a:spcPct val="0"/>
                </a:spcBef>
              </a:pPr>
              <a:t>14</a:t>
            </a:fld>
            <a:endParaRPr lang="en-US" sz="1400" smtClean="0"/>
          </a:p>
        </p:txBody>
      </p:sp>
      <p:sp>
        <p:nvSpPr>
          <p:cNvPr id="78851" name="Text Box 1"/>
          <p:cNvSpPr txBox="1">
            <a:spLocks noChangeArrowheads="1"/>
          </p:cNvSpPr>
          <p:nvPr/>
        </p:nvSpPr>
        <p:spPr bwMode="auto">
          <a:xfrm>
            <a:off x="4143375" y="9120188"/>
            <a:ext cx="3163888"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9630" anchor="b"/>
          <a:lstStyle>
            <a:lvl1pPr marL="379413" indent="-377825">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9pPr>
          </a:lstStyle>
          <a:p>
            <a:pPr algn="r" eaLnBrk="1" hangingPunct="1">
              <a:lnSpc>
                <a:spcPct val="95000"/>
              </a:lnSpc>
              <a:spcBef>
                <a:spcPct val="0"/>
              </a:spcBef>
            </a:pPr>
            <a:fld id="{12B7224A-1067-4151-BD77-4A47AC7F2836}" type="slidenum">
              <a:rPr lang="en-US" sz="1300">
                <a:ea typeface="MS PGothic" panose="020B0600070205080204" pitchFamily="34" charset="-128"/>
              </a:rPr>
              <a:pPr algn="r" eaLnBrk="1" hangingPunct="1">
                <a:lnSpc>
                  <a:spcPct val="95000"/>
                </a:lnSpc>
                <a:spcBef>
                  <a:spcPct val="0"/>
                </a:spcBef>
              </a:pPr>
              <a:t>14</a:t>
            </a:fld>
            <a:endParaRPr lang="en-US" sz="1300">
              <a:ea typeface="MS PGothic" panose="020B0600070205080204" pitchFamily="34" charset="-128"/>
            </a:endParaRPr>
          </a:p>
        </p:txBody>
      </p:sp>
      <p:sp>
        <p:nvSpPr>
          <p:cNvPr id="78852" name="Text Box 2"/>
          <p:cNvSpPr txBox="1">
            <a:spLocks noChangeArrowheads="1"/>
          </p:cNvSpPr>
          <p:nvPr/>
        </p:nvSpPr>
        <p:spPr bwMode="auto">
          <a:xfrm>
            <a:off x="0" y="0"/>
            <a:ext cx="3165475"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040" tIns="60786" rIns="95040" bIns="49320"/>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eaLnBrk="1" hangingPunct="1">
              <a:lnSpc>
                <a:spcPct val="93000"/>
              </a:lnSpc>
              <a:spcBef>
                <a:spcPct val="0"/>
              </a:spcBef>
            </a:pPr>
            <a:r>
              <a:rPr lang="en-US" sz="1300">
                <a:latin typeface="Arial" panose="020B0604020202020204" pitchFamily="34" charset="0"/>
                <a:ea typeface="MS PGothic" panose="020B0600070205080204" pitchFamily="34" charset="-128"/>
              </a:rPr>
              <a:t> </a:t>
            </a:r>
          </a:p>
        </p:txBody>
      </p:sp>
      <p:sp>
        <p:nvSpPr>
          <p:cNvPr id="78853" name="Text Box 3"/>
          <p:cNvSpPr txBox="1">
            <a:spLocks noChangeArrowheads="1"/>
          </p:cNvSpPr>
          <p:nvPr/>
        </p:nvSpPr>
        <p:spPr bwMode="auto">
          <a:xfrm>
            <a:off x="4143375" y="0"/>
            <a:ext cx="3165475"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040" tIns="60786" rIns="95040" bIns="49320"/>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lnSpc>
                <a:spcPct val="93000"/>
              </a:lnSpc>
              <a:spcBef>
                <a:spcPct val="0"/>
              </a:spcBef>
            </a:pPr>
            <a:r>
              <a:rPr lang="en-US" sz="1300">
                <a:latin typeface="Arial" panose="020B0604020202020204" pitchFamily="34" charset="0"/>
                <a:ea typeface="MS PGothic" panose="020B0600070205080204" pitchFamily="34" charset="-128"/>
              </a:rPr>
              <a:t> </a:t>
            </a:r>
          </a:p>
        </p:txBody>
      </p:sp>
      <p:sp>
        <p:nvSpPr>
          <p:cNvPr id="78854" name="Text Box 4"/>
          <p:cNvSpPr txBox="1">
            <a:spLocks noChangeArrowheads="1"/>
          </p:cNvSpPr>
          <p:nvPr/>
        </p:nvSpPr>
        <p:spPr bwMode="auto">
          <a:xfrm>
            <a:off x="0" y="9120188"/>
            <a:ext cx="3165475" cy="474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040" tIns="60786" rIns="95040" bIns="4932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eaLnBrk="1" hangingPunct="1">
              <a:lnSpc>
                <a:spcPct val="93000"/>
              </a:lnSpc>
              <a:spcBef>
                <a:spcPct val="0"/>
              </a:spcBef>
            </a:pPr>
            <a:r>
              <a:rPr lang="en-US" sz="1300">
                <a:latin typeface="Arial" panose="020B0604020202020204" pitchFamily="34" charset="0"/>
                <a:ea typeface="MS PGothic" panose="020B0600070205080204" pitchFamily="34" charset="-128"/>
              </a:rPr>
              <a:t> </a:t>
            </a:r>
          </a:p>
        </p:txBody>
      </p:sp>
      <p:sp>
        <p:nvSpPr>
          <p:cNvPr id="78855" name="Text Box 5"/>
          <p:cNvSpPr txBox="1">
            <a:spLocks noChangeArrowheads="1"/>
          </p:cNvSpPr>
          <p:nvPr/>
        </p:nvSpPr>
        <p:spPr bwMode="auto">
          <a:xfrm>
            <a:off x="4143375" y="9120188"/>
            <a:ext cx="3165475" cy="474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040" tIns="60786" rIns="95040" bIns="4932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lnSpc>
                <a:spcPct val="93000"/>
              </a:lnSpc>
              <a:spcBef>
                <a:spcPct val="0"/>
              </a:spcBef>
            </a:pPr>
            <a:r>
              <a:rPr lang="en-US" sz="1300">
                <a:latin typeface="Arial" panose="020B0604020202020204" pitchFamily="34" charset="0"/>
                <a:ea typeface="MS PGothic" panose="020B0600070205080204" pitchFamily="34" charset="-128"/>
              </a:rPr>
              <a:t> </a:t>
            </a:r>
          </a:p>
        </p:txBody>
      </p:sp>
      <p:sp>
        <p:nvSpPr>
          <p:cNvPr id="78856" name="Rectangle 6"/>
          <p:cNvSpPr>
            <a:spLocks noGrp="1" noRot="1" noChangeAspect="1" noChangeArrowheads="1" noTextEdit="1"/>
          </p:cNvSpPr>
          <p:nvPr>
            <p:ph type="sldImg"/>
          </p:nvPr>
        </p:nvSpPr>
        <p:spPr>
          <a:xfrm>
            <a:off x="1258888" y="728663"/>
            <a:ext cx="4795837" cy="35988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8857" name="Text Box 7"/>
          <p:cNvSpPr>
            <a:spLocks noGrp="1" noChangeArrowheads="1"/>
          </p:cNvSpPr>
          <p:nvPr>
            <p:ph type="body" idx="1"/>
          </p:nvPr>
        </p:nvSpPr>
        <p:spPr>
          <a:xfrm>
            <a:off x="731838" y="4560888"/>
            <a:ext cx="5846762" cy="4316412"/>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109962" anchor="ctr"/>
          <a:lstStyle/>
          <a:p>
            <a:pPr marL="441325" indent="-328613" eaLnBrk="1">
              <a:lnSpc>
                <a:spcPct val="93000"/>
              </a:lnSpc>
              <a:spcBef>
                <a:spcPts val="475"/>
              </a:spcBef>
              <a:buSzPct val="45000"/>
              <a:buFont typeface="Wingdings" panose="05000000000000000000" pitchFamily="2" charset="2"/>
              <a:buChar char=""/>
              <a:tabLst>
                <a:tab pos="882650" algn="l"/>
                <a:tab pos="1363663" algn="l"/>
                <a:tab pos="1846263" algn="l"/>
                <a:tab pos="2330450" algn="l"/>
                <a:tab pos="2813050" algn="l"/>
                <a:tab pos="3297238" algn="l"/>
                <a:tab pos="3779838" algn="l"/>
                <a:tab pos="4264025" algn="l"/>
                <a:tab pos="4746625" algn="l"/>
                <a:tab pos="5230813" algn="l"/>
                <a:tab pos="5713413" algn="l"/>
                <a:tab pos="6196013" algn="l"/>
                <a:tab pos="6680200" algn="l"/>
                <a:tab pos="7162800" algn="l"/>
                <a:tab pos="7646988" algn="l"/>
                <a:tab pos="8129588" algn="l"/>
                <a:tab pos="8613775" algn="l"/>
                <a:tab pos="9096375" algn="l"/>
                <a:tab pos="9580563" algn="l"/>
                <a:tab pos="10063163" algn="l"/>
                <a:tab pos="10545763" algn="l"/>
              </a:tabLst>
            </a:pPr>
            <a:r>
              <a:rPr lang="en-US" sz="2100" smtClean="0">
                <a:latin typeface="Arial" panose="020B0604020202020204" pitchFamily="34" charset="0"/>
                <a:ea typeface="DejaVu Sans" charset="0"/>
                <a:cs typeface="DejaVu Sans" charset="0"/>
              </a:rPr>
              <a:t>XML output available via HTTP APIs to drive alerting</a:t>
            </a:r>
          </a:p>
        </p:txBody>
      </p:sp>
    </p:spTree>
    <p:extLst>
      <p:ext uri="{BB962C8B-B14F-4D97-AF65-F5344CB8AC3E}">
        <p14:creationId xmlns:p14="http://schemas.microsoft.com/office/powerpoint/2010/main" val="32513648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6"/>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977C2796-77BC-4F3A-BC8D-669BA466E751}" type="slidenum">
              <a:rPr lang="en-US" sz="1400" smtClean="0"/>
              <a:pPr>
                <a:spcBef>
                  <a:spcPct val="0"/>
                </a:spcBef>
              </a:pPr>
              <a:t>15</a:t>
            </a:fld>
            <a:endParaRPr lang="en-US" sz="1400" smtClean="0"/>
          </a:p>
        </p:txBody>
      </p:sp>
      <p:sp>
        <p:nvSpPr>
          <p:cNvPr id="60419" name="Text Box 1"/>
          <p:cNvSpPr txBox="1">
            <a:spLocks noChangeArrowheads="1"/>
          </p:cNvSpPr>
          <p:nvPr/>
        </p:nvSpPr>
        <p:spPr bwMode="auto">
          <a:xfrm>
            <a:off x="4143375" y="9120188"/>
            <a:ext cx="3163888"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9630" anchor="b"/>
          <a:lstStyle>
            <a:lvl1pPr marL="379413" indent="-377825">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9pPr>
          </a:lstStyle>
          <a:p>
            <a:pPr algn="r" eaLnBrk="1" hangingPunct="1">
              <a:lnSpc>
                <a:spcPct val="95000"/>
              </a:lnSpc>
              <a:spcBef>
                <a:spcPct val="0"/>
              </a:spcBef>
            </a:pPr>
            <a:fld id="{28E8D7D5-BEF4-4783-9DD4-38A75EBEEDA2}" type="slidenum">
              <a:rPr lang="en-US" sz="1300">
                <a:ea typeface="MS PGothic" panose="020B0600070205080204" pitchFamily="34" charset="-128"/>
              </a:rPr>
              <a:pPr algn="r" eaLnBrk="1" hangingPunct="1">
                <a:lnSpc>
                  <a:spcPct val="95000"/>
                </a:lnSpc>
                <a:spcBef>
                  <a:spcPct val="0"/>
                </a:spcBef>
              </a:pPr>
              <a:t>15</a:t>
            </a:fld>
            <a:endParaRPr lang="en-US" sz="1300">
              <a:ea typeface="MS PGothic" panose="020B0600070205080204" pitchFamily="34" charset="-128"/>
            </a:endParaRPr>
          </a:p>
        </p:txBody>
      </p:sp>
      <p:sp>
        <p:nvSpPr>
          <p:cNvPr id="60420" name="Text Box 2"/>
          <p:cNvSpPr txBox="1">
            <a:spLocks noChangeArrowheads="1"/>
          </p:cNvSpPr>
          <p:nvPr/>
        </p:nvSpPr>
        <p:spPr bwMode="auto">
          <a:xfrm>
            <a:off x="4143375" y="9120188"/>
            <a:ext cx="3165475" cy="474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p>
        </p:txBody>
      </p:sp>
      <p:sp>
        <p:nvSpPr>
          <p:cNvPr id="60421" name="Rectangle 3"/>
          <p:cNvSpPr>
            <a:spLocks noGrp="1" noRot="1" noChangeAspect="1" noChangeArrowheads="1" noTextEdit="1"/>
          </p:cNvSpPr>
          <p:nvPr>
            <p:ph type="sldImg"/>
          </p:nvPr>
        </p:nvSpPr>
        <p:spPr>
          <a:xfrm>
            <a:off x="1258888" y="728663"/>
            <a:ext cx="4795837" cy="35988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22" name="Rectangle 4"/>
          <p:cNvSpPr>
            <a:spLocks noGrp="1" noChangeArrowheads="1"/>
          </p:cNvSpPr>
          <p:nvPr>
            <p:ph type="body" idx="1"/>
          </p:nvPr>
        </p:nvSpPr>
        <p:spPr>
          <a:xfrm>
            <a:off x="731838" y="4560888"/>
            <a:ext cx="5846762" cy="4316412"/>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p>
        </p:txBody>
      </p:sp>
    </p:spTree>
    <p:extLst>
      <p:ext uri="{BB962C8B-B14F-4D97-AF65-F5344CB8AC3E}">
        <p14:creationId xmlns:p14="http://schemas.microsoft.com/office/powerpoint/2010/main" val="1669821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6"/>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030FE41A-1DD1-4787-808A-902FCE190E7E}" type="slidenum">
              <a:rPr lang="en-US" sz="1400" smtClean="0"/>
              <a:pPr>
                <a:spcBef>
                  <a:spcPct val="0"/>
                </a:spcBef>
              </a:pPr>
              <a:t>16</a:t>
            </a:fld>
            <a:endParaRPr lang="en-US" sz="1400" smtClean="0"/>
          </a:p>
        </p:txBody>
      </p:sp>
      <p:sp>
        <p:nvSpPr>
          <p:cNvPr id="58371" name="Text Box 1"/>
          <p:cNvSpPr txBox="1">
            <a:spLocks noChangeArrowheads="1"/>
          </p:cNvSpPr>
          <p:nvPr/>
        </p:nvSpPr>
        <p:spPr bwMode="auto">
          <a:xfrm>
            <a:off x="4143375" y="9120188"/>
            <a:ext cx="3163888"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9630" anchor="b"/>
          <a:lstStyle>
            <a:lvl1pPr marL="379413" indent="-377825">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9pPr>
          </a:lstStyle>
          <a:p>
            <a:pPr algn="r" eaLnBrk="1" hangingPunct="1">
              <a:lnSpc>
                <a:spcPct val="95000"/>
              </a:lnSpc>
              <a:spcBef>
                <a:spcPct val="0"/>
              </a:spcBef>
            </a:pPr>
            <a:fld id="{8859DF14-0C3C-481C-92F8-21A8A98A7D8D}" type="slidenum">
              <a:rPr lang="en-US" sz="1300">
                <a:ea typeface="MS PGothic" panose="020B0600070205080204" pitchFamily="34" charset="-128"/>
              </a:rPr>
              <a:pPr algn="r" eaLnBrk="1" hangingPunct="1">
                <a:lnSpc>
                  <a:spcPct val="95000"/>
                </a:lnSpc>
                <a:spcBef>
                  <a:spcPct val="0"/>
                </a:spcBef>
              </a:pPr>
              <a:t>16</a:t>
            </a:fld>
            <a:endParaRPr lang="en-US" sz="1300">
              <a:ea typeface="MS PGothic" panose="020B0600070205080204" pitchFamily="34" charset="-128"/>
            </a:endParaRPr>
          </a:p>
        </p:txBody>
      </p:sp>
      <p:sp>
        <p:nvSpPr>
          <p:cNvPr id="58372" name="Text Box 2"/>
          <p:cNvSpPr txBox="1">
            <a:spLocks noChangeArrowheads="1"/>
          </p:cNvSpPr>
          <p:nvPr/>
        </p:nvSpPr>
        <p:spPr bwMode="auto">
          <a:xfrm>
            <a:off x="4143375" y="9120188"/>
            <a:ext cx="3165475" cy="474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p>
        </p:txBody>
      </p:sp>
      <p:sp>
        <p:nvSpPr>
          <p:cNvPr id="58373" name="Rectangle 3"/>
          <p:cNvSpPr>
            <a:spLocks noGrp="1" noRot="1" noChangeAspect="1" noChangeArrowheads="1" noTextEdit="1"/>
          </p:cNvSpPr>
          <p:nvPr>
            <p:ph type="sldImg"/>
          </p:nvPr>
        </p:nvSpPr>
        <p:spPr>
          <a:xfrm>
            <a:off x="1258888" y="728663"/>
            <a:ext cx="4795837" cy="35988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4" name="Rectangle 4"/>
          <p:cNvSpPr>
            <a:spLocks noGrp="1" noChangeArrowheads="1"/>
          </p:cNvSpPr>
          <p:nvPr>
            <p:ph type="body" idx="1"/>
          </p:nvPr>
        </p:nvSpPr>
        <p:spPr>
          <a:xfrm>
            <a:off x="731838" y="4560888"/>
            <a:ext cx="5846762" cy="4316412"/>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p>
        </p:txBody>
      </p:sp>
    </p:spTree>
    <p:extLst>
      <p:ext uri="{BB962C8B-B14F-4D97-AF65-F5344CB8AC3E}">
        <p14:creationId xmlns:p14="http://schemas.microsoft.com/office/powerpoint/2010/main" val="39943410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6"/>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122D0024-3147-4610-B2C7-3CC1CA2609C6}" type="slidenum">
              <a:rPr lang="en-US" sz="1400" smtClean="0"/>
              <a:pPr>
                <a:spcBef>
                  <a:spcPct val="0"/>
                </a:spcBef>
              </a:pPr>
              <a:t>17</a:t>
            </a:fld>
            <a:endParaRPr lang="en-US" sz="1400" smtClean="0"/>
          </a:p>
        </p:txBody>
      </p:sp>
      <p:sp>
        <p:nvSpPr>
          <p:cNvPr id="62467" name="Rectangle 1"/>
          <p:cNvSpPr>
            <a:spLocks noGrp="1" noRot="1" noChangeAspect="1" noChangeArrowheads="1" noTextEdit="1"/>
          </p:cNvSpPr>
          <p:nvPr>
            <p:ph type="sldImg"/>
          </p:nvPr>
        </p:nvSpPr>
        <p:spPr>
          <a:xfrm>
            <a:off x="1258888" y="728663"/>
            <a:ext cx="4795837" cy="35988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8" name="Rectangle 2"/>
          <p:cNvSpPr>
            <a:spLocks noGrp="1" noChangeArrowheads="1"/>
          </p:cNvSpPr>
          <p:nvPr>
            <p:ph type="body" idx="1"/>
          </p:nvPr>
        </p:nvSpPr>
        <p:spPr>
          <a:xfrm>
            <a:off x="731838" y="4560888"/>
            <a:ext cx="5851525" cy="432117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p>
        </p:txBody>
      </p:sp>
    </p:spTree>
    <p:extLst>
      <p:ext uri="{BB962C8B-B14F-4D97-AF65-F5344CB8AC3E}">
        <p14:creationId xmlns:p14="http://schemas.microsoft.com/office/powerpoint/2010/main" val="36044777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6"/>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1256B1AC-DADD-478D-AC52-C99776457E68}" type="slidenum">
              <a:rPr lang="en-US" sz="1400" smtClean="0"/>
              <a:pPr>
                <a:spcBef>
                  <a:spcPct val="0"/>
                </a:spcBef>
              </a:pPr>
              <a:t>18</a:t>
            </a:fld>
            <a:endParaRPr lang="en-US" sz="1400" smtClean="0"/>
          </a:p>
        </p:txBody>
      </p:sp>
      <p:sp>
        <p:nvSpPr>
          <p:cNvPr id="64515" name="Rectangle 1"/>
          <p:cNvSpPr>
            <a:spLocks noGrp="1" noRot="1" noChangeAspect="1" noChangeArrowheads="1" noTextEdit="1"/>
          </p:cNvSpPr>
          <p:nvPr>
            <p:ph type="sldImg"/>
          </p:nvPr>
        </p:nvSpPr>
        <p:spPr>
          <a:xfrm>
            <a:off x="1258888" y="728663"/>
            <a:ext cx="4795837" cy="35988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6" name="Rectangle 2"/>
          <p:cNvSpPr>
            <a:spLocks noGrp="1" noChangeArrowheads="1"/>
          </p:cNvSpPr>
          <p:nvPr>
            <p:ph type="body" idx="1"/>
          </p:nvPr>
        </p:nvSpPr>
        <p:spPr>
          <a:xfrm>
            <a:off x="731838" y="4560888"/>
            <a:ext cx="5851525" cy="432117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p>
        </p:txBody>
      </p:sp>
    </p:spTree>
    <p:extLst>
      <p:ext uri="{BB962C8B-B14F-4D97-AF65-F5344CB8AC3E}">
        <p14:creationId xmlns:p14="http://schemas.microsoft.com/office/powerpoint/2010/main" val="36861671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6"/>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EC47A539-21EB-436C-A068-865D8D941E21}" type="slidenum">
              <a:rPr lang="en-US" sz="1400" smtClean="0"/>
              <a:pPr>
                <a:spcBef>
                  <a:spcPct val="0"/>
                </a:spcBef>
              </a:pPr>
              <a:t>19</a:t>
            </a:fld>
            <a:endParaRPr lang="en-US" sz="1400" smtClean="0"/>
          </a:p>
        </p:txBody>
      </p:sp>
      <p:sp>
        <p:nvSpPr>
          <p:cNvPr id="66563" name="Rectangle 1"/>
          <p:cNvSpPr>
            <a:spLocks noGrp="1" noRot="1" noChangeAspect="1" noChangeArrowheads="1" noTextEdit="1"/>
          </p:cNvSpPr>
          <p:nvPr>
            <p:ph type="sldImg"/>
          </p:nvPr>
        </p:nvSpPr>
        <p:spPr>
          <a:xfrm>
            <a:off x="1258888" y="728663"/>
            <a:ext cx="4795837" cy="35988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6564" name="Rectangle 2"/>
          <p:cNvSpPr>
            <a:spLocks noGrp="1" noChangeArrowheads="1"/>
          </p:cNvSpPr>
          <p:nvPr>
            <p:ph type="body" idx="1"/>
          </p:nvPr>
        </p:nvSpPr>
        <p:spPr>
          <a:xfrm>
            <a:off x="731838" y="4560888"/>
            <a:ext cx="5845175" cy="431323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p>
        </p:txBody>
      </p:sp>
      <p:sp>
        <p:nvSpPr>
          <p:cNvPr id="66565" name="Text Box 3"/>
          <p:cNvSpPr txBox="1">
            <a:spLocks noChangeArrowheads="1"/>
          </p:cNvSpPr>
          <p:nvPr/>
        </p:nvSpPr>
        <p:spPr bwMode="auto">
          <a:xfrm>
            <a:off x="4143375" y="9120188"/>
            <a:ext cx="3163888"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9630" anchor="b"/>
          <a:lstStyle>
            <a:lvl1pPr marL="379413" indent="-377825">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9pPr>
          </a:lstStyle>
          <a:p>
            <a:pPr algn="r" eaLnBrk="1" hangingPunct="1">
              <a:lnSpc>
                <a:spcPct val="95000"/>
              </a:lnSpc>
              <a:spcBef>
                <a:spcPct val="0"/>
              </a:spcBef>
            </a:pPr>
            <a:fld id="{719E272B-7090-429E-9F17-2B0CEF056AB2}" type="slidenum">
              <a:rPr lang="en-US" sz="1300">
                <a:ea typeface="MS PGothic" panose="020B0600070205080204" pitchFamily="34" charset="-128"/>
              </a:rPr>
              <a:pPr algn="r" eaLnBrk="1" hangingPunct="1">
                <a:lnSpc>
                  <a:spcPct val="95000"/>
                </a:lnSpc>
                <a:spcBef>
                  <a:spcPct val="0"/>
                </a:spcBef>
              </a:pPr>
              <a:t>19</a:t>
            </a:fld>
            <a:endParaRPr lang="en-US" sz="1300">
              <a:ea typeface="MS PGothic" panose="020B0600070205080204" pitchFamily="34" charset="-128"/>
            </a:endParaRPr>
          </a:p>
        </p:txBody>
      </p:sp>
    </p:spTree>
    <p:extLst>
      <p:ext uri="{BB962C8B-B14F-4D97-AF65-F5344CB8AC3E}">
        <p14:creationId xmlns:p14="http://schemas.microsoft.com/office/powerpoint/2010/main" val="670839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8"/>
          <p:cNvSpPr>
            <a:spLocks noGrp="1" noChangeArrowheads="1"/>
          </p:cNvSpPr>
          <p:nvPr>
            <p:ph type="sldNum" sz="quarter"/>
          </p:nvPr>
        </p:nvSpPr>
        <p:spPr>
          <a:noFill/>
        </p:spPr>
        <p:txBody>
          <a:bodyPr/>
          <a:lstStyle>
            <a:lvl1pPr marL="377825" indent="-377825">
              <a:spcBef>
                <a:spcPct val="30000"/>
              </a:spcBef>
              <a:buClr>
                <a:srgbClr val="000000"/>
              </a:buClr>
              <a:buSzPct val="100000"/>
              <a:buFont typeface="Times New Roman" panose="02020603050405020304" pitchFamily="18" charset="0"/>
              <a:tabLst>
                <a:tab pos="765175" algn="l"/>
                <a:tab pos="1530350" algn="l"/>
                <a:tab pos="2295525" algn="l"/>
                <a:tab pos="30607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65175" algn="l"/>
                <a:tab pos="1530350" algn="l"/>
                <a:tab pos="2295525" algn="l"/>
                <a:tab pos="30607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65175" algn="l"/>
                <a:tab pos="1530350" algn="l"/>
                <a:tab pos="2295525" algn="l"/>
                <a:tab pos="30607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65175" algn="l"/>
                <a:tab pos="1530350" algn="l"/>
                <a:tab pos="2295525" algn="l"/>
                <a:tab pos="30607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65175" algn="l"/>
                <a:tab pos="1530350" algn="l"/>
                <a:tab pos="2295525" algn="l"/>
                <a:tab pos="30607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65175" algn="l"/>
                <a:tab pos="1530350" algn="l"/>
                <a:tab pos="2295525" algn="l"/>
                <a:tab pos="30607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65175" algn="l"/>
                <a:tab pos="1530350" algn="l"/>
                <a:tab pos="2295525" algn="l"/>
                <a:tab pos="30607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65175" algn="l"/>
                <a:tab pos="1530350" algn="l"/>
                <a:tab pos="2295525" algn="l"/>
                <a:tab pos="30607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65175" algn="l"/>
                <a:tab pos="1530350" algn="l"/>
                <a:tab pos="2295525" algn="l"/>
                <a:tab pos="3060700"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1888152B-C062-49A4-BD3D-62345A6929E3}" type="slidenum">
              <a:rPr lang="en-US" sz="1400" smtClean="0">
                <a:ea typeface="MS PGothic" panose="020B0600070205080204" pitchFamily="34" charset="-128"/>
              </a:rPr>
              <a:pPr>
                <a:spcBef>
                  <a:spcPct val="0"/>
                </a:spcBef>
                <a:buSzPct val="45000"/>
                <a:buFont typeface="Wingdings" panose="05000000000000000000" pitchFamily="2" charset="2"/>
                <a:buNone/>
              </a:pPr>
              <a:t>2</a:t>
            </a:fld>
            <a:endParaRPr lang="en-US" sz="1400" smtClean="0">
              <a:ea typeface="MS PGothic" panose="020B0600070205080204" pitchFamily="34" charset="-128"/>
            </a:endParaRPr>
          </a:p>
        </p:txBody>
      </p:sp>
      <p:sp>
        <p:nvSpPr>
          <p:cNvPr id="31747" name="Text Box 1"/>
          <p:cNvSpPr txBox="1">
            <a:spLocks noChangeArrowheads="1"/>
          </p:cNvSpPr>
          <p:nvPr/>
        </p:nvSpPr>
        <p:spPr bwMode="auto">
          <a:xfrm>
            <a:off x="4143375" y="9120188"/>
            <a:ext cx="3165475" cy="474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139" tIns="49472" rIns="95139" bIns="49472"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46937146-E32C-4AB5-AE1B-AA3DC67A2062}" type="slidenum">
              <a:rPr lang="en-US" sz="1300">
                <a:latin typeface="Arial" panose="020B0604020202020204" pitchFamily="34" charset="0"/>
                <a:ea typeface="MS PGothic" panose="020B0600070205080204" pitchFamily="34" charset="-128"/>
              </a:rPr>
              <a:pPr algn="r" eaLnBrk="1" hangingPunct="1">
                <a:spcBef>
                  <a:spcPct val="0"/>
                </a:spcBef>
                <a:buClrTx/>
                <a:buFontTx/>
                <a:buNone/>
              </a:pPr>
              <a:t>2</a:t>
            </a:fld>
            <a:endParaRPr lang="en-US" sz="1300">
              <a:latin typeface="Arial" panose="020B0604020202020204" pitchFamily="34" charset="0"/>
              <a:ea typeface="MS PGothic" panose="020B0600070205080204" pitchFamily="34" charset="-128"/>
            </a:endParaRPr>
          </a:p>
        </p:txBody>
      </p:sp>
      <p:sp>
        <p:nvSpPr>
          <p:cNvPr id="31748" name="Rectangle 2"/>
          <p:cNvSpPr>
            <a:spLocks noGrp="1" noChangeArrowheads="1"/>
          </p:cNvSpPr>
          <p:nvPr>
            <p:ph type="body"/>
          </p:nvPr>
        </p:nvSpPr>
        <p:spPr>
          <a:xfrm>
            <a:off x="731838" y="4560888"/>
            <a:ext cx="5846762" cy="4316412"/>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smtClean="0"/>
          </a:p>
        </p:txBody>
      </p:sp>
    </p:spTree>
    <p:extLst>
      <p:ext uri="{BB962C8B-B14F-4D97-AF65-F5344CB8AC3E}">
        <p14:creationId xmlns:p14="http://schemas.microsoft.com/office/powerpoint/2010/main" val="6425604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6"/>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1F262650-4404-41D4-9248-73D7CCFE5748}" type="slidenum">
              <a:rPr lang="en-US" sz="1400" smtClean="0"/>
              <a:pPr>
                <a:spcBef>
                  <a:spcPct val="0"/>
                </a:spcBef>
              </a:pPr>
              <a:t>20</a:t>
            </a:fld>
            <a:endParaRPr lang="en-US" sz="1400" smtClean="0"/>
          </a:p>
        </p:txBody>
      </p:sp>
      <p:sp>
        <p:nvSpPr>
          <p:cNvPr id="68611" name="Rectangle 1"/>
          <p:cNvSpPr>
            <a:spLocks noGrp="1" noRot="1" noChangeAspect="1" noChangeArrowheads="1" noTextEdit="1"/>
          </p:cNvSpPr>
          <p:nvPr>
            <p:ph type="sldImg"/>
          </p:nvPr>
        </p:nvSpPr>
        <p:spPr>
          <a:xfrm>
            <a:off x="1258888" y="728663"/>
            <a:ext cx="4795837" cy="35988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8612" name="Rectangle 2"/>
          <p:cNvSpPr>
            <a:spLocks noGrp="1" noChangeArrowheads="1"/>
          </p:cNvSpPr>
          <p:nvPr>
            <p:ph type="body" idx="1"/>
          </p:nvPr>
        </p:nvSpPr>
        <p:spPr>
          <a:xfrm>
            <a:off x="731838" y="4560888"/>
            <a:ext cx="5845175" cy="431323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p>
        </p:txBody>
      </p:sp>
      <p:sp>
        <p:nvSpPr>
          <p:cNvPr id="68613" name="Text Box 3"/>
          <p:cNvSpPr txBox="1">
            <a:spLocks noChangeArrowheads="1"/>
          </p:cNvSpPr>
          <p:nvPr/>
        </p:nvSpPr>
        <p:spPr bwMode="auto">
          <a:xfrm>
            <a:off x="4143375" y="9120188"/>
            <a:ext cx="3163888"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9630" anchor="b"/>
          <a:lstStyle>
            <a:lvl1pPr marL="379413" indent="-377825">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9pPr>
          </a:lstStyle>
          <a:p>
            <a:pPr algn="r" eaLnBrk="1" hangingPunct="1">
              <a:lnSpc>
                <a:spcPct val="95000"/>
              </a:lnSpc>
              <a:spcBef>
                <a:spcPct val="0"/>
              </a:spcBef>
            </a:pPr>
            <a:fld id="{7A0D3F34-E6A2-4E0D-AFED-FE9A42D493E2}" type="slidenum">
              <a:rPr lang="en-US" sz="1300">
                <a:ea typeface="MS PGothic" panose="020B0600070205080204" pitchFamily="34" charset="-128"/>
              </a:rPr>
              <a:pPr algn="r" eaLnBrk="1" hangingPunct="1">
                <a:lnSpc>
                  <a:spcPct val="95000"/>
                </a:lnSpc>
                <a:spcBef>
                  <a:spcPct val="0"/>
                </a:spcBef>
              </a:pPr>
              <a:t>20</a:t>
            </a:fld>
            <a:endParaRPr lang="en-US" sz="1300">
              <a:ea typeface="MS PGothic" panose="020B0600070205080204" pitchFamily="34" charset="-128"/>
            </a:endParaRPr>
          </a:p>
        </p:txBody>
      </p:sp>
    </p:spTree>
    <p:extLst>
      <p:ext uri="{BB962C8B-B14F-4D97-AF65-F5344CB8AC3E}">
        <p14:creationId xmlns:p14="http://schemas.microsoft.com/office/powerpoint/2010/main" val="39749728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6"/>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FF9CA199-D8D7-432D-9674-5AF4172F081F}" type="slidenum">
              <a:rPr lang="en-US" sz="1400" smtClean="0"/>
              <a:pPr>
                <a:spcBef>
                  <a:spcPct val="0"/>
                </a:spcBef>
              </a:pPr>
              <a:t>21</a:t>
            </a:fld>
            <a:endParaRPr lang="en-US" sz="1400" smtClean="0"/>
          </a:p>
        </p:txBody>
      </p:sp>
      <p:sp>
        <p:nvSpPr>
          <p:cNvPr id="70659" name="Rectangle 1"/>
          <p:cNvSpPr>
            <a:spLocks noGrp="1" noRot="1" noChangeAspect="1" noChangeArrowheads="1" noTextEdit="1"/>
          </p:cNvSpPr>
          <p:nvPr>
            <p:ph type="sldImg"/>
          </p:nvPr>
        </p:nvSpPr>
        <p:spPr>
          <a:xfrm>
            <a:off x="1258888" y="728663"/>
            <a:ext cx="4795837" cy="35988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0660" name="Rectangle 2"/>
          <p:cNvSpPr>
            <a:spLocks noGrp="1" noChangeArrowheads="1"/>
          </p:cNvSpPr>
          <p:nvPr>
            <p:ph type="body" idx="1"/>
          </p:nvPr>
        </p:nvSpPr>
        <p:spPr>
          <a:xfrm>
            <a:off x="731838" y="4560888"/>
            <a:ext cx="5851525" cy="432117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p>
        </p:txBody>
      </p:sp>
    </p:spTree>
    <p:extLst>
      <p:ext uri="{BB962C8B-B14F-4D97-AF65-F5344CB8AC3E}">
        <p14:creationId xmlns:p14="http://schemas.microsoft.com/office/powerpoint/2010/main" val="27266138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6"/>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32AEE466-D548-4C0D-B2F3-CFD4BD28E893}" type="slidenum">
              <a:rPr lang="en-US" sz="1400" smtClean="0"/>
              <a:pPr>
                <a:spcBef>
                  <a:spcPct val="0"/>
                </a:spcBef>
              </a:pPr>
              <a:t>22</a:t>
            </a:fld>
            <a:endParaRPr lang="en-US" sz="1400" smtClean="0"/>
          </a:p>
        </p:txBody>
      </p:sp>
      <p:sp>
        <p:nvSpPr>
          <p:cNvPr id="72707" name="Rectangle 1"/>
          <p:cNvSpPr>
            <a:spLocks noGrp="1" noRot="1" noChangeAspect="1" noChangeArrowheads="1" noTextEdit="1"/>
          </p:cNvSpPr>
          <p:nvPr>
            <p:ph type="sldImg"/>
          </p:nvPr>
        </p:nvSpPr>
        <p:spPr>
          <a:xfrm>
            <a:off x="1258888" y="728663"/>
            <a:ext cx="4795837" cy="35988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2708" name="Rectangle 2"/>
          <p:cNvSpPr>
            <a:spLocks noGrp="1" noChangeArrowheads="1"/>
          </p:cNvSpPr>
          <p:nvPr>
            <p:ph type="body" idx="1"/>
          </p:nvPr>
        </p:nvSpPr>
        <p:spPr>
          <a:xfrm>
            <a:off x="731838" y="4560888"/>
            <a:ext cx="5845175" cy="431323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p>
        </p:txBody>
      </p:sp>
      <p:sp>
        <p:nvSpPr>
          <p:cNvPr id="72709" name="Text Box 3"/>
          <p:cNvSpPr txBox="1">
            <a:spLocks noChangeArrowheads="1"/>
          </p:cNvSpPr>
          <p:nvPr/>
        </p:nvSpPr>
        <p:spPr bwMode="auto">
          <a:xfrm>
            <a:off x="4143375" y="9120188"/>
            <a:ext cx="3163888"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9630" anchor="b"/>
          <a:lstStyle>
            <a:lvl1pPr marL="379413" indent="-377825">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9pPr>
          </a:lstStyle>
          <a:p>
            <a:pPr algn="r" eaLnBrk="1" hangingPunct="1">
              <a:lnSpc>
                <a:spcPct val="95000"/>
              </a:lnSpc>
              <a:spcBef>
                <a:spcPct val="0"/>
              </a:spcBef>
            </a:pPr>
            <a:fld id="{37AA34E8-7FDF-453A-A7D4-3C9B36245391}" type="slidenum">
              <a:rPr lang="en-US" sz="1300">
                <a:ea typeface="MS PGothic" panose="020B0600070205080204" pitchFamily="34" charset="-128"/>
              </a:rPr>
              <a:pPr algn="r" eaLnBrk="1" hangingPunct="1">
                <a:lnSpc>
                  <a:spcPct val="95000"/>
                </a:lnSpc>
                <a:spcBef>
                  <a:spcPct val="0"/>
                </a:spcBef>
              </a:pPr>
              <a:t>22</a:t>
            </a:fld>
            <a:endParaRPr lang="en-US" sz="1300">
              <a:ea typeface="MS PGothic" panose="020B0600070205080204" pitchFamily="34" charset="-128"/>
            </a:endParaRPr>
          </a:p>
        </p:txBody>
      </p:sp>
    </p:spTree>
    <p:extLst>
      <p:ext uri="{BB962C8B-B14F-4D97-AF65-F5344CB8AC3E}">
        <p14:creationId xmlns:p14="http://schemas.microsoft.com/office/powerpoint/2010/main" val="34923028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Rectangle 6"/>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21B9B493-6D6F-4C77-AB9F-3AC2EB27CDD7}" type="slidenum">
              <a:rPr lang="en-US" sz="1400" smtClean="0"/>
              <a:pPr>
                <a:spcBef>
                  <a:spcPct val="0"/>
                </a:spcBef>
              </a:pPr>
              <a:t>23</a:t>
            </a:fld>
            <a:endParaRPr lang="en-US" sz="1400" smtClean="0"/>
          </a:p>
        </p:txBody>
      </p:sp>
      <p:sp>
        <p:nvSpPr>
          <p:cNvPr id="74755" name="Rectangle 1"/>
          <p:cNvSpPr>
            <a:spLocks noGrp="1" noRot="1" noChangeAspect="1" noChangeArrowheads="1" noTextEdit="1"/>
          </p:cNvSpPr>
          <p:nvPr>
            <p:ph type="sldImg"/>
          </p:nvPr>
        </p:nvSpPr>
        <p:spPr>
          <a:xfrm>
            <a:off x="1258888" y="728663"/>
            <a:ext cx="4795837" cy="35988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4756" name="Rectangle 2"/>
          <p:cNvSpPr>
            <a:spLocks noGrp="1" noChangeArrowheads="1"/>
          </p:cNvSpPr>
          <p:nvPr>
            <p:ph type="body" idx="1"/>
          </p:nvPr>
        </p:nvSpPr>
        <p:spPr>
          <a:xfrm>
            <a:off x="731838" y="4560888"/>
            <a:ext cx="5845175" cy="431323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p>
        </p:txBody>
      </p:sp>
      <p:sp>
        <p:nvSpPr>
          <p:cNvPr id="74757" name="Text Box 3"/>
          <p:cNvSpPr txBox="1">
            <a:spLocks noChangeArrowheads="1"/>
          </p:cNvSpPr>
          <p:nvPr/>
        </p:nvSpPr>
        <p:spPr bwMode="auto">
          <a:xfrm>
            <a:off x="4143375" y="9120188"/>
            <a:ext cx="3163888"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9630" anchor="b"/>
          <a:lstStyle>
            <a:lvl1pPr marL="379413" indent="-377825">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9pPr>
          </a:lstStyle>
          <a:p>
            <a:pPr algn="r" eaLnBrk="1" hangingPunct="1">
              <a:lnSpc>
                <a:spcPct val="95000"/>
              </a:lnSpc>
              <a:spcBef>
                <a:spcPct val="0"/>
              </a:spcBef>
            </a:pPr>
            <a:fld id="{8AA2B4D8-018D-4CDA-8855-DF52F5C234BF}" type="slidenum">
              <a:rPr lang="en-US" sz="1300">
                <a:ea typeface="MS PGothic" panose="020B0600070205080204" pitchFamily="34" charset="-128"/>
              </a:rPr>
              <a:pPr algn="r" eaLnBrk="1" hangingPunct="1">
                <a:lnSpc>
                  <a:spcPct val="95000"/>
                </a:lnSpc>
                <a:spcBef>
                  <a:spcPct val="0"/>
                </a:spcBef>
              </a:pPr>
              <a:t>23</a:t>
            </a:fld>
            <a:endParaRPr lang="en-US" sz="1300">
              <a:ea typeface="MS PGothic" panose="020B0600070205080204" pitchFamily="34" charset="-128"/>
            </a:endParaRPr>
          </a:p>
        </p:txBody>
      </p:sp>
    </p:spTree>
    <p:extLst>
      <p:ext uri="{BB962C8B-B14F-4D97-AF65-F5344CB8AC3E}">
        <p14:creationId xmlns:p14="http://schemas.microsoft.com/office/powerpoint/2010/main" val="24323183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6"/>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DEB2B202-2D31-4E6D-B0E4-D55BA5DF05E7}" type="slidenum">
              <a:rPr lang="en-US" sz="1400" smtClean="0"/>
              <a:pPr>
                <a:spcBef>
                  <a:spcPct val="0"/>
                </a:spcBef>
              </a:pPr>
              <a:t>24</a:t>
            </a:fld>
            <a:endParaRPr lang="en-US" sz="1400" smtClean="0"/>
          </a:p>
        </p:txBody>
      </p:sp>
      <p:sp>
        <p:nvSpPr>
          <p:cNvPr id="80899" name="Text Box 1"/>
          <p:cNvSpPr txBox="1">
            <a:spLocks noChangeArrowheads="1"/>
          </p:cNvSpPr>
          <p:nvPr/>
        </p:nvSpPr>
        <p:spPr bwMode="auto">
          <a:xfrm>
            <a:off x="4143375" y="9120188"/>
            <a:ext cx="3163888"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9630" anchor="b"/>
          <a:lstStyle>
            <a:lvl1pPr marL="379413" indent="-377825">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9pPr>
          </a:lstStyle>
          <a:p>
            <a:pPr algn="r" eaLnBrk="1" hangingPunct="1">
              <a:lnSpc>
                <a:spcPct val="95000"/>
              </a:lnSpc>
              <a:spcBef>
                <a:spcPct val="0"/>
              </a:spcBef>
            </a:pPr>
            <a:fld id="{7DF1E8AC-9CAC-4350-A9FB-5B4F59DD00A1}" type="slidenum">
              <a:rPr lang="en-US" sz="1300">
                <a:ea typeface="MS PGothic" panose="020B0600070205080204" pitchFamily="34" charset="-128"/>
              </a:rPr>
              <a:pPr algn="r" eaLnBrk="1" hangingPunct="1">
                <a:lnSpc>
                  <a:spcPct val="95000"/>
                </a:lnSpc>
                <a:spcBef>
                  <a:spcPct val="0"/>
                </a:spcBef>
              </a:pPr>
              <a:t>24</a:t>
            </a:fld>
            <a:endParaRPr lang="en-US" sz="1300">
              <a:ea typeface="MS PGothic" panose="020B0600070205080204" pitchFamily="34" charset="-128"/>
            </a:endParaRPr>
          </a:p>
        </p:txBody>
      </p:sp>
      <p:sp>
        <p:nvSpPr>
          <p:cNvPr id="80900" name="Rectangle 2"/>
          <p:cNvSpPr>
            <a:spLocks noGrp="1" noRot="1" noChangeAspect="1" noChangeArrowheads="1" noTextEdit="1"/>
          </p:cNvSpPr>
          <p:nvPr>
            <p:ph type="sldImg"/>
          </p:nvPr>
        </p:nvSpPr>
        <p:spPr>
          <a:xfrm>
            <a:off x="1258888" y="728663"/>
            <a:ext cx="4795837" cy="35988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0901" name="Rectangle 3"/>
          <p:cNvSpPr>
            <a:spLocks noGrp="1" noChangeArrowheads="1"/>
          </p:cNvSpPr>
          <p:nvPr>
            <p:ph type="body" idx="1"/>
          </p:nvPr>
        </p:nvSpPr>
        <p:spPr>
          <a:xfrm>
            <a:off x="731838" y="4560888"/>
            <a:ext cx="5846762" cy="4316412"/>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p>
        </p:txBody>
      </p:sp>
    </p:spTree>
    <p:extLst>
      <p:ext uri="{BB962C8B-B14F-4D97-AF65-F5344CB8AC3E}">
        <p14:creationId xmlns:p14="http://schemas.microsoft.com/office/powerpoint/2010/main" val="4219718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6"/>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FB5E7931-548A-47AA-9BF1-595F805CCB7F}" type="slidenum">
              <a:rPr lang="en-US" sz="1400" smtClean="0"/>
              <a:pPr>
                <a:spcBef>
                  <a:spcPct val="0"/>
                </a:spcBef>
              </a:pPr>
              <a:t>25</a:t>
            </a:fld>
            <a:endParaRPr lang="en-US" sz="1400" smtClean="0"/>
          </a:p>
        </p:txBody>
      </p:sp>
      <p:sp>
        <p:nvSpPr>
          <p:cNvPr id="82947" name="Text Box 1"/>
          <p:cNvSpPr txBox="1">
            <a:spLocks noChangeArrowheads="1"/>
          </p:cNvSpPr>
          <p:nvPr/>
        </p:nvSpPr>
        <p:spPr bwMode="auto">
          <a:xfrm>
            <a:off x="4143375" y="9120188"/>
            <a:ext cx="3163888"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9630" anchor="b"/>
          <a:lstStyle>
            <a:lvl1pPr marL="379413" indent="-377825">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9pPr>
          </a:lstStyle>
          <a:p>
            <a:pPr algn="r" eaLnBrk="1" hangingPunct="1">
              <a:lnSpc>
                <a:spcPct val="95000"/>
              </a:lnSpc>
              <a:spcBef>
                <a:spcPct val="0"/>
              </a:spcBef>
            </a:pPr>
            <a:fld id="{B5250F34-CDF1-4F69-A84F-2386ED433D0E}" type="slidenum">
              <a:rPr lang="en-US" sz="1300">
                <a:ea typeface="MS PGothic" panose="020B0600070205080204" pitchFamily="34" charset="-128"/>
              </a:rPr>
              <a:pPr algn="r" eaLnBrk="1" hangingPunct="1">
                <a:lnSpc>
                  <a:spcPct val="95000"/>
                </a:lnSpc>
                <a:spcBef>
                  <a:spcPct val="0"/>
                </a:spcBef>
              </a:pPr>
              <a:t>25</a:t>
            </a:fld>
            <a:endParaRPr lang="en-US" sz="1300">
              <a:ea typeface="MS PGothic" panose="020B0600070205080204" pitchFamily="34" charset="-128"/>
            </a:endParaRPr>
          </a:p>
        </p:txBody>
      </p:sp>
      <p:sp>
        <p:nvSpPr>
          <p:cNvPr id="82948" name="Text Box 2"/>
          <p:cNvSpPr txBox="1">
            <a:spLocks noChangeArrowheads="1"/>
          </p:cNvSpPr>
          <p:nvPr/>
        </p:nvSpPr>
        <p:spPr bwMode="auto">
          <a:xfrm>
            <a:off x="4143375" y="9120188"/>
            <a:ext cx="3165475" cy="474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p>
        </p:txBody>
      </p:sp>
      <p:sp>
        <p:nvSpPr>
          <p:cNvPr id="82949" name="Rectangle 3"/>
          <p:cNvSpPr>
            <a:spLocks noGrp="1" noRot="1" noChangeAspect="1" noChangeArrowheads="1" noTextEdit="1"/>
          </p:cNvSpPr>
          <p:nvPr>
            <p:ph type="sldImg"/>
          </p:nvPr>
        </p:nvSpPr>
        <p:spPr>
          <a:xfrm>
            <a:off x="1258888" y="728663"/>
            <a:ext cx="4795837" cy="35988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2950" name="Rectangle 4"/>
          <p:cNvSpPr>
            <a:spLocks noGrp="1" noChangeArrowheads="1"/>
          </p:cNvSpPr>
          <p:nvPr>
            <p:ph type="body" idx="1"/>
          </p:nvPr>
        </p:nvSpPr>
        <p:spPr>
          <a:xfrm>
            <a:off x="731838" y="4560888"/>
            <a:ext cx="5846762" cy="4316412"/>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p>
        </p:txBody>
      </p:sp>
      <p:sp>
        <p:nvSpPr>
          <p:cNvPr id="82951" name="Text Box 5"/>
          <p:cNvSpPr txBox="1">
            <a:spLocks noChangeArrowheads="1"/>
          </p:cNvSpPr>
          <p:nvPr/>
        </p:nvSpPr>
        <p:spPr bwMode="auto">
          <a:xfrm>
            <a:off x="4419600" y="9575800"/>
            <a:ext cx="3381375"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p>
        </p:txBody>
      </p:sp>
    </p:spTree>
    <p:extLst>
      <p:ext uri="{BB962C8B-B14F-4D97-AF65-F5344CB8AC3E}">
        <p14:creationId xmlns:p14="http://schemas.microsoft.com/office/powerpoint/2010/main" val="38476935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Rectangle 6"/>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190063A9-3768-4800-B8D5-594652EC4820}" type="slidenum">
              <a:rPr lang="en-US" sz="1400" smtClean="0"/>
              <a:pPr>
                <a:spcBef>
                  <a:spcPct val="0"/>
                </a:spcBef>
              </a:pPr>
              <a:t>26</a:t>
            </a:fld>
            <a:endParaRPr lang="en-US" sz="1400" smtClean="0"/>
          </a:p>
        </p:txBody>
      </p:sp>
      <p:sp>
        <p:nvSpPr>
          <p:cNvPr id="84995" name="Text Box 1"/>
          <p:cNvSpPr txBox="1">
            <a:spLocks noChangeArrowheads="1"/>
          </p:cNvSpPr>
          <p:nvPr/>
        </p:nvSpPr>
        <p:spPr bwMode="auto">
          <a:xfrm>
            <a:off x="4143375" y="9120188"/>
            <a:ext cx="3163888"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9630" anchor="b"/>
          <a:lstStyle>
            <a:lvl1pPr marL="379413" indent="-377825">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9pPr>
          </a:lstStyle>
          <a:p>
            <a:pPr algn="r" eaLnBrk="1" hangingPunct="1">
              <a:lnSpc>
                <a:spcPct val="95000"/>
              </a:lnSpc>
              <a:spcBef>
                <a:spcPct val="0"/>
              </a:spcBef>
            </a:pPr>
            <a:fld id="{B6D23E4C-B9D5-4418-AE91-BF2A53002AD5}" type="slidenum">
              <a:rPr lang="en-US" sz="1300">
                <a:ea typeface="MS PGothic" panose="020B0600070205080204" pitchFamily="34" charset="-128"/>
              </a:rPr>
              <a:pPr algn="r" eaLnBrk="1" hangingPunct="1">
                <a:lnSpc>
                  <a:spcPct val="95000"/>
                </a:lnSpc>
                <a:spcBef>
                  <a:spcPct val="0"/>
                </a:spcBef>
              </a:pPr>
              <a:t>26</a:t>
            </a:fld>
            <a:endParaRPr lang="en-US" sz="1300">
              <a:ea typeface="MS PGothic" panose="020B0600070205080204" pitchFamily="34" charset="-128"/>
            </a:endParaRPr>
          </a:p>
        </p:txBody>
      </p:sp>
      <p:sp>
        <p:nvSpPr>
          <p:cNvPr id="84996" name="Text Box 2"/>
          <p:cNvSpPr txBox="1">
            <a:spLocks noChangeArrowheads="1"/>
          </p:cNvSpPr>
          <p:nvPr/>
        </p:nvSpPr>
        <p:spPr bwMode="auto">
          <a:xfrm>
            <a:off x="4143375" y="9120188"/>
            <a:ext cx="3165475" cy="474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p>
        </p:txBody>
      </p:sp>
      <p:sp>
        <p:nvSpPr>
          <p:cNvPr id="84997" name="Rectangle 3"/>
          <p:cNvSpPr>
            <a:spLocks noGrp="1" noRot="1" noChangeAspect="1" noChangeArrowheads="1" noTextEdit="1"/>
          </p:cNvSpPr>
          <p:nvPr>
            <p:ph type="sldImg"/>
          </p:nvPr>
        </p:nvSpPr>
        <p:spPr>
          <a:xfrm>
            <a:off x="1258888" y="728663"/>
            <a:ext cx="4795837" cy="35988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4998" name="Rectangle 4"/>
          <p:cNvSpPr>
            <a:spLocks noGrp="1" noChangeArrowheads="1"/>
          </p:cNvSpPr>
          <p:nvPr>
            <p:ph type="body" idx="1"/>
          </p:nvPr>
        </p:nvSpPr>
        <p:spPr>
          <a:xfrm>
            <a:off x="731838" y="4560888"/>
            <a:ext cx="5846762" cy="4316412"/>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p>
        </p:txBody>
      </p:sp>
      <p:sp>
        <p:nvSpPr>
          <p:cNvPr id="84999" name="Text Box 5"/>
          <p:cNvSpPr txBox="1">
            <a:spLocks noChangeArrowheads="1"/>
          </p:cNvSpPr>
          <p:nvPr/>
        </p:nvSpPr>
        <p:spPr bwMode="auto">
          <a:xfrm>
            <a:off x="4419600" y="9575800"/>
            <a:ext cx="3381375"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p>
        </p:txBody>
      </p:sp>
    </p:spTree>
    <p:extLst>
      <p:ext uri="{BB962C8B-B14F-4D97-AF65-F5344CB8AC3E}">
        <p14:creationId xmlns:p14="http://schemas.microsoft.com/office/powerpoint/2010/main" val="8476088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Rectangle 6"/>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4B1848F0-E57F-43E2-A4A0-2B4AE48E0E56}" type="slidenum">
              <a:rPr lang="en-US" sz="1400" smtClean="0"/>
              <a:pPr>
                <a:spcBef>
                  <a:spcPct val="0"/>
                </a:spcBef>
              </a:pPr>
              <a:t>27</a:t>
            </a:fld>
            <a:endParaRPr lang="en-US" sz="1400" smtClean="0"/>
          </a:p>
        </p:txBody>
      </p:sp>
      <p:sp>
        <p:nvSpPr>
          <p:cNvPr id="87043" name="Text Box 1"/>
          <p:cNvSpPr txBox="1">
            <a:spLocks noChangeArrowheads="1"/>
          </p:cNvSpPr>
          <p:nvPr/>
        </p:nvSpPr>
        <p:spPr bwMode="auto">
          <a:xfrm>
            <a:off x="4143375" y="9120188"/>
            <a:ext cx="3163888"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9630" anchor="b"/>
          <a:lstStyle>
            <a:lvl1pPr marL="379413" indent="-377825">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9pPr>
          </a:lstStyle>
          <a:p>
            <a:pPr algn="r" eaLnBrk="1" hangingPunct="1">
              <a:lnSpc>
                <a:spcPct val="95000"/>
              </a:lnSpc>
              <a:spcBef>
                <a:spcPct val="0"/>
              </a:spcBef>
            </a:pPr>
            <a:fld id="{CF831AC6-BDDC-47D1-8B00-373D18488494}" type="slidenum">
              <a:rPr lang="en-US" sz="1300">
                <a:ea typeface="MS PGothic" panose="020B0600070205080204" pitchFamily="34" charset="-128"/>
              </a:rPr>
              <a:pPr algn="r" eaLnBrk="1" hangingPunct="1">
                <a:lnSpc>
                  <a:spcPct val="95000"/>
                </a:lnSpc>
                <a:spcBef>
                  <a:spcPct val="0"/>
                </a:spcBef>
              </a:pPr>
              <a:t>27</a:t>
            </a:fld>
            <a:endParaRPr lang="en-US" sz="1300">
              <a:ea typeface="MS PGothic" panose="020B0600070205080204" pitchFamily="34" charset="-128"/>
            </a:endParaRPr>
          </a:p>
        </p:txBody>
      </p:sp>
      <p:sp>
        <p:nvSpPr>
          <p:cNvPr id="87044" name="Text Box 2"/>
          <p:cNvSpPr txBox="1">
            <a:spLocks noChangeArrowheads="1"/>
          </p:cNvSpPr>
          <p:nvPr/>
        </p:nvSpPr>
        <p:spPr bwMode="auto">
          <a:xfrm>
            <a:off x="4143375" y="9120188"/>
            <a:ext cx="3165475" cy="474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p>
        </p:txBody>
      </p:sp>
      <p:sp>
        <p:nvSpPr>
          <p:cNvPr id="87045" name="Rectangle 3"/>
          <p:cNvSpPr>
            <a:spLocks noGrp="1" noRot="1" noChangeAspect="1" noChangeArrowheads="1" noTextEdit="1"/>
          </p:cNvSpPr>
          <p:nvPr>
            <p:ph type="sldImg"/>
          </p:nvPr>
        </p:nvSpPr>
        <p:spPr>
          <a:xfrm>
            <a:off x="1258888" y="728663"/>
            <a:ext cx="4795837" cy="35988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7046" name="Rectangle 4"/>
          <p:cNvSpPr>
            <a:spLocks noGrp="1" noChangeArrowheads="1"/>
          </p:cNvSpPr>
          <p:nvPr>
            <p:ph type="body" idx="1"/>
          </p:nvPr>
        </p:nvSpPr>
        <p:spPr>
          <a:xfrm>
            <a:off x="731838" y="4560888"/>
            <a:ext cx="5846762" cy="4316412"/>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p>
        </p:txBody>
      </p:sp>
      <p:sp>
        <p:nvSpPr>
          <p:cNvPr id="87047" name="Text Box 5"/>
          <p:cNvSpPr txBox="1">
            <a:spLocks noChangeArrowheads="1"/>
          </p:cNvSpPr>
          <p:nvPr/>
        </p:nvSpPr>
        <p:spPr bwMode="auto">
          <a:xfrm>
            <a:off x="4419600" y="9575800"/>
            <a:ext cx="3381375"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p>
        </p:txBody>
      </p:sp>
    </p:spTree>
    <p:extLst>
      <p:ext uri="{BB962C8B-B14F-4D97-AF65-F5344CB8AC3E}">
        <p14:creationId xmlns:p14="http://schemas.microsoft.com/office/powerpoint/2010/main" val="1122291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6"/>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471E9BB0-DB73-4085-BDF8-24732A3E1D7C}" type="slidenum">
              <a:rPr lang="en-US" sz="1400" smtClean="0"/>
              <a:pPr>
                <a:spcBef>
                  <a:spcPct val="0"/>
                </a:spcBef>
              </a:pPr>
              <a:t>28</a:t>
            </a:fld>
            <a:endParaRPr lang="en-US" sz="1400" smtClean="0"/>
          </a:p>
        </p:txBody>
      </p:sp>
      <p:sp>
        <p:nvSpPr>
          <p:cNvPr id="89091" name="Text Box 1"/>
          <p:cNvSpPr txBox="1">
            <a:spLocks noChangeArrowheads="1"/>
          </p:cNvSpPr>
          <p:nvPr/>
        </p:nvSpPr>
        <p:spPr bwMode="auto">
          <a:xfrm>
            <a:off x="4143375" y="9120188"/>
            <a:ext cx="3163888"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9630" anchor="b"/>
          <a:lstStyle>
            <a:lvl1pPr marL="379413" indent="-377825">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9pPr>
          </a:lstStyle>
          <a:p>
            <a:pPr algn="r" eaLnBrk="1" hangingPunct="1">
              <a:lnSpc>
                <a:spcPct val="95000"/>
              </a:lnSpc>
              <a:spcBef>
                <a:spcPct val="0"/>
              </a:spcBef>
            </a:pPr>
            <a:fld id="{5E3A66F4-063E-439F-964D-51CF698C1203}" type="slidenum">
              <a:rPr lang="en-US" sz="1300">
                <a:ea typeface="MS PGothic" panose="020B0600070205080204" pitchFamily="34" charset="-128"/>
              </a:rPr>
              <a:pPr algn="r" eaLnBrk="1" hangingPunct="1">
                <a:lnSpc>
                  <a:spcPct val="95000"/>
                </a:lnSpc>
                <a:spcBef>
                  <a:spcPct val="0"/>
                </a:spcBef>
              </a:pPr>
              <a:t>28</a:t>
            </a:fld>
            <a:endParaRPr lang="en-US" sz="1300">
              <a:ea typeface="MS PGothic" panose="020B0600070205080204" pitchFamily="34" charset="-128"/>
            </a:endParaRPr>
          </a:p>
        </p:txBody>
      </p:sp>
      <p:sp>
        <p:nvSpPr>
          <p:cNvPr id="89092" name="Text Box 2"/>
          <p:cNvSpPr txBox="1">
            <a:spLocks noChangeArrowheads="1"/>
          </p:cNvSpPr>
          <p:nvPr/>
        </p:nvSpPr>
        <p:spPr bwMode="auto">
          <a:xfrm>
            <a:off x="4143375" y="9120188"/>
            <a:ext cx="3165475" cy="474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p>
        </p:txBody>
      </p:sp>
      <p:sp>
        <p:nvSpPr>
          <p:cNvPr id="89093" name="Rectangle 3"/>
          <p:cNvSpPr>
            <a:spLocks noGrp="1" noRot="1" noChangeAspect="1" noChangeArrowheads="1" noTextEdit="1"/>
          </p:cNvSpPr>
          <p:nvPr>
            <p:ph type="sldImg"/>
          </p:nvPr>
        </p:nvSpPr>
        <p:spPr>
          <a:xfrm>
            <a:off x="1258888" y="728663"/>
            <a:ext cx="4795837" cy="35988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9094" name="Rectangle 4"/>
          <p:cNvSpPr>
            <a:spLocks noGrp="1" noChangeArrowheads="1"/>
          </p:cNvSpPr>
          <p:nvPr>
            <p:ph type="body" idx="1"/>
          </p:nvPr>
        </p:nvSpPr>
        <p:spPr>
          <a:xfrm>
            <a:off x="731838" y="4560888"/>
            <a:ext cx="5846762" cy="4316412"/>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p>
        </p:txBody>
      </p:sp>
      <p:sp>
        <p:nvSpPr>
          <p:cNvPr id="89095" name="Text Box 5"/>
          <p:cNvSpPr txBox="1">
            <a:spLocks noChangeArrowheads="1"/>
          </p:cNvSpPr>
          <p:nvPr/>
        </p:nvSpPr>
        <p:spPr bwMode="auto">
          <a:xfrm>
            <a:off x="4419600" y="9575800"/>
            <a:ext cx="3381375"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p>
        </p:txBody>
      </p:sp>
    </p:spTree>
    <p:extLst>
      <p:ext uri="{BB962C8B-B14F-4D97-AF65-F5344CB8AC3E}">
        <p14:creationId xmlns:p14="http://schemas.microsoft.com/office/powerpoint/2010/main" val="16225016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8" name="Rectangle 6"/>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F8E35CB2-A57D-4C70-9C87-F06492ED0E59}" type="slidenum">
              <a:rPr lang="en-US" sz="1400" smtClean="0"/>
              <a:pPr>
                <a:spcBef>
                  <a:spcPct val="0"/>
                </a:spcBef>
              </a:pPr>
              <a:t>29</a:t>
            </a:fld>
            <a:endParaRPr lang="en-US" sz="1400" smtClean="0"/>
          </a:p>
        </p:txBody>
      </p:sp>
      <p:sp>
        <p:nvSpPr>
          <p:cNvPr id="91139" name="Text Box 1"/>
          <p:cNvSpPr txBox="1">
            <a:spLocks noChangeArrowheads="1"/>
          </p:cNvSpPr>
          <p:nvPr/>
        </p:nvSpPr>
        <p:spPr bwMode="auto">
          <a:xfrm>
            <a:off x="4143375" y="9120188"/>
            <a:ext cx="3163888"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9630" anchor="b"/>
          <a:lstStyle>
            <a:lvl1pPr marL="379413" indent="-377825">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9pPr>
          </a:lstStyle>
          <a:p>
            <a:pPr algn="r" eaLnBrk="1" hangingPunct="1">
              <a:lnSpc>
                <a:spcPct val="95000"/>
              </a:lnSpc>
              <a:spcBef>
                <a:spcPct val="0"/>
              </a:spcBef>
            </a:pPr>
            <a:fld id="{E45D68D9-FA7F-4454-BD80-B4F275761FA4}" type="slidenum">
              <a:rPr lang="en-US" sz="1300">
                <a:ea typeface="MS PGothic" panose="020B0600070205080204" pitchFamily="34" charset="-128"/>
              </a:rPr>
              <a:pPr algn="r" eaLnBrk="1" hangingPunct="1">
                <a:lnSpc>
                  <a:spcPct val="95000"/>
                </a:lnSpc>
                <a:spcBef>
                  <a:spcPct val="0"/>
                </a:spcBef>
              </a:pPr>
              <a:t>29</a:t>
            </a:fld>
            <a:endParaRPr lang="en-US" sz="1300">
              <a:ea typeface="MS PGothic" panose="020B0600070205080204" pitchFamily="34" charset="-128"/>
            </a:endParaRPr>
          </a:p>
        </p:txBody>
      </p:sp>
      <p:sp>
        <p:nvSpPr>
          <p:cNvPr id="91140" name="Text Box 2"/>
          <p:cNvSpPr txBox="1">
            <a:spLocks noChangeArrowheads="1"/>
          </p:cNvSpPr>
          <p:nvPr/>
        </p:nvSpPr>
        <p:spPr bwMode="auto">
          <a:xfrm>
            <a:off x="4143375" y="9120188"/>
            <a:ext cx="3165475" cy="474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p>
        </p:txBody>
      </p:sp>
      <p:sp>
        <p:nvSpPr>
          <p:cNvPr id="91141" name="Rectangle 3"/>
          <p:cNvSpPr>
            <a:spLocks noGrp="1" noRot="1" noChangeAspect="1" noChangeArrowheads="1" noTextEdit="1"/>
          </p:cNvSpPr>
          <p:nvPr>
            <p:ph type="sldImg"/>
          </p:nvPr>
        </p:nvSpPr>
        <p:spPr>
          <a:xfrm>
            <a:off x="1258888" y="728663"/>
            <a:ext cx="4795837" cy="35988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1142" name="Rectangle 4"/>
          <p:cNvSpPr>
            <a:spLocks noGrp="1" noChangeArrowheads="1"/>
          </p:cNvSpPr>
          <p:nvPr>
            <p:ph type="body" idx="1"/>
          </p:nvPr>
        </p:nvSpPr>
        <p:spPr>
          <a:xfrm>
            <a:off x="731838" y="4560888"/>
            <a:ext cx="5846762" cy="4316412"/>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p>
        </p:txBody>
      </p:sp>
      <p:sp>
        <p:nvSpPr>
          <p:cNvPr id="91143" name="Text Box 5"/>
          <p:cNvSpPr txBox="1">
            <a:spLocks noChangeArrowheads="1"/>
          </p:cNvSpPr>
          <p:nvPr/>
        </p:nvSpPr>
        <p:spPr bwMode="auto">
          <a:xfrm>
            <a:off x="4419600" y="9575800"/>
            <a:ext cx="3381375"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p>
        </p:txBody>
      </p:sp>
    </p:spTree>
    <p:extLst>
      <p:ext uri="{BB962C8B-B14F-4D97-AF65-F5344CB8AC3E}">
        <p14:creationId xmlns:p14="http://schemas.microsoft.com/office/powerpoint/2010/main" val="2249996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6"/>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B0A2ABE9-2124-4930-B715-E3F4D8DC71EF}" type="slidenum">
              <a:rPr lang="en-US" sz="1400" smtClean="0"/>
              <a:pPr>
                <a:spcBef>
                  <a:spcPct val="0"/>
                </a:spcBef>
              </a:pPr>
              <a:t>3</a:t>
            </a:fld>
            <a:endParaRPr lang="en-US" sz="1400" smtClean="0"/>
          </a:p>
        </p:txBody>
      </p:sp>
      <p:sp>
        <p:nvSpPr>
          <p:cNvPr id="33795" name="Text Box 1"/>
          <p:cNvSpPr txBox="1">
            <a:spLocks noChangeArrowheads="1"/>
          </p:cNvSpPr>
          <p:nvPr/>
        </p:nvSpPr>
        <p:spPr bwMode="auto">
          <a:xfrm>
            <a:off x="4143375" y="9120188"/>
            <a:ext cx="3163888"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9630" anchor="b"/>
          <a:lstStyle>
            <a:lvl1pPr marL="379413" indent="-377825">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9pPr>
          </a:lstStyle>
          <a:p>
            <a:pPr algn="r" eaLnBrk="1" hangingPunct="1">
              <a:lnSpc>
                <a:spcPct val="95000"/>
              </a:lnSpc>
              <a:spcBef>
                <a:spcPct val="0"/>
              </a:spcBef>
            </a:pPr>
            <a:fld id="{D1F52EDC-9EED-4BA2-A15C-B95DA713280C}" type="slidenum">
              <a:rPr lang="en-US" sz="1300">
                <a:ea typeface="MS PGothic" panose="020B0600070205080204" pitchFamily="34" charset="-128"/>
              </a:rPr>
              <a:pPr algn="r" eaLnBrk="1" hangingPunct="1">
                <a:lnSpc>
                  <a:spcPct val="95000"/>
                </a:lnSpc>
                <a:spcBef>
                  <a:spcPct val="0"/>
                </a:spcBef>
              </a:pPr>
              <a:t>3</a:t>
            </a:fld>
            <a:endParaRPr lang="en-US" sz="1300">
              <a:ea typeface="MS PGothic" panose="020B0600070205080204" pitchFamily="34" charset="-128"/>
            </a:endParaRPr>
          </a:p>
        </p:txBody>
      </p:sp>
      <p:sp>
        <p:nvSpPr>
          <p:cNvPr id="33796" name="Text Box 2"/>
          <p:cNvSpPr txBox="1">
            <a:spLocks noChangeArrowheads="1"/>
          </p:cNvSpPr>
          <p:nvPr/>
        </p:nvSpPr>
        <p:spPr bwMode="auto">
          <a:xfrm>
            <a:off x="4143375" y="9120188"/>
            <a:ext cx="3165475" cy="474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p>
        </p:txBody>
      </p:sp>
      <p:sp>
        <p:nvSpPr>
          <p:cNvPr id="33797" name="Rectangle 3"/>
          <p:cNvSpPr>
            <a:spLocks noGrp="1" noRot="1" noChangeAspect="1" noChangeArrowheads="1" noTextEdit="1"/>
          </p:cNvSpPr>
          <p:nvPr>
            <p:ph type="sldImg"/>
          </p:nvPr>
        </p:nvSpPr>
        <p:spPr>
          <a:xfrm>
            <a:off x="1258888" y="728663"/>
            <a:ext cx="4795837" cy="35988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8" name="Rectangle 4"/>
          <p:cNvSpPr>
            <a:spLocks noGrp="1" noChangeArrowheads="1"/>
          </p:cNvSpPr>
          <p:nvPr>
            <p:ph type="body" idx="1"/>
          </p:nvPr>
        </p:nvSpPr>
        <p:spPr>
          <a:xfrm>
            <a:off x="731838" y="4560888"/>
            <a:ext cx="5846762" cy="4316412"/>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p>
        </p:txBody>
      </p:sp>
      <p:sp>
        <p:nvSpPr>
          <p:cNvPr id="33799" name="Text Box 5"/>
          <p:cNvSpPr txBox="1">
            <a:spLocks noChangeArrowheads="1"/>
          </p:cNvSpPr>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p>
        </p:txBody>
      </p:sp>
    </p:spTree>
    <p:extLst>
      <p:ext uri="{BB962C8B-B14F-4D97-AF65-F5344CB8AC3E}">
        <p14:creationId xmlns:p14="http://schemas.microsoft.com/office/powerpoint/2010/main" val="15722766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378" name="Rectangle 6"/>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F78AFA06-B68F-4877-8C99-B868A35E07D4}" type="slidenum">
              <a:rPr lang="en-US" sz="1400" smtClean="0"/>
              <a:pPr>
                <a:spcBef>
                  <a:spcPct val="0"/>
                </a:spcBef>
              </a:pPr>
              <a:t>30</a:t>
            </a:fld>
            <a:endParaRPr lang="en-US" sz="1400" smtClean="0"/>
          </a:p>
        </p:txBody>
      </p:sp>
      <p:sp>
        <p:nvSpPr>
          <p:cNvPr id="101379" name="Text Box 1"/>
          <p:cNvSpPr txBox="1">
            <a:spLocks noChangeArrowheads="1"/>
          </p:cNvSpPr>
          <p:nvPr/>
        </p:nvSpPr>
        <p:spPr bwMode="auto">
          <a:xfrm>
            <a:off x="4143375" y="9120188"/>
            <a:ext cx="3163888"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9630" anchor="b"/>
          <a:lstStyle>
            <a:lvl1pPr marL="379413" indent="-377825">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9pPr>
          </a:lstStyle>
          <a:p>
            <a:pPr algn="r" eaLnBrk="1" hangingPunct="1">
              <a:lnSpc>
                <a:spcPct val="95000"/>
              </a:lnSpc>
              <a:spcBef>
                <a:spcPct val="0"/>
              </a:spcBef>
            </a:pPr>
            <a:fld id="{1443A218-851F-4397-95D4-35DB31F5C5C7}" type="slidenum">
              <a:rPr lang="en-US" sz="1300">
                <a:ea typeface="MS PGothic" panose="020B0600070205080204" pitchFamily="34" charset="-128"/>
              </a:rPr>
              <a:pPr algn="r" eaLnBrk="1" hangingPunct="1">
                <a:lnSpc>
                  <a:spcPct val="95000"/>
                </a:lnSpc>
                <a:spcBef>
                  <a:spcPct val="0"/>
                </a:spcBef>
              </a:pPr>
              <a:t>30</a:t>
            </a:fld>
            <a:endParaRPr lang="en-US" sz="1300">
              <a:ea typeface="MS PGothic" panose="020B0600070205080204" pitchFamily="34" charset="-128"/>
            </a:endParaRPr>
          </a:p>
        </p:txBody>
      </p:sp>
      <p:sp>
        <p:nvSpPr>
          <p:cNvPr id="101380" name="Text Box 2"/>
          <p:cNvSpPr txBox="1">
            <a:spLocks noChangeArrowheads="1"/>
          </p:cNvSpPr>
          <p:nvPr/>
        </p:nvSpPr>
        <p:spPr bwMode="auto">
          <a:xfrm>
            <a:off x="4143375" y="9120188"/>
            <a:ext cx="3165475" cy="474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p>
        </p:txBody>
      </p:sp>
      <p:sp>
        <p:nvSpPr>
          <p:cNvPr id="101381" name="Rectangle 3"/>
          <p:cNvSpPr>
            <a:spLocks noGrp="1" noRot="1" noChangeAspect="1" noChangeArrowheads="1" noTextEdit="1"/>
          </p:cNvSpPr>
          <p:nvPr>
            <p:ph type="sldImg"/>
          </p:nvPr>
        </p:nvSpPr>
        <p:spPr>
          <a:xfrm>
            <a:off x="1258888" y="728663"/>
            <a:ext cx="4795837" cy="35988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1382" name="Rectangle 4"/>
          <p:cNvSpPr>
            <a:spLocks noGrp="1" noChangeArrowheads="1"/>
          </p:cNvSpPr>
          <p:nvPr>
            <p:ph type="body" idx="1"/>
          </p:nvPr>
        </p:nvSpPr>
        <p:spPr>
          <a:xfrm>
            <a:off x="731838" y="4560888"/>
            <a:ext cx="5846762" cy="4316412"/>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p>
        </p:txBody>
      </p:sp>
    </p:spTree>
    <p:extLst>
      <p:ext uri="{BB962C8B-B14F-4D97-AF65-F5344CB8AC3E}">
        <p14:creationId xmlns:p14="http://schemas.microsoft.com/office/powerpoint/2010/main" val="21149231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426" name="Rectangle 6"/>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499412DD-1CAD-4FDF-8FD5-469227256E9A}" type="slidenum">
              <a:rPr lang="en-US" sz="1400" smtClean="0"/>
              <a:pPr>
                <a:spcBef>
                  <a:spcPct val="0"/>
                </a:spcBef>
              </a:pPr>
              <a:t>31</a:t>
            </a:fld>
            <a:endParaRPr lang="en-US" sz="1400" smtClean="0"/>
          </a:p>
        </p:txBody>
      </p:sp>
      <p:sp>
        <p:nvSpPr>
          <p:cNvPr id="103427" name="Text Box 1"/>
          <p:cNvSpPr txBox="1">
            <a:spLocks noChangeArrowheads="1"/>
          </p:cNvSpPr>
          <p:nvPr/>
        </p:nvSpPr>
        <p:spPr bwMode="auto">
          <a:xfrm>
            <a:off x="4143375" y="9120188"/>
            <a:ext cx="3163888"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9630" anchor="b"/>
          <a:lstStyle>
            <a:lvl1pPr marL="379413" indent="-377825">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9pPr>
          </a:lstStyle>
          <a:p>
            <a:pPr algn="r" eaLnBrk="1" hangingPunct="1">
              <a:lnSpc>
                <a:spcPct val="95000"/>
              </a:lnSpc>
              <a:spcBef>
                <a:spcPct val="0"/>
              </a:spcBef>
            </a:pPr>
            <a:fld id="{568898A6-FC3E-4927-8286-290CC7DEDB75}" type="slidenum">
              <a:rPr lang="en-US" sz="1300">
                <a:ea typeface="MS PGothic" panose="020B0600070205080204" pitchFamily="34" charset="-128"/>
              </a:rPr>
              <a:pPr algn="r" eaLnBrk="1" hangingPunct="1">
                <a:lnSpc>
                  <a:spcPct val="95000"/>
                </a:lnSpc>
                <a:spcBef>
                  <a:spcPct val="0"/>
                </a:spcBef>
              </a:pPr>
              <a:t>31</a:t>
            </a:fld>
            <a:endParaRPr lang="en-US" sz="1300">
              <a:ea typeface="MS PGothic" panose="020B0600070205080204" pitchFamily="34" charset="-128"/>
            </a:endParaRPr>
          </a:p>
        </p:txBody>
      </p:sp>
      <p:sp>
        <p:nvSpPr>
          <p:cNvPr id="103428" name="Text Box 2"/>
          <p:cNvSpPr txBox="1">
            <a:spLocks noChangeArrowheads="1"/>
          </p:cNvSpPr>
          <p:nvPr/>
        </p:nvSpPr>
        <p:spPr bwMode="auto">
          <a:xfrm>
            <a:off x="4143375" y="9120188"/>
            <a:ext cx="3165475" cy="474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p>
        </p:txBody>
      </p:sp>
      <p:sp>
        <p:nvSpPr>
          <p:cNvPr id="103429" name="Rectangle 3"/>
          <p:cNvSpPr>
            <a:spLocks noGrp="1" noRot="1" noChangeAspect="1" noChangeArrowheads="1" noTextEdit="1"/>
          </p:cNvSpPr>
          <p:nvPr>
            <p:ph type="sldImg"/>
          </p:nvPr>
        </p:nvSpPr>
        <p:spPr>
          <a:xfrm>
            <a:off x="1258888" y="728663"/>
            <a:ext cx="4795837" cy="35988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3430" name="Rectangle 4"/>
          <p:cNvSpPr>
            <a:spLocks noGrp="1" noChangeArrowheads="1"/>
          </p:cNvSpPr>
          <p:nvPr>
            <p:ph type="body" idx="1"/>
          </p:nvPr>
        </p:nvSpPr>
        <p:spPr>
          <a:xfrm>
            <a:off x="731838" y="4560888"/>
            <a:ext cx="5846762" cy="4316412"/>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p>
        </p:txBody>
      </p:sp>
    </p:spTree>
    <p:extLst>
      <p:ext uri="{BB962C8B-B14F-4D97-AF65-F5344CB8AC3E}">
        <p14:creationId xmlns:p14="http://schemas.microsoft.com/office/powerpoint/2010/main" val="42839024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5474" name="Rectangle 6"/>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C18AB74A-76CF-4F8E-8B69-4ADAD769A3B9}" type="slidenum">
              <a:rPr lang="en-US" sz="1400" smtClean="0"/>
              <a:pPr>
                <a:spcBef>
                  <a:spcPct val="0"/>
                </a:spcBef>
              </a:pPr>
              <a:t>32</a:t>
            </a:fld>
            <a:endParaRPr lang="en-US" sz="1400" smtClean="0"/>
          </a:p>
        </p:txBody>
      </p:sp>
      <p:sp>
        <p:nvSpPr>
          <p:cNvPr id="105475" name="Text Box 1"/>
          <p:cNvSpPr txBox="1">
            <a:spLocks noChangeArrowheads="1"/>
          </p:cNvSpPr>
          <p:nvPr/>
        </p:nvSpPr>
        <p:spPr bwMode="auto">
          <a:xfrm>
            <a:off x="4143375" y="9120188"/>
            <a:ext cx="3163888"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9630" anchor="b"/>
          <a:lstStyle>
            <a:lvl1pPr marL="379413" indent="-377825">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9pPr>
          </a:lstStyle>
          <a:p>
            <a:pPr algn="r" eaLnBrk="1" hangingPunct="1">
              <a:lnSpc>
                <a:spcPct val="95000"/>
              </a:lnSpc>
              <a:spcBef>
                <a:spcPct val="0"/>
              </a:spcBef>
            </a:pPr>
            <a:fld id="{5BBA5CBC-AFA7-4848-9296-FBDD092E33C1}" type="slidenum">
              <a:rPr lang="en-US" sz="1300">
                <a:ea typeface="MS PGothic" panose="020B0600070205080204" pitchFamily="34" charset="-128"/>
              </a:rPr>
              <a:pPr algn="r" eaLnBrk="1" hangingPunct="1">
                <a:lnSpc>
                  <a:spcPct val="95000"/>
                </a:lnSpc>
                <a:spcBef>
                  <a:spcPct val="0"/>
                </a:spcBef>
              </a:pPr>
              <a:t>32</a:t>
            </a:fld>
            <a:endParaRPr lang="en-US" sz="1300">
              <a:ea typeface="MS PGothic" panose="020B0600070205080204" pitchFamily="34" charset="-128"/>
            </a:endParaRPr>
          </a:p>
        </p:txBody>
      </p:sp>
      <p:sp>
        <p:nvSpPr>
          <p:cNvPr id="105476" name="Text Box 2"/>
          <p:cNvSpPr txBox="1">
            <a:spLocks noChangeArrowheads="1"/>
          </p:cNvSpPr>
          <p:nvPr/>
        </p:nvSpPr>
        <p:spPr bwMode="auto">
          <a:xfrm>
            <a:off x="4143375" y="9120188"/>
            <a:ext cx="3165475" cy="474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p>
        </p:txBody>
      </p:sp>
      <p:sp>
        <p:nvSpPr>
          <p:cNvPr id="105477" name="Rectangle 3"/>
          <p:cNvSpPr>
            <a:spLocks noGrp="1" noRot="1" noChangeAspect="1" noChangeArrowheads="1" noTextEdit="1"/>
          </p:cNvSpPr>
          <p:nvPr>
            <p:ph type="sldImg"/>
          </p:nvPr>
        </p:nvSpPr>
        <p:spPr>
          <a:xfrm>
            <a:off x="1258888" y="728663"/>
            <a:ext cx="4795837" cy="35988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5478" name="Rectangle 4"/>
          <p:cNvSpPr>
            <a:spLocks noGrp="1" noChangeArrowheads="1"/>
          </p:cNvSpPr>
          <p:nvPr>
            <p:ph type="body" idx="1"/>
          </p:nvPr>
        </p:nvSpPr>
        <p:spPr>
          <a:xfrm>
            <a:off x="731838" y="4560888"/>
            <a:ext cx="5846762" cy="4316412"/>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p>
        </p:txBody>
      </p:sp>
    </p:spTree>
    <p:extLst>
      <p:ext uri="{BB962C8B-B14F-4D97-AF65-F5344CB8AC3E}">
        <p14:creationId xmlns:p14="http://schemas.microsoft.com/office/powerpoint/2010/main" val="2541931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7522" name="Rectangle 6"/>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B445EA8D-7C4B-4451-A5CC-CFE38F104C63}" type="slidenum">
              <a:rPr lang="en-US" sz="1400" smtClean="0"/>
              <a:pPr>
                <a:spcBef>
                  <a:spcPct val="0"/>
                </a:spcBef>
              </a:pPr>
              <a:t>33</a:t>
            </a:fld>
            <a:endParaRPr lang="en-US" sz="1400" smtClean="0"/>
          </a:p>
        </p:txBody>
      </p:sp>
      <p:sp>
        <p:nvSpPr>
          <p:cNvPr id="107523" name="Text Box 1"/>
          <p:cNvSpPr txBox="1">
            <a:spLocks noChangeArrowheads="1"/>
          </p:cNvSpPr>
          <p:nvPr/>
        </p:nvSpPr>
        <p:spPr bwMode="auto">
          <a:xfrm>
            <a:off x="4143375" y="9120188"/>
            <a:ext cx="3163888"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9630" anchor="b"/>
          <a:lstStyle>
            <a:lvl1pPr marL="379413" indent="-377825">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9pPr>
          </a:lstStyle>
          <a:p>
            <a:pPr algn="r" eaLnBrk="1" hangingPunct="1">
              <a:lnSpc>
                <a:spcPct val="95000"/>
              </a:lnSpc>
              <a:spcBef>
                <a:spcPct val="0"/>
              </a:spcBef>
            </a:pPr>
            <a:fld id="{DDC97890-8ED7-4C4B-80DF-A7F16DB37F76}" type="slidenum">
              <a:rPr lang="en-US" sz="1300">
                <a:ea typeface="MS PGothic" panose="020B0600070205080204" pitchFamily="34" charset="-128"/>
              </a:rPr>
              <a:pPr algn="r" eaLnBrk="1" hangingPunct="1">
                <a:lnSpc>
                  <a:spcPct val="95000"/>
                </a:lnSpc>
                <a:spcBef>
                  <a:spcPct val="0"/>
                </a:spcBef>
              </a:pPr>
              <a:t>33</a:t>
            </a:fld>
            <a:endParaRPr lang="en-US" sz="1300">
              <a:ea typeface="MS PGothic" panose="020B0600070205080204" pitchFamily="34" charset="-128"/>
            </a:endParaRPr>
          </a:p>
        </p:txBody>
      </p:sp>
      <p:sp>
        <p:nvSpPr>
          <p:cNvPr id="107524" name="Text Box 2"/>
          <p:cNvSpPr txBox="1">
            <a:spLocks noChangeArrowheads="1"/>
          </p:cNvSpPr>
          <p:nvPr/>
        </p:nvSpPr>
        <p:spPr bwMode="auto">
          <a:xfrm>
            <a:off x="4143375" y="9120188"/>
            <a:ext cx="3165475" cy="474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p>
        </p:txBody>
      </p:sp>
      <p:sp>
        <p:nvSpPr>
          <p:cNvPr id="107525" name="Rectangle 3"/>
          <p:cNvSpPr>
            <a:spLocks noGrp="1" noRot="1" noChangeAspect="1" noChangeArrowheads="1" noTextEdit="1"/>
          </p:cNvSpPr>
          <p:nvPr>
            <p:ph type="sldImg"/>
          </p:nvPr>
        </p:nvSpPr>
        <p:spPr>
          <a:xfrm>
            <a:off x="1258888" y="728663"/>
            <a:ext cx="4795837" cy="35988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7526" name="Rectangle 4"/>
          <p:cNvSpPr>
            <a:spLocks noGrp="1" noChangeArrowheads="1"/>
          </p:cNvSpPr>
          <p:nvPr>
            <p:ph type="body" idx="1"/>
          </p:nvPr>
        </p:nvSpPr>
        <p:spPr>
          <a:xfrm>
            <a:off x="731838" y="4560888"/>
            <a:ext cx="5846762" cy="4316412"/>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p>
        </p:txBody>
      </p:sp>
    </p:spTree>
    <p:extLst>
      <p:ext uri="{BB962C8B-B14F-4D97-AF65-F5344CB8AC3E}">
        <p14:creationId xmlns:p14="http://schemas.microsoft.com/office/powerpoint/2010/main" val="32099437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6"/>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B8A0F94E-7BA5-4DF2-BFCC-5512145E2C9A}" type="slidenum">
              <a:rPr lang="en-US" sz="1400" smtClean="0"/>
              <a:pPr>
                <a:spcBef>
                  <a:spcPct val="0"/>
                </a:spcBef>
              </a:pPr>
              <a:t>34</a:t>
            </a:fld>
            <a:endParaRPr lang="en-US" sz="1400" smtClean="0"/>
          </a:p>
        </p:txBody>
      </p:sp>
      <p:sp>
        <p:nvSpPr>
          <p:cNvPr id="93187" name="Text Box 1"/>
          <p:cNvSpPr txBox="1">
            <a:spLocks noChangeArrowheads="1"/>
          </p:cNvSpPr>
          <p:nvPr/>
        </p:nvSpPr>
        <p:spPr bwMode="auto">
          <a:xfrm>
            <a:off x="4143375" y="9120188"/>
            <a:ext cx="3163888"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9630" anchor="b"/>
          <a:lstStyle>
            <a:lvl1pPr marL="379413" indent="-377825">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9pPr>
          </a:lstStyle>
          <a:p>
            <a:pPr algn="r" eaLnBrk="1" hangingPunct="1">
              <a:lnSpc>
                <a:spcPct val="95000"/>
              </a:lnSpc>
              <a:spcBef>
                <a:spcPct val="0"/>
              </a:spcBef>
            </a:pPr>
            <a:fld id="{11E5574F-63C3-4DB1-A103-A3F8988FE124}" type="slidenum">
              <a:rPr lang="en-US" sz="1300">
                <a:ea typeface="MS PGothic" panose="020B0600070205080204" pitchFamily="34" charset="-128"/>
              </a:rPr>
              <a:pPr algn="r" eaLnBrk="1" hangingPunct="1">
                <a:lnSpc>
                  <a:spcPct val="95000"/>
                </a:lnSpc>
                <a:spcBef>
                  <a:spcPct val="0"/>
                </a:spcBef>
              </a:pPr>
              <a:t>34</a:t>
            </a:fld>
            <a:endParaRPr lang="en-US" sz="1300">
              <a:ea typeface="MS PGothic" panose="020B0600070205080204" pitchFamily="34" charset="-128"/>
            </a:endParaRPr>
          </a:p>
        </p:txBody>
      </p:sp>
      <p:sp>
        <p:nvSpPr>
          <p:cNvPr id="93188" name="Text Box 2"/>
          <p:cNvSpPr txBox="1">
            <a:spLocks noChangeArrowheads="1"/>
          </p:cNvSpPr>
          <p:nvPr/>
        </p:nvSpPr>
        <p:spPr bwMode="auto">
          <a:xfrm>
            <a:off x="4143375" y="9120188"/>
            <a:ext cx="3165475" cy="474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p>
        </p:txBody>
      </p:sp>
      <p:sp>
        <p:nvSpPr>
          <p:cNvPr id="93189" name="Rectangle 3"/>
          <p:cNvSpPr>
            <a:spLocks noGrp="1" noRot="1" noChangeAspect="1" noChangeArrowheads="1" noTextEdit="1"/>
          </p:cNvSpPr>
          <p:nvPr>
            <p:ph type="sldImg"/>
          </p:nvPr>
        </p:nvSpPr>
        <p:spPr>
          <a:xfrm>
            <a:off x="1258888" y="728663"/>
            <a:ext cx="4795837" cy="35988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3190" name="Rectangle 4"/>
          <p:cNvSpPr>
            <a:spLocks noGrp="1" noChangeArrowheads="1"/>
          </p:cNvSpPr>
          <p:nvPr>
            <p:ph type="body" idx="1"/>
          </p:nvPr>
        </p:nvSpPr>
        <p:spPr>
          <a:xfrm>
            <a:off x="731838" y="4560888"/>
            <a:ext cx="5846762" cy="4316412"/>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p>
        </p:txBody>
      </p:sp>
    </p:spTree>
    <p:extLst>
      <p:ext uri="{BB962C8B-B14F-4D97-AF65-F5344CB8AC3E}">
        <p14:creationId xmlns:p14="http://schemas.microsoft.com/office/powerpoint/2010/main" val="2327146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Rectangle 6"/>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0D8CB004-96E2-48F3-AE36-8A6DFB9B5904}" type="slidenum">
              <a:rPr lang="en-US" sz="1400" smtClean="0"/>
              <a:pPr>
                <a:spcBef>
                  <a:spcPct val="0"/>
                </a:spcBef>
              </a:pPr>
              <a:t>35</a:t>
            </a:fld>
            <a:endParaRPr lang="en-US" sz="1400" smtClean="0"/>
          </a:p>
        </p:txBody>
      </p:sp>
      <p:sp>
        <p:nvSpPr>
          <p:cNvPr id="95235" name="Text Box 1"/>
          <p:cNvSpPr txBox="1">
            <a:spLocks noChangeArrowheads="1"/>
          </p:cNvSpPr>
          <p:nvPr/>
        </p:nvSpPr>
        <p:spPr bwMode="auto">
          <a:xfrm>
            <a:off x="4143375" y="9120188"/>
            <a:ext cx="3163888"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9630" anchor="b"/>
          <a:lstStyle>
            <a:lvl1pPr marL="379413" indent="-377825">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9pPr>
          </a:lstStyle>
          <a:p>
            <a:pPr algn="r" eaLnBrk="1" hangingPunct="1">
              <a:lnSpc>
                <a:spcPct val="95000"/>
              </a:lnSpc>
              <a:spcBef>
                <a:spcPct val="0"/>
              </a:spcBef>
            </a:pPr>
            <a:fld id="{286270A5-C13F-43EF-9A23-C702C2769764}" type="slidenum">
              <a:rPr lang="en-US" sz="1300">
                <a:ea typeface="MS PGothic" panose="020B0600070205080204" pitchFamily="34" charset="-128"/>
              </a:rPr>
              <a:pPr algn="r" eaLnBrk="1" hangingPunct="1">
                <a:lnSpc>
                  <a:spcPct val="95000"/>
                </a:lnSpc>
                <a:spcBef>
                  <a:spcPct val="0"/>
                </a:spcBef>
              </a:pPr>
              <a:t>35</a:t>
            </a:fld>
            <a:endParaRPr lang="en-US" sz="1300">
              <a:ea typeface="MS PGothic" panose="020B0600070205080204" pitchFamily="34" charset="-128"/>
            </a:endParaRPr>
          </a:p>
        </p:txBody>
      </p:sp>
      <p:sp>
        <p:nvSpPr>
          <p:cNvPr id="95236" name="Text Box 2"/>
          <p:cNvSpPr txBox="1">
            <a:spLocks noChangeArrowheads="1"/>
          </p:cNvSpPr>
          <p:nvPr/>
        </p:nvSpPr>
        <p:spPr bwMode="auto">
          <a:xfrm>
            <a:off x="4143375" y="9120188"/>
            <a:ext cx="3165475" cy="474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p>
        </p:txBody>
      </p:sp>
      <p:sp>
        <p:nvSpPr>
          <p:cNvPr id="95237" name="Rectangle 3"/>
          <p:cNvSpPr>
            <a:spLocks noGrp="1" noRot="1" noChangeAspect="1" noChangeArrowheads="1" noTextEdit="1"/>
          </p:cNvSpPr>
          <p:nvPr>
            <p:ph type="sldImg"/>
          </p:nvPr>
        </p:nvSpPr>
        <p:spPr>
          <a:xfrm>
            <a:off x="1258888" y="728663"/>
            <a:ext cx="4795837" cy="35988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8068" name="Text Box 4"/>
          <p:cNvSpPr txBox="1">
            <a:spLocks noGrp="1" noChangeArrowheads="1"/>
          </p:cNvSpPr>
          <p:nvPr>
            <p:ph type="body" idx="1"/>
          </p:nvPr>
        </p:nvSpPr>
        <p:spPr>
          <a:xfrm>
            <a:off x="573088" y="4757738"/>
            <a:ext cx="6662737" cy="4476750"/>
          </a:xfrm>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tIns="40968" anchor="ctr"/>
          <a:lstStyle/>
          <a:p>
            <a:pPr marL="352425" indent="-352425" eaLnBrk="1">
              <a:lnSpc>
                <a:spcPct val="87000"/>
              </a:lnSpc>
              <a:spcBef>
                <a:spcPct val="0"/>
              </a:spcBef>
              <a:buClr>
                <a:srgbClr val="7889FB"/>
              </a:buClr>
              <a:buFont typeface="Wingdings" panose="05000000000000000000" pitchFamily="2" charset="2"/>
              <a:buChar char=""/>
              <a:tabLst>
                <a:tab pos="704850" algn="l"/>
                <a:tab pos="1189038" algn="l"/>
                <a:tab pos="1671638" algn="l"/>
                <a:tab pos="2155825" algn="l"/>
                <a:tab pos="2638425" algn="l"/>
                <a:tab pos="3122613" algn="l"/>
                <a:tab pos="3605213" algn="l"/>
                <a:tab pos="4087813" algn="l"/>
                <a:tab pos="4572000" algn="l"/>
                <a:tab pos="5054600" algn="l"/>
                <a:tab pos="5538788" algn="l"/>
                <a:tab pos="6021388" algn="l"/>
                <a:tab pos="6503988" algn="l"/>
                <a:tab pos="6988175" algn="l"/>
                <a:tab pos="7470775" algn="l"/>
                <a:tab pos="7953375" algn="l"/>
                <a:tab pos="8437563" algn="l"/>
                <a:tab pos="8920163" algn="l"/>
                <a:tab pos="9404350" algn="l"/>
                <a:tab pos="9886950" algn="l"/>
                <a:tab pos="10371138" algn="l"/>
              </a:tabLst>
              <a:defRPr/>
            </a:pPr>
            <a:r>
              <a:rPr lang="en-US" sz="1600" b="1" dirty="0" smtClean="0">
                <a:latin typeface="Arial" panose="020B0604020202020204" pitchFamily="34" charset="0"/>
                <a:ea typeface="SimSun" panose="02010600030101010101" pitchFamily="2" charset="-122"/>
              </a:rPr>
              <a:t>Check this against doc</a:t>
            </a:r>
          </a:p>
          <a:p>
            <a:pPr marL="355600" indent="-352425" eaLnBrk="1">
              <a:lnSpc>
                <a:spcPct val="87000"/>
              </a:lnSpc>
              <a:spcBef>
                <a:spcPct val="0"/>
              </a:spcBef>
              <a:buClrTx/>
              <a:buSzTx/>
              <a:buFontTx/>
              <a:buNone/>
              <a:tabLst>
                <a:tab pos="704850" algn="l"/>
                <a:tab pos="1189038" algn="l"/>
                <a:tab pos="1671638" algn="l"/>
                <a:tab pos="2155825" algn="l"/>
                <a:tab pos="2638425" algn="l"/>
                <a:tab pos="3122613" algn="l"/>
                <a:tab pos="3605213" algn="l"/>
                <a:tab pos="4087813" algn="l"/>
                <a:tab pos="4572000" algn="l"/>
                <a:tab pos="5054600" algn="l"/>
                <a:tab pos="5538788" algn="l"/>
                <a:tab pos="6021388" algn="l"/>
                <a:tab pos="6503988" algn="l"/>
                <a:tab pos="6988175" algn="l"/>
                <a:tab pos="7470775" algn="l"/>
                <a:tab pos="7953375" algn="l"/>
                <a:tab pos="8437563" algn="l"/>
                <a:tab pos="8920163" algn="l"/>
                <a:tab pos="9404350" algn="l"/>
                <a:tab pos="9886950" algn="l"/>
                <a:tab pos="10371138" algn="l"/>
              </a:tabLst>
              <a:defRPr/>
            </a:pPr>
            <a:endParaRPr lang="en-US" sz="1600" b="1" dirty="0" smtClean="0">
              <a:latin typeface="Arial" panose="020B0604020202020204" pitchFamily="34" charset="0"/>
              <a:ea typeface="SimSun" panose="02010600030101010101" pitchFamily="2" charset="-122"/>
            </a:endParaRPr>
          </a:p>
          <a:p>
            <a:pPr marL="352425" indent="-352425" eaLnBrk="1">
              <a:lnSpc>
                <a:spcPct val="87000"/>
              </a:lnSpc>
              <a:spcBef>
                <a:spcPct val="0"/>
              </a:spcBef>
              <a:buClr>
                <a:srgbClr val="7889FB"/>
              </a:buClr>
              <a:buFont typeface="Wingdings" panose="05000000000000000000" pitchFamily="2" charset="2"/>
              <a:buChar char=""/>
              <a:tabLst>
                <a:tab pos="704850" algn="l"/>
                <a:tab pos="1189038" algn="l"/>
                <a:tab pos="1671638" algn="l"/>
                <a:tab pos="2155825" algn="l"/>
                <a:tab pos="2638425" algn="l"/>
                <a:tab pos="3122613" algn="l"/>
                <a:tab pos="3605213" algn="l"/>
                <a:tab pos="4087813" algn="l"/>
                <a:tab pos="4572000" algn="l"/>
                <a:tab pos="5054600" algn="l"/>
                <a:tab pos="5538788" algn="l"/>
                <a:tab pos="6021388" algn="l"/>
                <a:tab pos="6503988" algn="l"/>
                <a:tab pos="6988175" algn="l"/>
                <a:tab pos="7470775" algn="l"/>
                <a:tab pos="7953375" algn="l"/>
                <a:tab pos="8437563" algn="l"/>
                <a:tab pos="8920163" algn="l"/>
                <a:tab pos="9404350" algn="l"/>
                <a:tab pos="9886950" algn="l"/>
                <a:tab pos="10371138" algn="l"/>
              </a:tabLst>
              <a:defRPr/>
            </a:pPr>
            <a:r>
              <a:rPr lang="en-US" sz="1600" dirty="0" smtClean="0">
                <a:latin typeface="Arial" panose="020B0604020202020204" pitchFamily="34" charset="0"/>
                <a:ea typeface="SimSun" panose="02010600030101010101" pitchFamily="2" charset="-122"/>
              </a:rPr>
              <a:t>EC12 server for zAware host system</a:t>
            </a:r>
          </a:p>
          <a:p>
            <a:pPr marL="504825" lvl="1" indent="-347663" eaLnBrk="1">
              <a:lnSpc>
                <a:spcPct val="87000"/>
              </a:lnSpc>
              <a:spcBef>
                <a:spcPct val="0"/>
              </a:spcBef>
              <a:buClr>
                <a:srgbClr val="7889FB"/>
              </a:buClr>
              <a:buFont typeface="Wingdings" panose="05000000000000000000" pitchFamily="2" charset="2"/>
              <a:buChar char=""/>
              <a:tabLst>
                <a:tab pos="704850" algn="l"/>
                <a:tab pos="1189038" algn="l"/>
                <a:tab pos="1671638" algn="l"/>
                <a:tab pos="2155825" algn="l"/>
                <a:tab pos="2638425" algn="l"/>
                <a:tab pos="3122613" algn="l"/>
                <a:tab pos="3605213" algn="l"/>
                <a:tab pos="4087813" algn="l"/>
                <a:tab pos="4572000" algn="l"/>
                <a:tab pos="5054600" algn="l"/>
                <a:tab pos="5538788" algn="l"/>
                <a:tab pos="6021388" algn="l"/>
                <a:tab pos="6503988" algn="l"/>
                <a:tab pos="6988175" algn="l"/>
                <a:tab pos="7470775" algn="l"/>
                <a:tab pos="7953375" algn="l"/>
                <a:tab pos="8437563" algn="l"/>
                <a:tab pos="8920163" algn="l"/>
                <a:tab pos="9404350" algn="l"/>
                <a:tab pos="9886950" algn="l"/>
                <a:tab pos="10371138" algn="l"/>
              </a:tabLst>
              <a:defRPr/>
            </a:pPr>
            <a:r>
              <a:rPr lang="en-US" sz="1500" dirty="0" smtClean="0">
                <a:latin typeface="Arial" panose="020B0604020202020204" pitchFamily="34" charset="0"/>
                <a:ea typeface="SimSun" panose="02010600030101010101" pitchFamily="2" charset="-122"/>
              </a:rPr>
              <a:t>IFL or general purpose CP </a:t>
            </a:r>
          </a:p>
          <a:p>
            <a:pPr marL="650875" lvl="2" indent="-354013" eaLnBrk="1">
              <a:lnSpc>
                <a:spcPct val="87000"/>
              </a:lnSpc>
              <a:spcBef>
                <a:spcPct val="0"/>
              </a:spcBef>
              <a:buClr>
                <a:srgbClr val="7889FB"/>
              </a:buClr>
              <a:buFont typeface="Wingdings" panose="05000000000000000000" pitchFamily="2" charset="2"/>
              <a:buChar char=""/>
              <a:tabLst>
                <a:tab pos="704850" algn="l"/>
                <a:tab pos="1189038" algn="l"/>
                <a:tab pos="1671638" algn="l"/>
                <a:tab pos="2155825" algn="l"/>
                <a:tab pos="2638425" algn="l"/>
                <a:tab pos="3122613" algn="l"/>
                <a:tab pos="3605213" algn="l"/>
                <a:tab pos="4087813" algn="l"/>
                <a:tab pos="4572000" algn="l"/>
                <a:tab pos="5054600" algn="l"/>
                <a:tab pos="5538788" algn="l"/>
                <a:tab pos="6021388" algn="l"/>
                <a:tab pos="6503988" algn="l"/>
                <a:tab pos="6988175" algn="l"/>
                <a:tab pos="7470775" algn="l"/>
                <a:tab pos="7953375" algn="l"/>
                <a:tab pos="8437563" algn="l"/>
                <a:tab pos="8920163" algn="l"/>
                <a:tab pos="9404350" algn="l"/>
                <a:tab pos="9886950" algn="l"/>
                <a:tab pos="10371138" algn="l"/>
              </a:tabLst>
              <a:defRPr/>
            </a:pPr>
            <a:r>
              <a:rPr lang="en-US" sz="1100" dirty="0" smtClean="0">
                <a:latin typeface="Arial" panose="020B0604020202020204" pitchFamily="34" charset="0"/>
                <a:ea typeface="SimSun" panose="02010600030101010101" pitchFamily="2" charset="-122"/>
              </a:rPr>
              <a:t> Partial engine for an “average” customer configuration, up to two engines for a larger configuration</a:t>
            </a:r>
          </a:p>
          <a:p>
            <a:pPr marL="504825" lvl="1" indent="-347663" eaLnBrk="1">
              <a:lnSpc>
                <a:spcPct val="87000"/>
              </a:lnSpc>
              <a:spcBef>
                <a:spcPct val="0"/>
              </a:spcBef>
              <a:buClr>
                <a:srgbClr val="7889FB"/>
              </a:buClr>
              <a:buFont typeface="Wingdings" panose="05000000000000000000" pitchFamily="2" charset="2"/>
              <a:buChar char=""/>
              <a:tabLst>
                <a:tab pos="704850" algn="l"/>
                <a:tab pos="1189038" algn="l"/>
                <a:tab pos="1671638" algn="l"/>
                <a:tab pos="2155825" algn="l"/>
                <a:tab pos="2638425" algn="l"/>
                <a:tab pos="3122613" algn="l"/>
                <a:tab pos="3605213" algn="l"/>
                <a:tab pos="4087813" algn="l"/>
                <a:tab pos="4572000" algn="l"/>
                <a:tab pos="5054600" algn="l"/>
                <a:tab pos="5538788" algn="l"/>
                <a:tab pos="6021388" algn="l"/>
                <a:tab pos="6503988" algn="l"/>
                <a:tab pos="6988175" algn="l"/>
                <a:tab pos="7470775" algn="l"/>
                <a:tab pos="7953375" algn="l"/>
                <a:tab pos="8437563" algn="l"/>
                <a:tab pos="8920163" algn="l"/>
                <a:tab pos="9404350" algn="l"/>
                <a:tab pos="9886950" algn="l"/>
                <a:tab pos="10371138" algn="l"/>
              </a:tabLst>
              <a:defRPr/>
            </a:pPr>
            <a:r>
              <a:rPr lang="en-US" sz="1500" dirty="0" smtClean="0">
                <a:latin typeface="Arial" panose="020B0604020202020204" pitchFamily="34" charset="0"/>
                <a:ea typeface="SimSun" panose="02010600030101010101" pitchFamily="2" charset="-122"/>
              </a:rPr>
              <a:t>Runs in a special purpose LPAR – firmware partition </a:t>
            </a:r>
          </a:p>
          <a:p>
            <a:pPr marL="504825" lvl="1" indent="-347663" eaLnBrk="1">
              <a:lnSpc>
                <a:spcPct val="87000"/>
              </a:lnSpc>
              <a:spcBef>
                <a:spcPct val="0"/>
              </a:spcBef>
              <a:buClr>
                <a:srgbClr val="7889FB"/>
              </a:buClr>
              <a:buFont typeface="Wingdings" panose="05000000000000000000" pitchFamily="2" charset="2"/>
              <a:buChar char=""/>
              <a:tabLst>
                <a:tab pos="704850" algn="l"/>
                <a:tab pos="1189038" algn="l"/>
                <a:tab pos="1671638" algn="l"/>
                <a:tab pos="2155825" algn="l"/>
                <a:tab pos="2638425" algn="l"/>
                <a:tab pos="3122613" algn="l"/>
                <a:tab pos="3605213" algn="l"/>
                <a:tab pos="4087813" algn="l"/>
                <a:tab pos="4572000" algn="l"/>
                <a:tab pos="5054600" algn="l"/>
                <a:tab pos="5538788" algn="l"/>
                <a:tab pos="6021388" algn="l"/>
                <a:tab pos="6503988" algn="l"/>
                <a:tab pos="6988175" algn="l"/>
                <a:tab pos="7470775" algn="l"/>
                <a:tab pos="7953375" algn="l"/>
                <a:tab pos="8437563" algn="l"/>
                <a:tab pos="8920163" algn="l"/>
                <a:tab pos="9404350" algn="l"/>
                <a:tab pos="9886950" algn="l"/>
                <a:tab pos="10371138" algn="l"/>
              </a:tabLst>
              <a:defRPr/>
            </a:pPr>
            <a:r>
              <a:rPr lang="en-US" sz="1500" dirty="0" smtClean="0">
                <a:latin typeface="Arial" panose="020B0604020202020204" pitchFamily="34" charset="0"/>
                <a:ea typeface="SimSun" panose="02010600030101010101" pitchFamily="2" charset="-122"/>
              </a:rPr>
              <a:t>Storage and memory resources are dependent on the number of monitored clients  </a:t>
            </a:r>
          </a:p>
          <a:p>
            <a:pPr marL="650875" lvl="2" indent="-354013" eaLnBrk="1">
              <a:lnSpc>
                <a:spcPct val="87000"/>
              </a:lnSpc>
              <a:spcBef>
                <a:spcPct val="0"/>
              </a:spcBef>
              <a:buClr>
                <a:srgbClr val="7889FB"/>
              </a:buClr>
              <a:buFont typeface="Wingdings" panose="05000000000000000000" pitchFamily="2" charset="2"/>
              <a:buChar char=""/>
              <a:tabLst>
                <a:tab pos="704850" algn="l"/>
                <a:tab pos="1189038" algn="l"/>
                <a:tab pos="1671638" algn="l"/>
                <a:tab pos="2155825" algn="l"/>
                <a:tab pos="2638425" algn="l"/>
                <a:tab pos="3122613" algn="l"/>
                <a:tab pos="3605213" algn="l"/>
                <a:tab pos="4087813" algn="l"/>
                <a:tab pos="4572000" algn="l"/>
                <a:tab pos="5054600" algn="l"/>
                <a:tab pos="5538788" algn="l"/>
                <a:tab pos="6021388" algn="l"/>
                <a:tab pos="6503988" algn="l"/>
                <a:tab pos="6988175" algn="l"/>
                <a:tab pos="7470775" algn="l"/>
                <a:tab pos="7953375" algn="l"/>
                <a:tab pos="8437563" algn="l"/>
                <a:tab pos="8920163" algn="l"/>
                <a:tab pos="9404350" algn="l"/>
                <a:tab pos="9886950" algn="l"/>
                <a:tab pos="10371138" algn="l"/>
              </a:tabLst>
              <a:defRPr/>
            </a:pPr>
            <a:r>
              <a:rPr lang="en-US" sz="1100" dirty="0" smtClean="0">
                <a:latin typeface="Arial" panose="020B0604020202020204" pitchFamily="34" charset="0"/>
                <a:ea typeface="SimSun" panose="02010600030101010101" pitchFamily="2" charset="-122"/>
              </a:rPr>
              <a:t>DASD – can increase as you add systems.  Estimates are 500G + 5G for each monitored system</a:t>
            </a:r>
          </a:p>
          <a:p>
            <a:pPr marL="650875" lvl="2" indent="-354013" eaLnBrk="1">
              <a:lnSpc>
                <a:spcPct val="87000"/>
              </a:lnSpc>
              <a:spcBef>
                <a:spcPct val="0"/>
              </a:spcBef>
              <a:buClr>
                <a:srgbClr val="7889FB"/>
              </a:buClr>
              <a:buFont typeface="Wingdings" panose="05000000000000000000" pitchFamily="2" charset="2"/>
              <a:buChar char=""/>
              <a:tabLst>
                <a:tab pos="704850" algn="l"/>
                <a:tab pos="1189038" algn="l"/>
                <a:tab pos="1671638" algn="l"/>
                <a:tab pos="2155825" algn="l"/>
                <a:tab pos="2638425" algn="l"/>
                <a:tab pos="3122613" algn="l"/>
                <a:tab pos="3605213" algn="l"/>
                <a:tab pos="4087813" algn="l"/>
                <a:tab pos="4572000" algn="l"/>
                <a:tab pos="5054600" algn="l"/>
                <a:tab pos="5538788" algn="l"/>
                <a:tab pos="6021388" algn="l"/>
                <a:tab pos="6503988" algn="l"/>
                <a:tab pos="6988175" algn="l"/>
                <a:tab pos="7470775" algn="l"/>
                <a:tab pos="7953375" algn="l"/>
                <a:tab pos="8437563" algn="l"/>
                <a:tab pos="8920163" algn="l"/>
                <a:tab pos="9404350" algn="l"/>
                <a:tab pos="9886950" algn="l"/>
                <a:tab pos="10371138" algn="l"/>
              </a:tabLst>
              <a:defRPr/>
            </a:pPr>
            <a:r>
              <a:rPr lang="en-US" sz="1100" dirty="0" smtClean="0">
                <a:latin typeface="Arial" panose="020B0604020202020204" pitchFamily="34" charset="0"/>
                <a:ea typeface="SimSun" panose="02010600030101010101" pitchFamily="2" charset="-122"/>
              </a:rPr>
              <a:t>Real memory – Estimates are 6G base plus 250M for each monitored system</a:t>
            </a:r>
          </a:p>
          <a:p>
            <a:pPr marL="504825" lvl="1" indent="-347663" eaLnBrk="1">
              <a:lnSpc>
                <a:spcPct val="87000"/>
              </a:lnSpc>
              <a:spcBef>
                <a:spcPct val="0"/>
              </a:spcBef>
              <a:buClr>
                <a:srgbClr val="7889FB"/>
              </a:buClr>
              <a:buFont typeface="Wingdings" panose="05000000000000000000" pitchFamily="2" charset="2"/>
              <a:buChar char=""/>
              <a:tabLst>
                <a:tab pos="704850" algn="l"/>
                <a:tab pos="1189038" algn="l"/>
                <a:tab pos="1671638" algn="l"/>
                <a:tab pos="2155825" algn="l"/>
                <a:tab pos="2638425" algn="l"/>
                <a:tab pos="3122613" algn="l"/>
                <a:tab pos="3605213" algn="l"/>
                <a:tab pos="4087813" algn="l"/>
                <a:tab pos="4572000" algn="l"/>
                <a:tab pos="5054600" algn="l"/>
                <a:tab pos="5538788" algn="l"/>
                <a:tab pos="6021388" algn="l"/>
                <a:tab pos="6503988" algn="l"/>
                <a:tab pos="6988175" algn="l"/>
                <a:tab pos="7470775" algn="l"/>
                <a:tab pos="7953375" algn="l"/>
                <a:tab pos="8437563" algn="l"/>
                <a:tab pos="8920163" algn="l"/>
                <a:tab pos="9404350" algn="l"/>
                <a:tab pos="9886950" algn="l"/>
                <a:tab pos="10371138" algn="l"/>
              </a:tabLst>
              <a:defRPr/>
            </a:pPr>
            <a:r>
              <a:rPr lang="en-US" sz="1500" dirty="0" smtClean="0">
                <a:latin typeface="Arial" panose="020B0604020202020204" pitchFamily="34" charset="0"/>
                <a:ea typeface="SimSun" panose="02010600030101010101" pitchFamily="2" charset="-122"/>
              </a:rPr>
              <a:t>OSA ports – for both gathering of instrumentation data and outbound communications</a:t>
            </a:r>
          </a:p>
          <a:p>
            <a:pPr marL="650875" lvl="2" indent="-354013" eaLnBrk="1">
              <a:lnSpc>
                <a:spcPct val="87000"/>
              </a:lnSpc>
              <a:spcBef>
                <a:spcPct val="0"/>
              </a:spcBef>
              <a:buClr>
                <a:srgbClr val="7889FB"/>
              </a:buClr>
              <a:buFont typeface="Wingdings" panose="05000000000000000000" pitchFamily="2" charset="2"/>
              <a:buChar char=""/>
              <a:tabLst>
                <a:tab pos="704850" algn="l"/>
                <a:tab pos="1189038" algn="l"/>
                <a:tab pos="1671638" algn="l"/>
                <a:tab pos="2155825" algn="l"/>
                <a:tab pos="2638425" algn="l"/>
                <a:tab pos="3122613" algn="l"/>
                <a:tab pos="3605213" algn="l"/>
                <a:tab pos="4087813" algn="l"/>
                <a:tab pos="4572000" algn="l"/>
                <a:tab pos="5054600" algn="l"/>
                <a:tab pos="5538788" algn="l"/>
                <a:tab pos="6021388" algn="l"/>
                <a:tab pos="6503988" algn="l"/>
                <a:tab pos="6988175" algn="l"/>
                <a:tab pos="7470775" algn="l"/>
                <a:tab pos="7953375" algn="l"/>
                <a:tab pos="8437563" algn="l"/>
                <a:tab pos="8920163" algn="l"/>
                <a:tab pos="9404350" algn="l"/>
                <a:tab pos="9886950" algn="l"/>
                <a:tab pos="10371138" algn="l"/>
              </a:tabLst>
              <a:defRPr/>
            </a:pPr>
            <a:r>
              <a:rPr lang="en-US" sz="1100" dirty="0" smtClean="0">
                <a:latin typeface="Arial" panose="020B0604020202020204" pitchFamily="34" charset="0"/>
                <a:ea typeface="SimSun" panose="02010600030101010101" pitchFamily="2" charset="-122"/>
              </a:rPr>
              <a:t>Need IP address for partition</a:t>
            </a:r>
          </a:p>
        </p:txBody>
      </p:sp>
    </p:spTree>
    <p:extLst>
      <p:ext uri="{BB962C8B-B14F-4D97-AF65-F5344CB8AC3E}">
        <p14:creationId xmlns:p14="http://schemas.microsoft.com/office/powerpoint/2010/main" val="2060612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6"/>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2581FBDE-22E6-4F3F-BD3C-5EBA1F765494}" type="slidenum">
              <a:rPr lang="en-US" sz="1400" smtClean="0"/>
              <a:pPr>
                <a:spcBef>
                  <a:spcPct val="0"/>
                </a:spcBef>
              </a:pPr>
              <a:t>36</a:t>
            </a:fld>
            <a:endParaRPr lang="en-US" sz="1400" smtClean="0"/>
          </a:p>
        </p:txBody>
      </p:sp>
      <p:sp>
        <p:nvSpPr>
          <p:cNvPr id="97283" name="Text Box 1"/>
          <p:cNvSpPr txBox="1">
            <a:spLocks noChangeArrowheads="1"/>
          </p:cNvSpPr>
          <p:nvPr/>
        </p:nvSpPr>
        <p:spPr bwMode="auto">
          <a:xfrm>
            <a:off x="4143375" y="9120188"/>
            <a:ext cx="3163888"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9630" anchor="b"/>
          <a:lstStyle>
            <a:lvl1pPr marL="379413" indent="-377825">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9pPr>
          </a:lstStyle>
          <a:p>
            <a:pPr algn="r" eaLnBrk="1" hangingPunct="1">
              <a:lnSpc>
                <a:spcPct val="95000"/>
              </a:lnSpc>
              <a:spcBef>
                <a:spcPct val="0"/>
              </a:spcBef>
            </a:pPr>
            <a:fld id="{2DA6D35B-2AAF-4FFC-956E-99F6FB8FFCE6}" type="slidenum">
              <a:rPr lang="en-US" sz="1300">
                <a:ea typeface="MS PGothic" panose="020B0600070205080204" pitchFamily="34" charset="-128"/>
              </a:rPr>
              <a:pPr algn="r" eaLnBrk="1" hangingPunct="1">
                <a:lnSpc>
                  <a:spcPct val="95000"/>
                </a:lnSpc>
                <a:spcBef>
                  <a:spcPct val="0"/>
                </a:spcBef>
              </a:pPr>
              <a:t>36</a:t>
            </a:fld>
            <a:endParaRPr lang="en-US" sz="1300">
              <a:ea typeface="MS PGothic" panose="020B0600070205080204" pitchFamily="34" charset="-128"/>
            </a:endParaRPr>
          </a:p>
        </p:txBody>
      </p:sp>
      <p:sp>
        <p:nvSpPr>
          <p:cNvPr id="97284" name="Text Box 2"/>
          <p:cNvSpPr txBox="1">
            <a:spLocks noChangeArrowheads="1"/>
          </p:cNvSpPr>
          <p:nvPr/>
        </p:nvSpPr>
        <p:spPr bwMode="auto">
          <a:xfrm>
            <a:off x="4143375" y="9120188"/>
            <a:ext cx="3165475" cy="474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p>
        </p:txBody>
      </p:sp>
      <p:sp>
        <p:nvSpPr>
          <p:cNvPr id="97285" name="Rectangle 3"/>
          <p:cNvSpPr>
            <a:spLocks noGrp="1" noRot="1" noChangeAspect="1" noChangeArrowheads="1" noTextEdit="1"/>
          </p:cNvSpPr>
          <p:nvPr>
            <p:ph type="sldImg"/>
          </p:nvPr>
        </p:nvSpPr>
        <p:spPr>
          <a:xfrm>
            <a:off x="1258888" y="728663"/>
            <a:ext cx="4795837" cy="35988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9092" name="Text Box 4"/>
          <p:cNvSpPr txBox="1">
            <a:spLocks noGrp="1" noChangeArrowheads="1"/>
          </p:cNvSpPr>
          <p:nvPr>
            <p:ph type="body" idx="1"/>
          </p:nvPr>
        </p:nvSpPr>
        <p:spPr>
          <a:xfrm>
            <a:off x="573088" y="4757738"/>
            <a:ext cx="6662737" cy="4476750"/>
          </a:xfrm>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tIns="40968" anchor="ctr"/>
          <a:lstStyle/>
          <a:p>
            <a:pPr marL="352425" indent="-352425" eaLnBrk="1">
              <a:lnSpc>
                <a:spcPct val="87000"/>
              </a:lnSpc>
              <a:spcBef>
                <a:spcPct val="0"/>
              </a:spcBef>
              <a:buClr>
                <a:srgbClr val="7889FB"/>
              </a:buClr>
              <a:buFont typeface="Wingdings" panose="05000000000000000000" pitchFamily="2" charset="2"/>
              <a:buChar char=""/>
              <a:tabLst>
                <a:tab pos="704850" algn="l"/>
                <a:tab pos="1189038" algn="l"/>
                <a:tab pos="1671638" algn="l"/>
                <a:tab pos="2155825" algn="l"/>
                <a:tab pos="2638425" algn="l"/>
                <a:tab pos="3122613" algn="l"/>
                <a:tab pos="3605213" algn="l"/>
                <a:tab pos="4087813" algn="l"/>
                <a:tab pos="4572000" algn="l"/>
                <a:tab pos="5054600" algn="l"/>
                <a:tab pos="5538788" algn="l"/>
                <a:tab pos="6021388" algn="l"/>
                <a:tab pos="6503988" algn="l"/>
                <a:tab pos="6988175" algn="l"/>
                <a:tab pos="7470775" algn="l"/>
                <a:tab pos="7953375" algn="l"/>
                <a:tab pos="8437563" algn="l"/>
                <a:tab pos="8920163" algn="l"/>
                <a:tab pos="9404350" algn="l"/>
                <a:tab pos="9886950" algn="l"/>
                <a:tab pos="10371138" algn="l"/>
              </a:tabLst>
              <a:defRPr/>
            </a:pPr>
            <a:r>
              <a:rPr lang="en-US" sz="1600" b="1" smtClean="0">
                <a:latin typeface="Arial" panose="020B0604020202020204" pitchFamily="34" charset="0"/>
                <a:ea typeface="SimSun" panose="02010600030101010101" pitchFamily="2" charset="-122"/>
              </a:rPr>
              <a:t>Check this against doc</a:t>
            </a:r>
          </a:p>
          <a:p>
            <a:pPr marL="355600" indent="-352425" eaLnBrk="1">
              <a:lnSpc>
                <a:spcPct val="87000"/>
              </a:lnSpc>
              <a:spcBef>
                <a:spcPct val="0"/>
              </a:spcBef>
              <a:buClrTx/>
              <a:buSzTx/>
              <a:buFontTx/>
              <a:buNone/>
              <a:tabLst>
                <a:tab pos="704850" algn="l"/>
                <a:tab pos="1189038" algn="l"/>
                <a:tab pos="1671638" algn="l"/>
                <a:tab pos="2155825" algn="l"/>
                <a:tab pos="2638425" algn="l"/>
                <a:tab pos="3122613" algn="l"/>
                <a:tab pos="3605213" algn="l"/>
                <a:tab pos="4087813" algn="l"/>
                <a:tab pos="4572000" algn="l"/>
                <a:tab pos="5054600" algn="l"/>
                <a:tab pos="5538788" algn="l"/>
                <a:tab pos="6021388" algn="l"/>
                <a:tab pos="6503988" algn="l"/>
                <a:tab pos="6988175" algn="l"/>
                <a:tab pos="7470775" algn="l"/>
                <a:tab pos="7953375" algn="l"/>
                <a:tab pos="8437563" algn="l"/>
                <a:tab pos="8920163" algn="l"/>
                <a:tab pos="9404350" algn="l"/>
                <a:tab pos="9886950" algn="l"/>
                <a:tab pos="10371138" algn="l"/>
              </a:tabLst>
              <a:defRPr/>
            </a:pPr>
            <a:endParaRPr lang="en-US" sz="1600" b="1" smtClean="0">
              <a:latin typeface="Arial" panose="020B0604020202020204" pitchFamily="34" charset="0"/>
              <a:ea typeface="SimSun" panose="02010600030101010101" pitchFamily="2" charset="-122"/>
            </a:endParaRPr>
          </a:p>
          <a:p>
            <a:pPr marL="352425" indent="-352425" eaLnBrk="1">
              <a:lnSpc>
                <a:spcPct val="87000"/>
              </a:lnSpc>
              <a:spcBef>
                <a:spcPct val="0"/>
              </a:spcBef>
              <a:buClr>
                <a:srgbClr val="7889FB"/>
              </a:buClr>
              <a:buFont typeface="Wingdings" panose="05000000000000000000" pitchFamily="2" charset="2"/>
              <a:buChar char=""/>
              <a:tabLst>
                <a:tab pos="704850" algn="l"/>
                <a:tab pos="1189038" algn="l"/>
                <a:tab pos="1671638" algn="l"/>
                <a:tab pos="2155825" algn="l"/>
                <a:tab pos="2638425" algn="l"/>
                <a:tab pos="3122613" algn="l"/>
                <a:tab pos="3605213" algn="l"/>
                <a:tab pos="4087813" algn="l"/>
                <a:tab pos="4572000" algn="l"/>
                <a:tab pos="5054600" algn="l"/>
                <a:tab pos="5538788" algn="l"/>
                <a:tab pos="6021388" algn="l"/>
                <a:tab pos="6503988" algn="l"/>
                <a:tab pos="6988175" algn="l"/>
                <a:tab pos="7470775" algn="l"/>
                <a:tab pos="7953375" algn="l"/>
                <a:tab pos="8437563" algn="l"/>
                <a:tab pos="8920163" algn="l"/>
                <a:tab pos="9404350" algn="l"/>
                <a:tab pos="9886950" algn="l"/>
                <a:tab pos="10371138" algn="l"/>
              </a:tabLst>
              <a:defRPr/>
            </a:pPr>
            <a:r>
              <a:rPr lang="en-US" sz="1600" smtClean="0">
                <a:latin typeface="Arial" panose="020B0604020202020204" pitchFamily="34" charset="0"/>
                <a:ea typeface="SimSun" panose="02010600030101010101" pitchFamily="2" charset="-122"/>
              </a:rPr>
              <a:t>EC12 server for zAware host system</a:t>
            </a:r>
          </a:p>
          <a:p>
            <a:pPr marL="504825" lvl="1" indent="-347663" eaLnBrk="1">
              <a:lnSpc>
                <a:spcPct val="87000"/>
              </a:lnSpc>
              <a:spcBef>
                <a:spcPct val="0"/>
              </a:spcBef>
              <a:buClr>
                <a:srgbClr val="7889FB"/>
              </a:buClr>
              <a:buFont typeface="Wingdings" panose="05000000000000000000" pitchFamily="2" charset="2"/>
              <a:buChar char=""/>
              <a:tabLst>
                <a:tab pos="704850" algn="l"/>
                <a:tab pos="1189038" algn="l"/>
                <a:tab pos="1671638" algn="l"/>
                <a:tab pos="2155825" algn="l"/>
                <a:tab pos="2638425" algn="l"/>
                <a:tab pos="3122613" algn="l"/>
                <a:tab pos="3605213" algn="l"/>
                <a:tab pos="4087813" algn="l"/>
                <a:tab pos="4572000" algn="l"/>
                <a:tab pos="5054600" algn="l"/>
                <a:tab pos="5538788" algn="l"/>
                <a:tab pos="6021388" algn="l"/>
                <a:tab pos="6503988" algn="l"/>
                <a:tab pos="6988175" algn="l"/>
                <a:tab pos="7470775" algn="l"/>
                <a:tab pos="7953375" algn="l"/>
                <a:tab pos="8437563" algn="l"/>
                <a:tab pos="8920163" algn="l"/>
                <a:tab pos="9404350" algn="l"/>
                <a:tab pos="9886950" algn="l"/>
                <a:tab pos="10371138" algn="l"/>
              </a:tabLst>
              <a:defRPr/>
            </a:pPr>
            <a:r>
              <a:rPr lang="en-US" sz="1500" smtClean="0">
                <a:latin typeface="Arial" panose="020B0604020202020204" pitchFamily="34" charset="0"/>
                <a:ea typeface="SimSun" panose="02010600030101010101" pitchFamily="2" charset="-122"/>
              </a:rPr>
              <a:t>IFL or general purpose CP </a:t>
            </a:r>
          </a:p>
          <a:p>
            <a:pPr marL="650875" lvl="2" indent="-354013" eaLnBrk="1">
              <a:lnSpc>
                <a:spcPct val="87000"/>
              </a:lnSpc>
              <a:spcBef>
                <a:spcPct val="0"/>
              </a:spcBef>
              <a:buClr>
                <a:srgbClr val="7889FB"/>
              </a:buClr>
              <a:buFont typeface="Wingdings" panose="05000000000000000000" pitchFamily="2" charset="2"/>
              <a:buChar char=""/>
              <a:tabLst>
                <a:tab pos="704850" algn="l"/>
                <a:tab pos="1189038" algn="l"/>
                <a:tab pos="1671638" algn="l"/>
                <a:tab pos="2155825" algn="l"/>
                <a:tab pos="2638425" algn="l"/>
                <a:tab pos="3122613" algn="l"/>
                <a:tab pos="3605213" algn="l"/>
                <a:tab pos="4087813" algn="l"/>
                <a:tab pos="4572000" algn="l"/>
                <a:tab pos="5054600" algn="l"/>
                <a:tab pos="5538788" algn="l"/>
                <a:tab pos="6021388" algn="l"/>
                <a:tab pos="6503988" algn="l"/>
                <a:tab pos="6988175" algn="l"/>
                <a:tab pos="7470775" algn="l"/>
                <a:tab pos="7953375" algn="l"/>
                <a:tab pos="8437563" algn="l"/>
                <a:tab pos="8920163" algn="l"/>
                <a:tab pos="9404350" algn="l"/>
                <a:tab pos="9886950" algn="l"/>
                <a:tab pos="10371138" algn="l"/>
              </a:tabLst>
              <a:defRPr/>
            </a:pPr>
            <a:r>
              <a:rPr lang="en-US" sz="1100" smtClean="0">
                <a:latin typeface="Arial" panose="020B0604020202020204" pitchFamily="34" charset="0"/>
                <a:ea typeface="SimSun" panose="02010600030101010101" pitchFamily="2" charset="-122"/>
              </a:rPr>
              <a:t> Partial engine for an “average” customer configuration, up to two engines for a larger configuration</a:t>
            </a:r>
          </a:p>
          <a:p>
            <a:pPr marL="504825" lvl="1" indent="-347663" eaLnBrk="1">
              <a:lnSpc>
                <a:spcPct val="87000"/>
              </a:lnSpc>
              <a:spcBef>
                <a:spcPct val="0"/>
              </a:spcBef>
              <a:buClr>
                <a:srgbClr val="7889FB"/>
              </a:buClr>
              <a:buFont typeface="Wingdings" panose="05000000000000000000" pitchFamily="2" charset="2"/>
              <a:buChar char=""/>
              <a:tabLst>
                <a:tab pos="704850" algn="l"/>
                <a:tab pos="1189038" algn="l"/>
                <a:tab pos="1671638" algn="l"/>
                <a:tab pos="2155825" algn="l"/>
                <a:tab pos="2638425" algn="l"/>
                <a:tab pos="3122613" algn="l"/>
                <a:tab pos="3605213" algn="l"/>
                <a:tab pos="4087813" algn="l"/>
                <a:tab pos="4572000" algn="l"/>
                <a:tab pos="5054600" algn="l"/>
                <a:tab pos="5538788" algn="l"/>
                <a:tab pos="6021388" algn="l"/>
                <a:tab pos="6503988" algn="l"/>
                <a:tab pos="6988175" algn="l"/>
                <a:tab pos="7470775" algn="l"/>
                <a:tab pos="7953375" algn="l"/>
                <a:tab pos="8437563" algn="l"/>
                <a:tab pos="8920163" algn="l"/>
                <a:tab pos="9404350" algn="l"/>
                <a:tab pos="9886950" algn="l"/>
                <a:tab pos="10371138" algn="l"/>
              </a:tabLst>
              <a:defRPr/>
            </a:pPr>
            <a:r>
              <a:rPr lang="en-US" sz="1500" smtClean="0">
                <a:latin typeface="Arial" panose="020B0604020202020204" pitchFamily="34" charset="0"/>
                <a:ea typeface="SimSun" panose="02010600030101010101" pitchFamily="2" charset="-122"/>
              </a:rPr>
              <a:t>Runs in a special purpose LPAR – firmware partition </a:t>
            </a:r>
          </a:p>
          <a:p>
            <a:pPr marL="504825" lvl="1" indent="-347663" eaLnBrk="1">
              <a:lnSpc>
                <a:spcPct val="87000"/>
              </a:lnSpc>
              <a:spcBef>
                <a:spcPct val="0"/>
              </a:spcBef>
              <a:buClr>
                <a:srgbClr val="7889FB"/>
              </a:buClr>
              <a:buFont typeface="Wingdings" panose="05000000000000000000" pitchFamily="2" charset="2"/>
              <a:buChar char=""/>
              <a:tabLst>
                <a:tab pos="704850" algn="l"/>
                <a:tab pos="1189038" algn="l"/>
                <a:tab pos="1671638" algn="l"/>
                <a:tab pos="2155825" algn="l"/>
                <a:tab pos="2638425" algn="l"/>
                <a:tab pos="3122613" algn="l"/>
                <a:tab pos="3605213" algn="l"/>
                <a:tab pos="4087813" algn="l"/>
                <a:tab pos="4572000" algn="l"/>
                <a:tab pos="5054600" algn="l"/>
                <a:tab pos="5538788" algn="l"/>
                <a:tab pos="6021388" algn="l"/>
                <a:tab pos="6503988" algn="l"/>
                <a:tab pos="6988175" algn="l"/>
                <a:tab pos="7470775" algn="l"/>
                <a:tab pos="7953375" algn="l"/>
                <a:tab pos="8437563" algn="l"/>
                <a:tab pos="8920163" algn="l"/>
                <a:tab pos="9404350" algn="l"/>
                <a:tab pos="9886950" algn="l"/>
                <a:tab pos="10371138" algn="l"/>
              </a:tabLst>
              <a:defRPr/>
            </a:pPr>
            <a:r>
              <a:rPr lang="en-US" sz="1500" smtClean="0">
                <a:latin typeface="Arial" panose="020B0604020202020204" pitchFamily="34" charset="0"/>
                <a:ea typeface="SimSun" panose="02010600030101010101" pitchFamily="2" charset="-122"/>
              </a:rPr>
              <a:t>Storage and memory resources are dependent on the number of monitored clients  </a:t>
            </a:r>
          </a:p>
          <a:p>
            <a:pPr marL="650875" lvl="2" indent="-354013" eaLnBrk="1">
              <a:lnSpc>
                <a:spcPct val="87000"/>
              </a:lnSpc>
              <a:spcBef>
                <a:spcPct val="0"/>
              </a:spcBef>
              <a:buClr>
                <a:srgbClr val="7889FB"/>
              </a:buClr>
              <a:buFont typeface="Wingdings" panose="05000000000000000000" pitchFamily="2" charset="2"/>
              <a:buChar char=""/>
              <a:tabLst>
                <a:tab pos="704850" algn="l"/>
                <a:tab pos="1189038" algn="l"/>
                <a:tab pos="1671638" algn="l"/>
                <a:tab pos="2155825" algn="l"/>
                <a:tab pos="2638425" algn="l"/>
                <a:tab pos="3122613" algn="l"/>
                <a:tab pos="3605213" algn="l"/>
                <a:tab pos="4087813" algn="l"/>
                <a:tab pos="4572000" algn="l"/>
                <a:tab pos="5054600" algn="l"/>
                <a:tab pos="5538788" algn="l"/>
                <a:tab pos="6021388" algn="l"/>
                <a:tab pos="6503988" algn="l"/>
                <a:tab pos="6988175" algn="l"/>
                <a:tab pos="7470775" algn="l"/>
                <a:tab pos="7953375" algn="l"/>
                <a:tab pos="8437563" algn="l"/>
                <a:tab pos="8920163" algn="l"/>
                <a:tab pos="9404350" algn="l"/>
                <a:tab pos="9886950" algn="l"/>
                <a:tab pos="10371138" algn="l"/>
              </a:tabLst>
              <a:defRPr/>
            </a:pPr>
            <a:r>
              <a:rPr lang="en-US" sz="1100" smtClean="0">
                <a:latin typeface="Arial" panose="020B0604020202020204" pitchFamily="34" charset="0"/>
                <a:ea typeface="SimSun" panose="02010600030101010101" pitchFamily="2" charset="-122"/>
              </a:rPr>
              <a:t>DASD – can increase as you add systems.  Estimates are 500G + 5G for each monitored system</a:t>
            </a:r>
          </a:p>
          <a:p>
            <a:pPr marL="650875" lvl="2" indent="-354013" eaLnBrk="1">
              <a:lnSpc>
                <a:spcPct val="87000"/>
              </a:lnSpc>
              <a:spcBef>
                <a:spcPct val="0"/>
              </a:spcBef>
              <a:buClr>
                <a:srgbClr val="7889FB"/>
              </a:buClr>
              <a:buFont typeface="Wingdings" panose="05000000000000000000" pitchFamily="2" charset="2"/>
              <a:buChar char=""/>
              <a:tabLst>
                <a:tab pos="704850" algn="l"/>
                <a:tab pos="1189038" algn="l"/>
                <a:tab pos="1671638" algn="l"/>
                <a:tab pos="2155825" algn="l"/>
                <a:tab pos="2638425" algn="l"/>
                <a:tab pos="3122613" algn="l"/>
                <a:tab pos="3605213" algn="l"/>
                <a:tab pos="4087813" algn="l"/>
                <a:tab pos="4572000" algn="l"/>
                <a:tab pos="5054600" algn="l"/>
                <a:tab pos="5538788" algn="l"/>
                <a:tab pos="6021388" algn="l"/>
                <a:tab pos="6503988" algn="l"/>
                <a:tab pos="6988175" algn="l"/>
                <a:tab pos="7470775" algn="l"/>
                <a:tab pos="7953375" algn="l"/>
                <a:tab pos="8437563" algn="l"/>
                <a:tab pos="8920163" algn="l"/>
                <a:tab pos="9404350" algn="l"/>
                <a:tab pos="9886950" algn="l"/>
                <a:tab pos="10371138" algn="l"/>
              </a:tabLst>
              <a:defRPr/>
            </a:pPr>
            <a:r>
              <a:rPr lang="en-US" sz="1100" smtClean="0">
                <a:latin typeface="Arial" panose="020B0604020202020204" pitchFamily="34" charset="0"/>
                <a:ea typeface="SimSun" panose="02010600030101010101" pitchFamily="2" charset="-122"/>
              </a:rPr>
              <a:t>Real memory – Estimates are 6G base plus 250M for each monitored system</a:t>
            </a:r>
          </a:p>
          <a:p>
            <a:pPr marL="504825" lvl="1" indent="-347663" eaLnBrk="1">
              <a:lnSpc>
                <a:spcPct val="87000"/>
              </a:lnSpc>
              <a:spcBef>
                <a:spcPct val="0"/>
              </a:spcBef>
              <a:buClr>
                <a:srgbClr val="7889FB"/>
              </a:buClr>
              <a:buFont typeface="Wingdings" panose="05000000000000000000" pitchFamily="2" charset="2"/>
              <a:buChar char=""/>
              <a:tabLst>
                <a:tab pos="704850" algn="l"/>
                <a:tab pos="1189038" algn="l"/>
                <a:tab pos="1671638" algn="l"/>
                <a:tab pos="2155825" algn="l"/>
                <a:tab pos="2638425" algn="l"/>
                <a:tab pos="3122613" algn="l"/>
                <a:tab pos="3605213" algn="l"/>
                <a:tab pos="4087813" algn="l"/>
                <a:tab pos="4572000" algn="l"/>
                <a:tab pos="5054600" algn="l"/>
                <a:tab pos="5538788" algn="l"/>
                <a:tab pos="6021388" algn="l"/>
                <a:tab pos="6503988" algn="l"/>
                <a:tab pos="6988175" algn="l"/>
                <a:tab pos="7470775" algn="l"/>
                <a:tab pos="7953375" algn="l"/>
                <a:tab pos="8437563" algn="l"/>
                <a:tab pos="8920163" algn="l"/>
                <a:tab pos="9404350" algn="l"/>
                <a:tab pos="9886950" algn="l"/>
                <a:tab pos="10371138" algn="l"/>
              </a:tabLst>
              <a:defRPr/>
            </a:pPr>
            <a:r>
              <a:rPr lang="en-US" sz="1500" smtClean="0">
                <a:latin typeface="Arial" panose="020B0604020202020204" pitchFamily="34" charset="0"/>
                <a:ea typeface="SimSun" panose="02010600030101010101" pitchFamily="2" charset="-122"/>
              </a:rPr>
              <a:t>OSA ports – for both gathering of instrumentation data and outbound communications</a:t>
            </a:r>
          </a:p>
          <a:p>
            <a:pPr marL="650875" lvl="2" indent="-354013" eaLnBrk="1">
              <a:lnSpc>
                <a:spcPct val="87000"/>
              </a:lnSpc>
              <a:spcBef>
                <a:spcPct val="0"/>
              </a:spcBef>
              <a:buClr>
                <a:srgbClr val="7889FB"/>
              </a:buClr>
              <a:buFont typeface="Wingdings" panose="05000000000000000000" pitchFamily="2" charset="2"/>
              <a:buChar char=""/>
              <a:tabLst>
                <a:tab pos="704850" algn="l"/>
                <a:tab pos="1189038" algn="l"/>
                <a:tab pos="1671638" algn="l"/>
                <a:tab pos="2155825" algn="l"/>
                <a:tab pos="2638425" algn="l"/>
                <a:tab pos="3122613" algn="l"/>
                <a:tab pos="3605213" algn="l"/>
                <a:tab pos="4087813" algn="l"/>
                <a:tab pos="4572000" algn="l"/>
                <a:tab pos="5054600" algn="l"/>
                <a:tab pos="5538788" algn="l"/>
                <a:tab pos="6021388" algn="l"/>
                <a:tab pos="6503988" algn="l"/>
                <a:tab pos="6988175" algn="l"/>
                <a:tab pos="7470775" algn="l"/>
                <a:tab pos="7953375" algn="l"/>
                <a:tab pos="8437563" algn="l"/>
                <a:tab pos="8920163" algn="l"/>
                <a:tab pos="9404350" algn="l"/>
                <a:tab pos="9886950" algn="l"/>
                <a:tab pos="10371138" algn="l"/>
              </a:tabLst>
              <a:defRPr/>
            </a:pPr>
            <a:r>
              <a:rPr lang="en-US" sz="1100" smtClean="0">
                <a:latin typeface="Arial" panose="020B0604020202020204" pitchFamily="34" charset="0"/>
                <a:ea typeface="SimSun" panose="02010600030101010101" pitchFamily="2" charset="-122"/>
              </a:rPr>
              <a:t>Need IP address for partition</a:t>
            </a:r>
          </a:p>
        </p:txBody>
      </p:sp>
    </p:spTree>
    <p:extLst>
      <p:ext uri="{BB962C8B-B14F-4D97-AF65-F5344CB8AC3E}">
        <p14:creationId xmlns:p14="http://schemas.microsoft.com/office/powerpoint/2010/main" val="9444002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9330" name="Rectangle 6"/>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E495DB84-49A3-431C-A834-1C92AAD93079}" type="slidenum">
              <a:rPr lang="en-US" sz="1400" smtClean="0"/>
              <a:pPr>
                <a:spcBef>
                  <a:spcPct val="0"/>
                </a:spcBef>
              </a:pPr>
              <a:t>37</a:t>
            </a:fld>
            <a:endParaRPr lang="en-US" sz="1400" smtClean="0"/>
          </a:p>
        </p:txBody>
      </p:sp>
      <p:sp>
        <p:nvSpPr>
          <p:cNvPr id="99331" name="Text Box 1"/>
          <p:cNvSpPr txBox="1">
            <a:spLocks noChangeArrowheads="1"/>
          </p:cNvSpPr>
          <p:nvPr/>
        </p:nvSpPr>
        <p:spPr bwMode="auto">
          <a:xfrm>
            <a:off x="4143375" y="9120188"/>
            <a:ext cx="3163888"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9630" anchor="b"/>
          <a:lstStyle>
            <a:lvl1pPr marL="379413" indent="-377825">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9pPr>
          </a:lstStyle>
          <a:p>
            <a:pPr algn="r" eaLnBrk="1" hangingPunct="1">
              <a:lnSpc>
                <a:spcPct val="95000"/>
              </a:lnSpc>
              <a:spcBef>
                <a:spcPct val="0"/>
              </a:spcBef>
            </a:pPr>
            <a:fld id="{A927320D-567A-46F0-A0B6-C831C0E36D9A}" type="slidenum">
              <a:rPr lang="en-US" sz="1300">
                <a:ea typeface="MS PGothic" panose="020B0600070205080204" pitchFamily="34" charset="-128"/>
              </a:rPr>
              <a:pPr algn="r" eaLnBrk="1" hangingPunct="1">
                <a:lnSpc>
                  <a:spcPct val="95000"/>
                </a:lnSpc>
                <a:spcBef>
                  <a:spcPct val="0"/>
                </a:spcBef>
              </a:pPr>
              <a:t>37</a:t>
            </a:fld>
            <a:endParaRPr lang="en-US" sz="1300">
              <a:ea typeface="MS PGothic" panose="020B0600070205080204" pitchFamily="34" charset="-128"/>
            </a:endParaRPr>
          </a:p>
        </p:txBody>
      </p:sp>
      <p:sp>
        <p:nvSpPr>
          <p:cNvPr id="99332" name="Text Box 2"/>
          <p:cNvSpPr txBox="1">
            <a:spLocks noChangeArrowheads="1"/>
          </p:cNvSpPr>
          <p:nvPr/>
        </p:nvSpPr>
        <p:spPr bwMode="auto">
          <a:xfrm>
            <a:off x="4143375" y="9120188"/>
            <a:ext cx="3165475" cy="474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p>
        </p:txBody>
      </p:sp>
      <p:sp>
        <p:nvSpPr>
          <p:cNvPr id="99333" name="Rectangle 3"/>
          <p:cNvSpPr>
            <a:spLocks noGrp="1" noRot="1" noChangeAspect="1" noChangeArrowheads="1" noTextEdit="1"/>
          </p:cNvSpPr>
          <p:nvPr>
            <p:ph type="sldImg"/>
          </p:nvPr>
        </p:nvSpPr>
        <p:spPr>
          <a:xfrm>
            <a:off x="1258888" y="728663"/>
            <a:ext cx="4795837" cy="35988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0116" name="Text Box 4"/>
          <p:cNvSpPr txBox="1">
            <a:spLocks noGrp="1" noChangeArrowheads="1"/>
          </p:cNvSpPr>
          <p:nvPr>
            <p:ph type="body" idx="1"/>
          </p:nvPr>
        </p:nvSpPr>
        <p:spPr>
          <a:xfrm>
            <a:off x="573088" y="4757738"/>
            <a:ext cx="6662737" cy="4476750"/>
          </a:xfrm>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tIns="40968" anchor="ctr"/>
          <a:lstStyle/>
          <a:p>
            <a:pPr marL="352425" indent="-352425" eaLnBrk="1">
              <a:lnSpc>
                <a:spcPct val="87000"/>
              </a:lnSpc>
              <a:spcBef>
                <a:spcPct val="0"/>
              </a:spcBef>
              <a:buClr>
                <a:srgbClr val="7889FB"/>
              </a:buClr>
              <a:buFont typeface="Wingdings" panose="05000000000000000000" pitchFamily="2" charset="2"/>
              <a:buChar char=""/>
              <a:tabLst>
                <a:tab pos="704850" algn="l"/>
                <a:tab pos="1189038" algn="l"/>
                <a:tab pos="1671638" algn="l"/>
                <a:tab pos="2155825" algn="l"/>
                <a:tab pos="2638425" algn="l"/>
                <a:tab pos="3122613" algn="l"/>
                <a:tab pos="3605213" algn="l"/>
                <a:tab pos="4087813" algn="l"/>
                <a:tab pos="4572000" algn="l"/>
                <a:tab pos="5054600" algn="l"/>
                <a:tab pos="5538788" algn="l"/>
                <a:tab pos="6021388" algn="l"/>
                <a:tab pos="6503988" algn="l"/>
                <a:tab pos="6988175" algn="l"/>
                <a:tab pos="7470775" algn="l"/>
                <a:tab pos="7953375" algn="l"/>
                <a:tab pos="8437563" algn="l"/>
                <a:tab pos="8920163" algn="l"/>
                <a:tab pos="9404350" algn="l"/>
                <a:tab pos="9886950" algn="l"/>
                <a:tab pos="10371138" algn="l"/>
              </a:tabLst>
              <a:defRPr/>
            </a:pPr>
            <a:r>
              <a:rPr lang="en-US" sz="1600" b="1" smtClean="0">
                <a:latin typeface="Arial" panose="020B0604020202020204" pitchFamily="34" charset="0"/>
                <a:ea typeface="SimSun" panose="02010600030101010101" pitchFamily="2" charset="-122"/>
              </a:rPr>
              <a:t>Check this against doc</a:t>
            </a:r>
          </a:p>
          <a:p>
            <a:pPr marL="355600" indent="-352425" eaLnBrk="1">
              <a:lnSpc>
                <a:spcPct val="87000"/>
              </a:lnSpc>
              <a:spcBef>
                <a:spcPct val="0"/>
              </a:spcBef>
              <a:buClrTx/>
              <a:buSzTx/>
              <a:buFontTx/>
              <a:buNone/>
              <a:tabLst>
                <a:tab pos="704850" algn="l"/>
                <a:tab pos="1189038" algn="l"/>
                <a:tab pos="1671638" algn="l"/>
                <a:tab pos="2155825" algn="l"/>
                <a:tab pos="2638425" algn="l"/>
                <a:tab pos="3122613" algn="l"/>
                <a:tab pos="3605213" algn="l"/>
                <a:tab pos="4087813" algn="l"/>
                <a:tab pos="4572000" algn="l"/>
                <a:tab pos="5054600" algn="l"/>
                <a:tab pos="5538788" algn="l"/>
                <a:tab pos="6021388" algn="l"/>
                <a:tab pos="6503988" algn="l"/>
                <a:tab pos="6988175" algn="l"/>
                <a:tab pos="7470775" algn="l"/>
                <a:tab pos="7953375" algn="l"/>
                <a:tab pos="8437563" algn="l"/>
                <a:tab pos="8920163" algn="l"/>
                <a:tab pos="9404350" algn="l"/>
                <a:tab pos="9886950" algn="l"/>
                <a:tab pos="10371138" algn="l"/>
              </a:tabLst>
              <a:defRPr/>
            </a:pPr>
            <a:endParaRPr lang="en-US" sz="1600" b="1" smtClean="0">
              <a:latin typeface="Arial" panose="020B0604020202020204" pitchFamily="34" charset="0"/>
              <a:ea typeface="SimSun" panose="02010600030101010101" pitchFamily="2" charset="-122"/>
            </a:endParaRPr>
          </a:p>
          <a:p>
            <a:pPr marL="352425" indent="-352425" eaLnBrk="1">
              <a:lnSpc>
                <a:spcPct val="87000"/>
              </a:lnSpc>
              <a:spcBef>
                <a:spcPct val="0"/>
              </a:spcBef>
              <a:buClr>
                <a:srgbClr val="7889FB"/>
              </a:buClr>
              <a:buFont typeface="Wingdings" panose="05000000000000000000" pitchFamily="2" charset="2"/>
              <a:buChar char=""/>
              <a:tabLst>
                <a:tab pos="704850" algn="l"/>
                <a:tab pos="1189038" algn="l"/>
                <a:tab pos="1671638" algn="l"/>
                <a:tab pos="2155825" algn="l"/>
                <a:tab pos="2638425" algn="l"/>
                <a:tab pos="3122613" algn="l"/>
                <a:tab pos="3605213" algn="l"/>
                <a:tab pos="4087813" algn="l"/>
                <a:tab pos="4572000" algn="l"/>
                <a:tab pos="5054600" algn="l"/>
                <a:tab pos="5538788" algn="l"/>
                <a:tab pos="6021388" algn="l"/>
                <a:tab pos="6503988" algn="l"/>
                <a:tab pos="6988175" algn="l"/>
                <a:tab pos="7470775" algn="l"/>
                <a:tab pos="7953375" algn="l"/>
                <a:tab pos="8437563" algn="l"/>
                <a:tab pos="8920163" algn="l"/>
                <a:tab pos="9404350" algn="l"/>
                <a:tab pos="9886950" algn="l"/>
                <a:tab pos="10371138" algn="l"/>
              </a:tabLst>
              <a:defRPr/>
            </a:pPr>
            <a:r>
              <a:rPr lang="en-US" sz="1600" smtClean="0">
                <a:latin typeface="Arial" panose="020B0604020202020204" pitchFamily="34" charset="0"/>
                <a:ea typeface="SimSun" panose="02010600030101010101" pitchFamily="2" charset="-122"/>
              </a:rPr>
              <a:t>EC12 server for zAware host system</a:t>
            </a:r>
          </a:p>
          <a:p>
            <a:pPr marL="504825" lvl="1" indent="-347663" eaLnBrk="1">
              <a:lnSpc>
                <a:spcPct val="87000"/>
              </a:lnSpc>
              <a:spcBef>
                <a:spcPct val="0"/>
              </a:spcBef>
              <a:buClr>
                <a:srgbClr val="7889FB"/>
              </a:buClr>
              <a:buFont typeface="Wingdings" panose="05000000000000000000" pitchFamily="2" charset="2"/>
              <a:buChar char=""/>
              <a:tabLst>
                <a:tab pos="704850" algn="l"/>
                <a:tab pos="1189038" algn="l"/>
                <a:tab pos="1671638" algn="l"/>
                <a:tab pos="2155825" algn="l"/>
                <a:tab pos="2638425" algn="l"/>
                <a:tab pos="3122613" algn="l"/>
                <a:tab pos="3605213" algn="l"/>
                <a:tab pos="4087813" algn="l"/>
                <a:tab pos="4572000" algn="l"/>
                <a:tab pos="5054600" algn="l"/>
                <a:tab pos="5538788" algn="l"/>
                <a:tab pos="6021388" algn="l"/>
                <a:tab pos="6503988" algn="l"/>
                <a:tab pos="6988175" algn="l"/>
                <a:tab pos="7470775" algn="l"/>
                <a:tab pos="7953375" algn="l"/>
                <a:tab pos="8437563" algn="l"/>
                <a:tab pos="8920163" algn="l"/>
                <a:tab pos="9404350" algn="l"/>
                <a:tab pos="9886950" algn="l"/>
                <a:tab pos="10371138" algn="l"/>
              </a:tabLst>
              <a:defRPr/>
            </a:pPr>
            <a:r>
              <a:rPr lang="en-US" sz="1500" smtClean="0">
                <a:latin typeface="Arial" panose="020B0604020202020204" pitchFamily="34" charset="0"/>
                <a:ea typeface="SimSun" panose="02010600030101010101" pitchFamily="2" charset="-122"/>
              </a:rPr>
              <a:t>IFL or general purpose CP </a:t>
            </a:r>
          </a:p>
          <a:p>
            <a:pPr marL="650875" lvl="2" indent="-354013" eaLnBrk="1">
              <a:lnSpc>
                <a:spcPct val="87000"/>
              </a:lnSpc>
              <a:spcBef>
                <a:spcPct val="0"/>
              </a:spcBef>
              <a:buClr>
                <a:srgbClr val="7889FB"/>
              </a:buClr>
              <a:buFont typeface="Wingdings" panose="05000000000000000000" pitchFamily="2" charset="2"/>
              <a:buChar char=""/>
              <a:tabLst>
                <a:tab pos="704850" algn="l"/>
                <a:tab pos="1189038" algn="l"/>
                <a:tab pos="1671638" algn="l"/>
                <a:tab pos="2155825" algn="l"/>
                <a:tab pos="2638425" algn="l"/>
                <a:tab pos="3122613" algn="l"/>
                <a:tab pos="3605213" algn="l"/>
                <a:tab pos="4087813" algn="l"/>
                <a:tab pos="4572000" algn="l"/>
                <a:tab pos="5054600" algn="l"/>
                <a:tab pos="5538788" algn="l"/>
                <a:tab pos="6021388" algn="l"/>
                <a:tab pos="6503988" algn="l"/>
                <a:tab pos="6988175" algn="l"/>
                <a:tab pos="7470775" algn="l"/>
                <a:tab pos="7953375" algn="l"/>
                <a:tab pos="8437563" algn="l"/>
                <a:tab pos="8920163" algn="l"/>
                <a:tab pos="9404350" algn="l"/>
                <a:tab pos="9886950" algn="l"/>
                <a:tab pos="10371138" algn="l"/>
              </a:tabLst>
              <a:defRPr/>
            </a:pPr>
            <a:r>
              <a:rPr lang="en-US" sz="1100" smtClean="0">
                <a:latin typeface="Arial" panose="020B0604020202020204" pitchFamily="34" charset="0"/>
                <a:ea typeface="SimSun" panose="02010600030101010101" pitchFamily="2" charset="-122"/>
              </a:rPr>
              <a:t> Partial engine for an “average” customer configuration, up to two engines for a larger configuration</a:t>
            </a:r>
          </a:p>
          <a:p>
            <a:pPr marL="504825" lvl="1" indent="-347663" eaLnBrk="1">
              <a:lnSpc>
                <a:spcPct val="87000"/>
              </a:lnSpc>
              <a:spcBef>
                <a:spcPct val="0"/>
              </a:spcBef>
              <a:buClr>
                <a:srgbClr val="7889FB"/>
              </a:buClr>
              <a:buFont typeface="Wingdings" panose="05000000000000000000" pitchFamily="2" charset="2"/>
              <a:buChar char=""/>
              <a:tabLst>
                <a:tab pos="704850" algn="l"/>
                <a:tab pos="1189038" algn="l"/>
                <a:tab pos="1671638" algn="l"/>
                <a:tab pos="2155825" algn="l"/>
                <a:tab pos="2638425" algn="l"/>
                <a:tab pos="3122613" algn="l"/>
                <a:tab pos="3605213" algn="l"/>
                <a:tab pos="4087813" algn="l"/>
                <a:tab pos="4572000" algn="l"/>
                <a:tab pos="5054600" algn="l"/>
                <a:tab pos="5538788" algn="l"/>
                <a:tab pos="6021388" algn="l"/>
                <a:tab pos="6503988" algn="l"/>
                <a:tab pos="6988175" algn="l"/>
                <a:tab pos="7470775" algn="l"/>
                <a:tab pos="7953375" algn="l"/>
                <a:tab pos="8437563" algn="l"/>
                <a:tab pos="8920163" algn="l"/>
                <a:tab pos="9404350" algn="l"/>
                <a:tab pos="9886950" algn="l"/>
                <a:tab pos="10371138" algn="l"/>
              </a:tabLst>
              <a:defRPr/>
            </a:pPr>
            <a:r>
              <a:rPr lang="en-US" sz="1500" smtClean="0">
                <a:latin typeface="Arial" panose="020B0604020202020204" pitchFamily="34" charset="0"/>
                <a:ea typeface="SimSun" panose="02010600030101010101" pitchFamily="2" charset="-122"/>
              </a:rPr>
              <a:t>Runs in a special purpose LPAR – firmware partition </a:t>
            </a:r>
          </a:p>
          <a:p>
            <a:pPr marL="504825" lvl="1" indent="-347663" eaLnBrk="1">
              <a:lnSpc>
                <a:spcPct val="87000"/>
              </a:lnSpc>
              <a:spcBef>
                <a:spcPct val="0"/>
              </a:spcBef>
              <a:buClr>
                <a:srgbClr val="7889FB"/>
              </a:buClr>
              <a:buFont typeface="Wingdings" panose="05000000000000000000" pitchFamily="2" charset="2"/>
              <a:buChar char=""/>
              <a:tabLst>
                <a:tab pos="704850" algn="l"/>
                <a:tab pos="1189038" algn="l"/>
                <a:tab pos="1671638" algn="l"/>
                <a:tab pos="2155825" algn="l"/>
                <a:tab pos="2638425" algn="l"/>
                <a:tab pos="3122613" algn="l"/>
                <a:tab pos="3605213" algn="l"/>
                <a:tab pos="4087813" algn="l"/>
                <a:tab pos="4572000" algn="l"/>
                <a:tab pos="5054600" algn="l"/>
                <a:tab pos="5538788" algn="l"/>
                <a:tab pos="6021388" algn="l"/>
                <a:tab pos="6503988" algn="l"/>
                <a:tab pos="6988175" algn="l"/>
                <a:tab pos="7470775" algn="l"/>
                <a:tab pos="7953375" algn="l"/>
                <a:tab pos="8437563" algn="l"/>
                <a:tab pos="8920163" algn="l"/>
                <a:tab pos="9404350" algn="l"/>
                <a:tab pos="9886950" algn="l"/>
                <a:tab pos="10371138" algn="l"/>
              </a:tabLst>
              <a:defRPr/>
            </a:pPr>
            <a:r>
              <a:rPr lang="en-US" sz="1500" smtClean="0">
                <a:latin typeface="Arial" panose="020B0604020202020204" pitchFamily="34" charset="0"/>
                <a:ea typeface="SimSun" panose="02010600030101010101" pitchFamily="2" charset="-122"/>
              </a:rPr>
              <a:t>Storage and memory resources are dependent on the number of monitored clients  </a:t>
            </a:r>
          </a:p>
          <a:p>
            <a:pPr marL="650875" lvl="2" indent="-354013" eaLnBrk="1">
              <a:lnSpc>
                <a:spcPct val="87000"/>
              </a:lnSpc>
              <a:spcBef>
                <a:spcPct val="0"/>
              </a:spcBef>
              <a:buClr>
                <a:srgbClr val="7889FB"/>
              </a:buClr>
              <a:buFont typeface="Wingdings" panose="05000000000000000000" pitchFamily="2" charset="2"/>
              <a:buChar char=""/>
              <a:tabLst>
                <a:tab pos="704850" algn="l"/>
                <a:tab pos="1189038" algn="l"/>
                <a:tab pos="1671638" algn="l"/>
                <a:tab pos="2155825" algn="l"/>
                <a:tab pos="2638425" algn="l"/>
                <a:tab pos="3122613" algn="l"/>
                <a:tab pos="3605213" algn="l"/>
                <a:tab pos="4087813" algn="l"/>
                <a:tab pos="4572000" algn="l"/>
                <a:tab pos="5054600" algn="l"/>
                <a:tab pos="5538788" algn="l"/>
                <a:tab pos="6021388" algn="l"/>
                <a:tab pos="6503988" algn="l"/>
                <a:tab pos="6988175" algn="l"/>
                <a:tab pos="7470775" algn="l"/>
                <a:tab pos="7953375" algn="l"/>
                <a:tab pos="8437563" algn="l"/>
                <a:tab pos="8920163" algn="l"/>
                <a:tab pos="9404350" algn="l"/>
                <a:tab pos="9886950" algn="l"/>
                <a:tab pos="10371138" algn="l"/>
              </a:tabLst>
              <a:defRPr/>
            </a:pPr>
            <a:r>
              <a:rPr lang="en-US" sz="1100" smtClean="0">
                <a:latin typeface="Arial" panose="020B0604020202020204" pitchFamily="34" charset="0"/>
                <a:ea typeface="SimSun" panose="02010600030101010101" pitchFamily="2" charset="-122"/>
              </a:rPr>
              <a:t>DASD – can increase as you add systems.  Estimates are 500G + 5G for each monitored system</a:t>
            </a:r>
          </a:p>
          <a:p>
            <a:pPr marL="650875" lvl="2" indent="-354013" eaLnBrk="1">
              <a:lnSpc>
                <a:spcPct val="87000"/>
              </a:lnSpc>
              <a:spcBef>
                <a:spcPct val="0"/>
              </a:spcBef>
              <a:buClr>
                <a:srgbClr val="7889FB"/>
              </a:buClr>
              <a:buFont typeface="Wingdings" panose="05000000000000000000" pitchFamily="2" charset="2"/>
              <a:buChar char=""/>
              <a:tabLst>
                <a:tab pos="704850" algn="l"/>
                <a:tab pos="1189038" algn="l"/>
                <a:tab pos="1671638" algn="l"/>
                <a:tab pos="2155825" algn="l"/>
                <a:tab pos="2638425" algn="l"/>
                <a:tab pos="3122613" algn="l"/>
                <a:tab pos="3605213" algn="l"/>
                <a:tab pos="4087813" algn="l"/>
                <a:tab pos="4572000" algn="l"/>
                <a:tab pos="5054600" algn="l"/>
                <a:tab pos="5538788" algn="l"/>
                <a:tab pos="6021388" algn="l"/>
                <a:tab pos="6503988" algn="l"/>
                <a:tab pos="6988175" algn="l"/>
                <a:tab pos="7470775" algn="l"/>
                <a:tab pos="7953375" algn="l"/>
                <a:tab pos="8437563" algn="l"/>
                <a:tab pos="8920163" algn="l"/>
                <a:tab pos="9404350" algn="l"/>
                <a:tab pos="9886950" algn="l"/>
                <a:tab pos="10371138" algn="l"/>
              </a:tabLst>
              <a:defRPr/>
            </a:pPr>
            <a:r>
              <a:rPr lang="en-US" sz="1100" smtClean="0">
                <a:latin typeface="Arial" panose="020B0604020202020204" pitchFamily="34" charset="0"/>
                <a:ea typeface="SimSun" panose="02010600030101010101" pitchFamily="2" charset="-122"/>
              </a:rPr>
              <a:t>Real memory – Estimates are 6G base plus 250M for each monitored system</a:t>
            </a:r>
          </a:p>
          <a:p>
            <a:pPr marL="504825" lvl="1" indent="-347663" eaLnBrk="1">
              <a:lnSpc>
                <a:spcPct val="87000"/>
              </a:lnSpc>
              <a:spcBef>
                <a:spcPct val="0"/>
              </a:spcBef>
              <a:buClr>
                <a:srgbClr val="7889FB"/>
              </a:buClr>
              <a:buFont typeface="Wingdings" panose="05000000000000000000" pitchFamily="2" charset="2"/>
              <a:buChar char=""/>
              <a:tabLst>
                <a:tab pos="704850" algn="l"/>
                <a:tab pos="1189038" algn="l"/>
                <a:tab pos="1671638" algn="l"/>
                <a:tab pos="2155825" algn="l"/>
                <a:tab pos="2638425" algn="l"/>
                <a:tab pos="3122613" algn="l"/>
                <a:tab pos="3605213" algn="l"/>
                <a:tab pos="4087813" algn="l"/>
                <a:tab pos="4572000" algn="l"/>
                <a:tab pos="5054600" algn="l"/>
                <a:tab pos="5538788" algn="l"/>
                <a:tab pos="6021388" algn="l"/>
                <a:tab pos="6503988" algn="l"/>
                <a:tab pos="6988175" algn="l"/>
                <a:tab pos="7470775" algn="l"/>
                <a:tab pos="7953375" algn="l"/>
                <a:tab pos="8437563" algn="l"/>
                <a:tab pos="8920163" algn="l"/>
                <a:tab pos="9404350" algn="l"/>
                <a:tab pos="9886950" algn="l"/>
                <a:tab pos="10371138" algn="l"/>
              </a:tabLst>
              <a:defRPr/>
            </a:pPr>
            <a:r>
              <a:rPr lang="en-US" sz="1500" smtClean="0">
                <a:latin typeface="Arial" panose="020B0604020202020204" pitchFamily="34" charset="0"/>
                <a:ea typeface="SimSun" panose="02010600030101010101" pitchFamily="2" charset="-122"/>
              </a:rPr>
              <a:t>OSA ports – for both gathering of instrumentation data and outbound communications</a:t>
            </a:r>
          </a:p>
          <a:p>
            <a:pPr marL="650875" lvl="2" indent="-354013" eaLnBrk="1">
              <a:lnSpc>
                <a:spcPct val="87000"/>
              </a:lnSpc>
              <a:spcBef>
                <a:spcPct val="0"/>
              </a:spcBef>
              <a:buClr>
                <a:srgbClr val="7889FB"/>
              </a:buClr>
              <a:buFont typeface="Wingdings" panose="05000000000000000000" pitchFamily="2" charset="2"/>
              <a:buChar char=""/>
              <a:tabLst>
                <a:tab pos="704850" algn="l"/>
                <a:tab pos="1189038" algn="l"/>
                <a:tab pos="1671638" algn="l"/>
                <a:tab pos="2155825" algn="l"/>
                <a:tab pos="2638425" algn="l"/>
                <a:tab pos="3122613" algn="l"/>
                <a:tab pos="3605213" algn="l"/>
                <a:tab pos="4087813" algn="l"/>
                <a:tab pos="4572000" algn="l"/>
                <a:tab pos="5054600" algn="l"/>
                <a:tab pos="5538788" algn="l"/>
                <a:tab pos="6021388" algn="l"/>
                <a:tab pos="6503988" algn="l"/>
                <a:tab pos="6988175" algn="l"/>
                <a:tab pos="7470775" algn="l"/>
                <a:tab pos="7953375" algn="l"/>
                <a:tab pos="8437563" algn="l"/>
                <a:tab pos="8920163" algn="l"/>
                <a:tab pos="9404350" algn="l"/>
                <a:tab pos="9886950" algn="l"/>
                <a:tab pos="10371138" algn="l"/>
              </a:tabLst>
              <a:defRPr/>
            </a:pPr>
            <a:r>
              <a:rPr lang="en-US" sz="1100" smtClean="0">
                <a:latin typeface="Arial" panose="020B0604020202020204" pitchFamily="34" charset="0"/>
                <a:ea typeface="SimSun" panose="02010600030101010101" pitchFamily="2" charset="-122"/>
              </a:rPr>
              <a:t>Need IP address for partition</a:t>
            </a:r>
          </a:p>
        </p:txBody>
      </p:sp>
    </p:spTree>
    <p:extLst>
      <p:ext uri="{BB962C8B-B14F-4D97-AF65-F5344CB8AC3E}">
        <p14:creationId xmlns:p14="http://schemas.microsoft.com/office/powerpoint/2010/main" val="27082773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9570" name="Rectangle 6"/>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CC47D590-AC33-4D72-B3D5-5D68FEF3007A}" type="slidenum">
              <a:rPr lang="en-US" sz="1400" smtClean="0"/>
              <a:pPr>
                <a:spcBef>
                  <a:spcPct val="0"/>
                </a:spcBef>
              </a:pPr>
              <a:t>38</a:t>
            </a:fld>
            <a:endParaRPr lang="en-US" sz="1400" smtClean="0"/>
          </a:p>
        </p:txBody>
      </p:sp>
      <p:sp>
        <p:nvSpPr>
          <p:cNvPr id="109571" name="Text Box 1"/>
          <p:cNvSpPr txBox="1">
            <a:spLocks noChangeArrowheads="1"/>
          </p:cNvSpPr>
          <p:nvPr/>
        </p:nvSpPr>
        <p:spPr bwMode="auto">
          <a:xfrm>
            <a:off x="4143375" y="9120188"/>
            <a:ext cx="3163888"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9630" anchor="b"/>
          <a:lstStyle>
            <a:lvl1pPr marL="379413" indent="-377825">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9pPr>
          </a:lstStyle>
          <a:p>
            <a:pPr algn="r" eaLnBrk="1" hangingPunct="1">
              <a:lnSpc>
                <a:spcPct val="95000"/>
              </a:lnSpc>
              <a:spcBef>
                <a:spcPct val="0"/>
              </a:spcBef>
            </a:pPr>
            <a:fld id="{3EFE1B3E-32B7-4B32-9BC3-33DA625B692D}" type="slidenum">
              <a:rPr lang="en-US" sz="1300">
                <a:ea typeface="MS PGothic" panose="020B0600070205080204" pitchFamily="34" charset="-128"/>
              </a:rPr>
              <a:pPr algn="r" eaLnBrk="1" hangingPunct="1">
                <a:lnSpc>
                  <a:spcPct val="95000"/>
                </a:lnSpc>
                <a:spcBef>
                  <a:spcPct val="0"/>
                </a:spcBef>
              </a:pPr>
              <a:t>38</a:t>
            </a:fld>
            <a:endParaRPr lang="en-US" sz="1300">
              <a:ea typeface="MS PGothic" panose="020B0600070205080204" pitchFamily="34" charset="-128"/>
            </a:endParaRPr>
          </a:p>
        </p:txBody>
      </p:sp>
      <p:sp>
        <p:nvSpPr>
          <p:cNvPr id="109572" name="Text Box 2"/>
          <p:cNvSpPr txBox="1">
            <a:spLocks noChangeArrowheads="1"/>
          </p:cNvSpPr>
          <p:nvPr/>
        </p:nvSpPr>
        <p:spPr bwMode="auto">
          <a:xfrm>
            <a:off x="0" y="0"/>
            <a:ext cx="3165475"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040" tIns="60786" rIns="95040" bIns="49320"/>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eaLnBrk="1" hangingPunct="1">
              <a:lnSpc>
                <a:spcPct val="93000"/>
              </a:lnSpc>
              <a:spcBef>
                <a:spcPct val="0"/>
              </a:spcBef>
            </a:pPr>
            <a:r>
              <a:rPr lang="en-US" sz="1300">
                <a:latin typeface="Arial" panose="020B0604020202020204" pitchFamily="34" charset="0"/>
                <a:ea typeface="MS PGothic" panose="020B0600070205080204" pitchFamily="34" charset="-128"/>
              </a:rPr>
              <a:t> </a:t>
            </a:r>
          </a:p>
        </p:txBody>
      </p:sp>
      <p:sp>
        <p:nvSpPr>
          <p:cNvPr id="109573" name="Text Box 3"/>
          <p:cNvSpPr txBox="1">
            <a:spLocks noChangeArrowheads="1"/>
          </p:cNvSpPr>
          <p:nvPr/>
        </p:nvSpPr>
        <p:spPr bwMode="auto">
          <a:xfrm>
            <a:off x="4143375" y="0"/>
            <a:ext cx="3165475"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040" tIns="60786" rIns="95040" bIns="49320"/>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lnSpc>
                <a:spcPct val="93000"/>
              </a:lnSpc>
              <a:spcBef>
                <a:spcPct val="0"/>
              </a:spcBef>
            </a:pPr>
            <a:r>
              <a:rPr lang="en-US" sz="1300">
                <a:latin typeface="Arial" panose="020B0604020202020204" pitchFamily="34" charset="0"/>
                <a:ea typeface="MS PGothic" panose="020B0600070205080204" pitchFamily="34" charset="-128"/>
              </a:rPr>
              <a:t> </a:t>
            </a:r>
          </a:p>
        </p:txBody>
      </p:sp>
      <p:sp>
        <p:nvSpPr>
          <p:cNvPr id="109574" name="Text Box 4"/>
          <p:cNvSpPr txBox="1">
            <a:spLocks noChangeArrowheads="1"/>
          </p:cNvSpPr>
          <p:nvPr/>
        </p:nvSpPr>
        <p:spPr bwMode="auto">
          <a:xfrm>
            <a:off x="0" y="9120188"/>
            <a:ext cx="3165475" cy="474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040" tIns="60786" rIns="95040" bIns="4932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eaLnBrk="1" hangingPunct="1">
              <a:lnSpc>
                <a:spcPct val="93000"/>
              </a:lnSpc>
              <a:spcBef>
                <a:spcPct val="0"/>
              </a:spcBef>
            </a:pPr>
            <a:r>
              <a:rPr lang="en-US" sz="1300">
                <a:latin typeface="Arial" panose="020B0604020202020204" pitchFamily="34" charset="0"/>
                <a:ea typeface="MS PGothic" panose="020B0600070205080204" pitchFamily="34" charset="-128"/>
              </a:rPr>
              <a:t> </a:t>
            </a:r>
          </a:p>
        </p:txBody>
      </p:sp>
      <p:sp>
        <p:nvSpPr>
          <p:cNvPr id="109575" name="Text Box 5"/>
          <p:cNvSpPr txBox="1">
            <a:spLocks noChangeArrowheads="1"/>
          </p:cNvSpPr>
          <p:nvPr/>
        </p:nvSpPr>
        <p:spPr bwMode="auto">
          <a:xfrm>
            <a:off x="4143375" y="9120188"/>
            <a:ext cx="3165475" cy="474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040" tIns="60786" rIns="95040" bIns="4932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lnSpc>
                <a:spcPct val="93000"/>
              </a:lnSpc>
              <a:spcBef>
                <a:spcPct val="0"/>
              </a:spcBef>
            </a:pPr>
            <a:r>
              <a:rPr lang="en-US" sz="1300">
                <a:latin typeface="Arial" panose="020B0604020202020204" pitchFamily="34" charset="0"/>
                <a:ea typeface="MS PGothic" panose="020B0600070205080204" pitchFamily="34" charset="-128"/>
              </a:rPr>
              <a:t> </a:t>
            </a:r>
          </a:p>
        </p:txBody>
      </p:sp>
      <p:sp>
        <p:nvSpPr>
          <p:cNvPr id="109576" name="Rectangle 6"/>
          <p:cNvSpPr>
            <a:spLocks noGrp="1" noRot="1" noChangeAspect="1" noChangeArrowheads="1" noTextEdit="1"/>
          </p:cNvSpPr>
          <p:nvPr>
            <p:ph type="sldImg"/>
          </p:nvPr>
        </p:nvSpPr>
        <p:spPr>
          <a:xfrm>
            <a:off x="1258888" y="728663"/>
            <a:ext cx="4795837" cy="35988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9577" name="Rectangle 7"/>
          <p:cNvSpPr>
            <a:spLocks noGrp="1" noChangeArrowheads="1"/>
          </p:cNvSpPr>
          <p:nvPr>
            <p:ph type="body" idx="1"/>
          </p:nvPr>
        </p:nvSpPr>
        <p:spPr>
          <a:xfrm>
            <a:off x="731838" y="4560888"/>
            <a:ext cx="5846762" cy="4316412"/>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p>
        </p:txBody>
      </p:sp>
    </p:spTree>
    <p:extLst>
      <p:ext uri="{BB962C8B-B14F-4D97-AF65-F5344CB8AC3E}">
        <p14:creationId xmlns:p14="http://schemas.microsoft.com/office/powerpoint/2010/main" val="25969083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1618" name="Rectangle 6"/>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016EA00B-A696-4484-842E-2F3867B551B5}" type="slidenum">
              <a:rPr lang="en-US" sz="1400" smtClean="0"/>
              <a:pPr>
                <a:spcBef>
                  <a:spcPct val="0"/>
                </a:spcBef>
              </a:pPr>
              <a:t>39</a:t>
            </a:fld>
            <a:endParaRPr lang="en-US" sz="1400" smtClean="0"/>
          </a:p>
        </p:txBody>
      </p:sp>
      <p:sp>
        <p:nvSpPr>
          <p:cNvPr id="111619" name="Text Box 1"/>
          <p:cNvSpPr txBox="1">
            <a:spLocks noChangeArrowheads="1"/>
          </p:cNvSpPr>
          <p:nvPr/>
        </p:nvSpPr>
        <p:spPr bwMode="auto">
          <a:xfrm>
            <a:off x="4143375" y="9120188"/>
            <a:ext cx="3163888"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9630" anchor="b"/>
          <a:lstStyle>
            <a:lvl1pPr marL="379413" indent="-377825">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9pPr>
          </a:lstStyle>
          <a:p>
            <a:pPr algn="r" eaLnBrk="1" hangingPunct="1">
              <a:lnSpc>
                <a:spcPct val="95000"/>
              </a:lnSpc>
              <a:spcBef>
                <a:spcPct val="0"/>
              </a:spcBef>
            </a:pPr>
            <a:fld id="{372B898C-495E-493D-9B39-AE2E2AA947BF}" type="slidenum">
              <a:rPr lang="en-US" sz="1300">
                <a:ea typeface="MS PGothic" panose="020B0600070205080204" pitchFamily="34" charset="-128"/>
              </a:rPr>
              <a:pPr algn="r" eaLnBrk="1" hangingPunct="1">
                <a:lnSpc>
                  <a:spcPct val="95000"/>
                </a:lnSpc>
                <a:spcBef>
                  <a:spcPct val="0"/>
                </a:spcBef>
              </a:pPr>
              <a:t>39</a:t>
            </a:fld>
            <a:endParaRPr lang="en-US" sz="1300">
              <a:ea typeface="MS PGothic" panose="020B0600070205080204" pitchFamily="34" charset="-128"/>
            </a:endParaRPr>
          </a:p>
        </p:txBody>
      </p:sp>
      <p:sp>
        <p:nvSpPr>
          <p:cNvPr id="111620" name="Text Box 2"/>
          <p:cNvSpPr txBox="1">
            <a:spLocks noChangeArrowheads="1"/>
          </p:cNvSpPr>
          <p:nvPr/>
        </p:nvSpPr>
        <p:spPr bwMode="auto">
          <a:xfrm>
            <a:off x="0" y="0"/>
            <a:ext cx="3165475"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040" tIns="60786" rIns="95040" bIns="49320"/>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eaLnBrk="1" hangingPunct="1">
              <a:lnSpc>
                <a:spcPct val="93000"/>
              </a:lnSpc>
              <a:spcBef>
                <a:spcPct val="0"/>
              </a:spcBef>
            </a:pPr>
            <a:r>
              <a:rPr lang="en-US" sz="1300">
                <a:latin typeface="Arial" panose="020B0604020202020204" pitchFamily="34" charset="0"/>
                <a:ea typeface="MS PGothic" panose="020B0600070205080204" pitchFamily="34" charset="-128"/>
              </a:rPr>
              <a:t> </a:t>
            </a:r>
          </a:p>
        </p:txBody>
      </p:sp>
      <p:sp>
        <p:nvSpPr>
          <p:cNvPr id="111621" name="Text Box 3"/>
          <p:cNvSpPr txBox="1">
            <a:spLocks noChangeArrowheads="1"/>
          </p:cNvSpPr>
          <p:nvPr/>
        </p:nvSpPr>
        <p:spPr bwMode="auto">
          <a:xfrm>
            <a:off x="4143375" y="0"/>
            <a:ext cx="3165475"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040" tIns="60786" rIns="95040" bIns="49320"/>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lnSpc>
                <a:spcPct val="93000"/>
              </a:lnSpc>
              <a:spcBef>
                <a:spcPct val="0"/>
              </a:spcBef>
            </a:pPr>
            <a:r>
              <a:rPr lang="en-US" sz="1300">
                <a:latin typeface="Arial" panose="020B0604020202020204" pitchFamily="34" charset="0"/>
                <a:ea typeface="MS PGothic" panose="020B0600070205080204" pitchFamily="34" charset="-128"/>
              </a:rPr>
              <a:t> </a:t>
            </a:r>
          </a:p>
        </p:txBody>
      </p:sp>
      <p:sp>
        <p:nvSpPr>
          <p:cNvPr id="111622" name="Text Box 4"/>
          <p:cNvSpPr txBox="1">
            <a:spLocks noChangeArrowheads="1"/>
          </p:cNvSpPr>
          <p:nvPr/>
        </p:nvSpPr>
        <p:spPr bwMode="auto">
          <a:xfrm>
            <a:off x="0" y="9120188"/>
            <a:ext cx="3165475" cy="474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040" tIns="60786" rIns="95040" bIns="4932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eaLnBrk="1" hangingPunct="1">
              <a:lnSpc>
                <a:spcPct val="93000"/>
              </a:lnSpc>
              <a:spcBef>
                <a:spcPct val="0"/>
              </a:spcBef>
            </a:pPr>
            <a:r>
              <a:rPr lang="en-US" sz="1300">
                <a:latin typeface="Arial" panose="020B0604020202020204" pitchFamily="34" charset="0"/>
                <a:ea typeface="MS PGothic" panose="020B0600070205080204" pitchFamily="34" charset="-128"/>
              </a:rPr>
              <a:t> </a:t>
            </a:r>
          </a:p>
        </p:txBody>
      </p:sp>
      <p:sp>
        <p:nvSpPr>
          <p:cNvPr id="111623" name="Text Box 5"/>
          <p:cNvSpPr txBox="1">
            <a:spLocks noChangeArrowheads="1"/>
          </p:cNvSpPr>
          <p:nvPr/>
        </p:nvSpPr>
        <p:spPr bwMode="auto">
          <a:xfrm>
            <a:off x="4143375" y="9120188"/>
            <a:ext cx="3165475" cy="474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040" tIns="60786" rIns="95040" bIns="4932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lnSpc>
                <a:spcPct val="93000"/>
              </a:lnSpc>
              <a:spcBef>
                <a:spcPct val="0"/>
              </a:spcBef>
            </a:pPr>
            <a:r>
              <a:rPr lang="en-US" sz="1300">
                <a:latin typeface="Arial" panose="020B0604020202020204" pitchFamily="34" charset="0"/>
                <a:ea typeface="MS PGothic" panose="020B0600070205080204" pitchFamily="34" charset="-128"/>
              </a:rPr>
              <a:t> </a:t>
            </a:r>
          </a:p>
        </p:txBody>
      </p:sp>
      <p:sp>
        <p:nvSpPr>
          <p:cNvPr id="111624" name="Rectangle 6"/>
          <p:cNvSpPr>
            <a:spLocks noGrp="1" noRot="1" noChangeAspect="1" noChangeArrowheads="1" noTextEdit="1"/>
          </p:cNvSpPr>
          <p:nvPr>
            <p:ph type="sldImg"/>
          </p:nvPr>
        </p:nvSpPr>
        <p:spPr>
          <a:xfrm>
            <a:off x="1258888" y="728663"/>
            <a:ext cx="4795837" cy="35988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1625" name="Rectangle 7"/>
          <p:cNvSpPr>
            <a:spLocks noGrp="1" noChangeArrowheads="1"/>
          </p:cNvSpPr>
          <p:nvPr>
            <p:ph type="body" idx="1"/>
          </p:nvPr>
        </p:nvSpPr>
        <p:spPr>
          <a:xfrm>
            <a:off x="731838" y="4560888"/>
            <a:ext cx="5846762" cy="4316412"/>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p>
        </p:txBody>
      </p:sp>
    </p:spTree>
    <p:extLst>
      <p:ext uri="{BB962C8B-B14F-4D97-AF65-F5344CB8AC3E}">
        <p14:creationId xmlns:p14="http://schemas.microsoft.com/office/powerpoint/2010/main" val="3217712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6"/>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2EAC1B7E-7B38-4135-A443-01BC59FC9F33}" type="slidenum">
              <a:rPr lang="en-US" sz="1400" smtClean="0"/>
              <a:pPr>
                <a:spcBef>
                  <a:spcPct val="0"/>
                </a:spcBef>
              </a:pPr>
              <a:t>4</a:t>
            </a:fld>
            <a:endParaRPr lang="en-US" sz="1400" smtClean="0"/>
          </a:p>
        </p:txBody>
      </p:sp>
      <p:sp>
        <p:nvSpPr>
          <p:cNvPr id="35843" name="Text Box 1"/>
          <p:cNvSpPr txBox="1">
            <a:spLocks noChangeArrowheads="1"/>
          </p:cNvSpPr>
          <p:nvPr/>
        </p:nvSpPr>
        <p:spPr bwMode="auto">
          <a:xfrm>
            <a:off x="4143375" y="9120188"/>
            <a:ext cx="3163888"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9630" anchor="b"/>
          <a:lstStyle>
            <a:lvl1pPr marL="379413" indent="-377825">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9pPr>
          </a:lstStyle>
          <a:p>
            <a:pPr algn="r" eaLnBrk="1" hangingPunct="1">
              <a:lnSpc>
                <a:spcPct val="95000"/>
              </a:lnSpc>
              <a:spcBef>
                <a:spcPct val="0"/>
              </a:spcBef>
            </a:pPr>
            <a:fld id="{1335D091-A5D9-43B7-B11C-5F803F478D5E}" type="slidenum">
              <a:rPr lang="en-US" sz="1300">
                <a:ea typeface="MS PGothic" panose="020B0600070205080204" pitchFamily="34" charset="-128"/>
              </a:rPr>
              <a:pPr algn="r" eaLnBrk="1" hangingPunct="1">
                <a:lnSpc>
                  <a:spcPct val="95000"/>
                </a:lnSpc>
                <a:spcBef>
                  <a:spcPct val="0"/>
                </a:spcBef>
              </a:pPr>
              <a:t>4</a:t>
            </a:fld>
            <a:endParaRPr lang="en-US" sz="1300">
              <a:ea typeface="MS PGothic" panose="020B0600070205080204" pitchFamily="34" charset="-128"/>
            </a:endParaRPr>
          </a:p>
        </p:txBody>
      </p:sp>
      <p:sp>
        <p:nvSpPr>
          <p:cNvPr id="35844" name="Text Box 2"/>
          <p:cNvSpPr txBox="1">
            <a:spLocks noChangeArrowheads="1"/>
          </p:cNvSpPr>
          <p:nvPr/>
        </p:nvSpPr>
        <p:spPr bwMode="auto">
          <a:xfrm>
            <a:off x="0" y="0"/>
            <a:ext cx="3165475"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040" tIns="60786" rIns="95040" bIns="49320"/>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eaLnBrk="1" hangingPunct="1">
              <a:lnSpc>
                <a:spcPct val="93000"/>
              </a:lnSpc>
              <a:spcBef>
                <a:spcPct val="0"/>
              </a:spcBef>
            </a:pPr>
            <a:r>
              <a:rPr lang="en-US" sz="1300">
                <a:latin typeface="Arial" panose="020B0604020202020204" pitchFamily="34" charset="0"/>
                <a:ea typeface="MS PGothic" panose="020B0600070205080204" pitchFamily="34" charset="-128"/>
              </a:rPr>
              <a:t> </a:t>
            </a:r>
          </a:p>
        </p:txBody>
      </p:sp>
      <p:sp>
        <p:nvSpPr>
          <p:cNvPr id="35845" name="Text Box 3"/>
          <p:cNvSpPr txBox="1">
            <a:spLocks noChangeArrowheads="1"/>
          </p:cNvSpPr>
          <p:nvPr/>
        </p:nvSpPr>
        <p:spPr bwMode="auto">
          <a:xfrm>
            <a:off x="4143375" y="0"/>
            <a:ext cx="3165475"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040" tIns="60786" rIns="95040" bIns="49320"/>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lnSpc>
                <a:spcPct val="93000"/>
              </a:lnSpc>
              <a:spcBef>
                <a:spcPct val="0"/>
              </a:spcBef>
            </a:pPr>
            <a:r>
              <a:rPr lang="en-US" sz="1300">
                <a:latin typeface="Arial" panose="020B0604020202020204" pitchFamily="34" charset="0"/>
                <a:ea typeface="MS PGothic" panose="020B0600070205080204" pitchFamily="34" charset="-128"/>
              </a:rPr>
              <a:t> </a:t>
            </a:r>
          </a:p>
        </p:txBody>
      </p:sp>
      <p:sp>
        <p:nvSpPr>
          <p:cNvPr id="35846" name="Text Box 4"/>
          <p:cNvSpPr txBox="1">
            <a:spLocks noChangeArrowheads="1"/>
          </p:cNvSpPr>
          <p:nvPr/>
        </p:nvSpPr>
        <p:spPr bwMode="auto">
          <a:xfrm>
            <a:off x="0" y="9120188"/>
            <a:ext cx="3165475" cy="474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040" tIns="60786" rIns="95040" bIns="4932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eaLnBrk="1" hangingPunct="1">
              <a:lnSpc>
                <a:spcPct val="93000"/>
              </a:lnSpc>
              <a:spcBef>
                <a:spcPct val="0"/>
              </a:spcBef>
            </a:pPr>
            <a:r>
              <a:rPr lang="en-US" sz="1300">
                <a:latin typeface="Arial" panose="020B0604020202020204" pitchFamily="34" charset="0"/>
                <a:ea typeface="MS PGothic" panose="020B0600070205080204" pitchFamily="34" charset="-128"/>
              </a:rPr>
              <a:t> </a:t>
            </a:r>
          </a:p>
        </p:txBody>
      </p:sp>
      <p:sp>
        <p:nvSpPr>
          <p:cNvPr id="35847" name="Text Box 5"/>
          <p:cNvSpPr txBox="1">
            <a:spLocks noChangeArrowheads="1"/>
          </p:cNvSpPr>
          <p:nvPr/>
        </p:nvSpPr>
        <p:spPr bwMode="auto">
          <a:xfrm>
            <a:off x="4143375" y="9120188"/>
            <a:ext cx="3165475" cy="474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040" tIns="60786" rIns="95040" bIns="4932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lnSpc>
                <a:spcPct val="93000"/>
              </a:lnSpc>
              <a:spcBef>
                <a:spcPct val="0"/>
              </a:spcBef>
            </a:pPr>
            <a:r>
              <a:rPr lang="en-US" sz="1300">
                <a:latin typeface="Arial" panose="020B0604020202020204" pitchFamily="34" charset="0"/>
                <a:ea typeface="MS PGothic" panose="020B0600070205080204" pitchFamily="34" charset="-128"/>
              </a:rPr>
              <a:t> </a:t>
            </a:r>
          </a:p>
        </p:txBody>
      </p:sp>
      <p:sp>
        <p:nvSpPr>
          <p:cNvPr id="35848" name="Text Box 6"/>
          <p:cNvSpPr txBox="1">
            <a:spLocks noChangeArrowheads="1"/>
          </p:cNvSpPr>
          <p:nvPr/>
        </p:nvSpPr>
        <p:spPr bwMode="auto">
          <a:xfrm>
            <a:off x="3602038" y="8782050"/>
            <a:ext cx="338137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p>
        </p:txBody>
      </p:sp>
      <p:sp>
        <p:nvSpPr>
          <p:cNvPr id="35849" name="Rectangle 7"/>
          <p:cNvSpPr>
            <a:spLocks noGrp="1" noRot="1" noChangeAspect="1" noChangeArrowheads="1" noTextEdit="1"/>
          </p:cNvSpPr>
          <p:nvPr>
            <p:ph type="sldImg"/>
          </p:nvPr>
        </p:nvSpPr>
        <p:spPr>
          <a:xfrm>
            <a:off x="1258888" y="728663"/>
            <a:ext cx="4795837" cy="35988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50" name="Rectangle 8"/>
          <p:cNvSpPr>
            <a:spLocks noGrp="1" noChangeArrowheads="1"/>
          </p:cNvSpPr>
          <p:nvPr>
            <p:ph type="body" idx="1"/>
          </p:nvPr>
        </p:nvSpPr>
        <p:spPr>
          <a:xfrm>
            <a:off x="731838" y="4560888"/>
            <a:ext cx="5846762" cy="4316412"/>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p>
        </p:txBody>
      </p:sp>
    </p:spTree>
    <p:extLst>
      <p:ext uri="{BB962C8B-B14F-4D97-AF65-F5344CB8AC3E}">
        <p14:creationId xmlns:p14="http://schemas.microsoft.com/office/powerpoint/2010/main" val="25328600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3666" name="Rectangle 6"/>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ADF6DF03-E7F8-431E-B46C-513F7E8F752E}" type="slidenum">
              <a:rPr lang="en-US" sz="1400" smtClean="0"/>
              <a:pPr>
                <a:spcBef>
                  <a:spcPct val="0"/>
                </a:spcBef>
              </a:pPr>
              <a:t>40</a:t>
            </a:fld>
            <a:endParaRPr lang="en-US" sz="1400" smtClean="0"/>
          </a:p>
        </p:txBody>
      </p:sp>
      <p:sp>
        <p:nvSpPr>
          <p:cNvPr id="113667" name="Text Box 1"/>
          <p:cNvSpPr txBox="1">
            <a:spLocks noChangeArrowheads="1"/>
          </p:cNvSpPr>
          <p:nvPr/>
        </p:nvSpPr>
        <p:spPr bwMode="auto">
          <a:xfrm>
            <a:off x="4143375" y="9120188"/>
            <a:ext cx="3163888"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9630" anchor="b"/>
          <a:lstStyle>
            <a:lvl1pPr marL="379413" indent="-377825">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9pPr>
          </a:lstStyle>
          <a:p>
            <a:pPr algn="r" eaLnBrk="1" hangingPunct="1">
              <a:lnSpc>
                <a:spcPct val="95000"/>
              </a:lnSpc>
              <a:spcBef>
                <a:spcPct val="0"/>
              </a:spcBef>
            </a:pPr>
            <a:fld id="{89DB9AD5-8AC9-48FF-9319-92ACF1B036CC}" type="slidenum">
              <a:rPr lang="en-US" sz="1300">
                <a:ea typeface="MS PGothic" panose="020B0600070205080204" pitchFamily="34" charset="-128"/>
              </a:rPr>
              <a:pPr algn="r" eaLnBrk="1" hangingPunct="1">
                <a:lnSpc>
                  <a:spcPct val="95000"/>
                </a:lnSpc>
                <a:spcBef>
                  <a:spcPct val="0"/>
                </a:spcBef>
              </a:pPr>
              <a:t>40</a:t>
            </a:fld>
            <a:endParaRPr lang="en-US" sz="1300">
              <a:ea typeface="MS PGothic" panose="020B0600070205080204" pitchFamily="34" charset="-128"/>
            </a:endParaRPr>
          </a:p>
        </p:txBody>
      </p:sp>
      <p:sp>
        <p:nvSpPr>
          <p:cNvPr id="113668" name="Rectangle 2"/>
          <p:cNvSpPr>
            <a:spLocks noGrp="1" noRot="1" noChangeAspect="1" noChangeArrowheads="1" noTextEdit="1"/>
          </p:cNvSpPr>
          <p:nvPr>
            <p:ph type="sldImg"/>
          </p:nvPr>
        </p:nvSpPr>
        <p:spPr>
          <a:xfrm>
            <a:off x="1258888" y="728663"/>
            <a:ext cx="4795837" cy="35988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3669" name="Rectangle 3"/>
          <p:cNvSpPr>
            <a:spLocks noGrp="1" noChangeArrowheads="1"/>
          </p:cNvSpPr>
          <p:nvPr>
            <p:ph type="body" idx="1"/>
          </p:nvPr>
        </p:nvSpPr>
        <p:spPr>
          <a:xfrm>
            <a:off x="731838" y="4560888"/>
            <a:ext cx="5846762" cy="4316412"/>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p>
        </p:txBody>
      </p:sp>
    </p:spTree>
    <p:extLst>
      <p:ext uri="{BB962C8B-B14F-4D97-AF65-F5344CB8AC3E}">
        <p14:creationId xmlns:p14="http://schemas.microsoft.com/office/powerpoint/2010/main" val="2414063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6"/>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4C65D171-5378-43C2-BB2B-F7668D6EE74E}" type="slidenum">
              <a:rPr lang="en-US" sz="1400" smtClean="0"/>
              <a:pPr>
                <a:spcBef>
                  <a:spcPct val="0"/>
                </a:spcBef>
              </a:pPr>
              <a:t>41</a:t>
            </a:fld>
            <a:endParaRPr lang="en-US" sz="1400" smtClean="0"/>
          </a:p>
        </p:txBody>
      </p:sp>
      <p:sp>
        <p:nvSpPr>
          <p:cNvPr id="46083" name="Text Box 1"/>
          <p:cNvSpPr txBox="1">
            <a:spLocks noChangeArrowheads="1"/>
          </p:cNvSpPr>
          <p:nvPr/>
        </p:nvSpPr>
        <p:spPr bwMode="auto">
          <a:xfrm>
            <a:off x="4143375" y="9120188"/>
            <a:ext cx="3163888"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9630" anchor="b"/>
          <a:lstStyle>
            <a:lvl1pPr marL="379413" indent="-377825">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9pPr>
          </a:lstStyle>
          <a:p>
            <a:pPr algn="r" eaLnBrk="1" hangingPunct="1">
              <a:lnSpc>
                <a:spcPct val="95000"/>
              </a:lnSpc>
              <a:spcBef>
                <a:spcPct val="0"/>
              </a:spcBef>
            </a:pPr>
            <a:fld id="{ED3E922A-5C99-40F1-AF34-2AD1B34D2C04}" type="slidenum">
              <a:rPr lang="en-US" sz="1300">
                <a:ea typeface="MS PGothic" panose="020B0600070205080204" pitchFamily="34" charset="-128"/>
              </a:rPr>
              <a:pPr algn="r" eaLnBrk="1" hangingPunct="1">
                <a:lnSpc>
                  <a:spcPct val="95000"/>
                </a:lnSpc>
                <a:spcBef>
                  <a:spcPct val="0"/>
                </a:spcBef>
              </a:pPr>
              <a:t>41</a:t>
            </a:fld>
            <a:endParaRPr lang="en-US" sz="1300">
              <a:ea typeface="MS PGothic" panose="020B0600070205080204" pitchFamily="34" charset="-128"/>
            </a:endParaRPr>
          </a:p>
        </p:txBody>
      </p:sp>
      <p:sp>
        <p:nvSpPr>
          <p:cNvPr id="46084" name="Text Box 2"/>
          <p:cNvSpPr txBox="1">
            <a:spLocks noChangeArrowheads="1"/>
          </p:cNvSpPr>
          <p:nvPr/>
        </p:nvSpPr>
        <p:spPr bwMode="auto">
          <a:xfrm>
            <a:off x="4143375" y="9120188"/>
            <a:ext cx="3165475" cy="474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p>
        </p:txBody>
      </p:sp>
      <p:sp>
        <p:nvSpPr>
          <p:cNvPr id="46085" name="Rectangle 3"/>
          <p:cNvSpPr>
            <a:spLocks noGrp="1" noRot="1" noChangeAspect="1" noChangeArrowheads="1" noTextEdit="1"/>
          </p:cNvSpPr>
          <p:nvPr>
            <p:ph type="sldImg"/>
          </p:nvPr>
        </p:nvSpPr>
        <p:spPr>
          <a:xfrm>
            <a:off x="1258888" y="728663"/>
            <a:ext cx="4795837" cy="35988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6" name="Rectangle 4"/>
          <p:cNvSpPr>
            <a:spLocks noGrp="1" noChangeArrowheads="1"/>
          </p:cNvSpPr>
          <p:nvPr>
            <p:ph type="body" idx="1"/>
          </p:nvPr>
        </p:nvSpPr>
        <p:spPr>
          <a:xfrm>
            <a:off x="731838" y="4560888"/>
            <a:ext cx="5846762" cy="4316412"/>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p>
        </p:txBody>
      </p:sp>
    </p:spTree>
    <p:extLst>
      <p:ext uri="{BB962C8B-B14F-4D97-AF65-F5344CB8AC3E}">
        <p14:creationId xmlns:p14="http://schemas.microsoft.com/office/powerpoint/2010/main" val="3688538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6"/>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92086C7F-7EF5-426F-A261-49D908F348D8}" type="slidenum">
              <a:rPr lang="en-US" sz="1400" smtClean="0"/>
              <a:pPr>
                <a:spcBef>
                  <a:spcPct val="0"/>
                </a:spcBef>
              </a:pPr>
              <a:t>5</a:t>
            </a:fld>
            <a:endParaRPr lang="en-US" sz="1400" smtClean="0"/>
          </a:p>
        </p:txBody>
      </p:sp>
      <p:sp>
        <p:nvSpPr>
          <p:cNvPr id="37891" name="Text Box 1"/>
          <p:cNvSpPr txBox="1">
            <a:spLocks noChangeArrowheads="1"/>
          </p:cNvSpPr>
          <p:nvPr/>
        </p:nvSpPr>
        <p:spPr bwMode="auto">
          <a:xfrm>
            <a:off x="4143375" y="9120188"/>
            <a:ext cx="3163888"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9630" anchor="b"/>
          <a:lstStyle>
            <a:lvl1pPr marL="379413" indent="-377825">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9pPr>
          </a:lstStyle>
          <a:p>
            <a:pPr algn="r" eaLnBrk="1" hangingPunct="1">
              <a:lnSpc>
                <a:spcPct val="95000"/>
              </a:lnSpc>
              <a:spcBef>
                <a:spcPct val="0"/>
              </a:spcBef>
            </a:pPr>
            <a:fld id="{A062BE70-C2FF-45E4-86DB-E6C635EAD3AA}" type="slidenum">
              <a:rPr lang="en-US" sz="1300">
                <a:ea typeface="MS PGothic" panose="020B0600070205080204" pitchFamily="34" charset="-128"/>
              </a:rPr>
              <a:pPr algn="r" eaLnBrk="1" hangingPunct="1">
                <a:lnSpc>
                  <a:spcPct val="95000"/>
                </a:lnSpc>
                <a:spcBef>
                  <a:spcPct val="0"/>
                </a:spcBef>
              </a:pPr>
              <a:t>5</a:t>
            </a:fld>
            <a:endParaRPr lang="en-US" sz="1300">
              <a:ea typeface="MS PGothic" panose="020B0600070205080204" pitchFamily="34" charset="-128"/>
            </a:endParaRPr>
          </a:p>
        </p:txBody>
      </p:sp>
      <p:sp>
        <p:nvSpPr>
          <p:cNvPr id="37892" name="Text Box 2"/>
          <p:cNvSpPr txBox="1">
            <a:spLocks noChangeArrowheads="1"/>
          </p:cNvSpPr>
          <p:nvPr/>
        </p:nvSpPr>
        <p:spPr bwMode="auto">
          <a:xfrm>
            <a:off x="0" y="0"/>
            <a:ext cx="3165475"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040" tIns="60786" rIns="95040" bIns="49320"/>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eaLnBrk="1" hangingPunct="1">
              <a:lnSpc>
                <a:spcPct val="93000"/>
              </a:lnSpc>
              <a:spcBef>
                <a:spcPct val="0"/>
              </a:spcBef>
            </a:pPr>
            <a:r>
              <a:rPr lang="en-US" sz="1300">
                <a:latin typeface="Arial" panose="020B0604020202020204" pitchFamily="34" charset="0"/>
                <a:ea typeface="MS PGothic" panose="020B0600070205080204" pitchFamily="34" charset="-128"/>
              </a:rPr>
              <a:t> </a:t>
            </a:r>
          </a:p>
        </p:txBody>
      </p:sp>
      <p:sp>
        <p:nvSpPr>
          <p:cNvPr id="37893" name="Text Box 3"/>
          <p:cNvSpPr txBox="1">
            <a:spLocks noChangeArrowheads="1"/>
          </p:cNvSpPr>
          <p:nvPr/>
        </p:nvSpPr>
        <p:spPr bwMode="auto">
          <a:xfrm>
            <a:off x="4143375" y="0"/>
            <a:ext cx="3165475"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040" tIns="60786" rIns="95040" bIns="49320"/>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lnSpc>
                <a:spcPct val="93000"/>
              </a:lnSpc>
              <a:spcBef>
                <a:spcPct val="0"/>
              </a:spcBef>
            </a:pPr>
            <a:r>
              <a:rPr lang="en-US" sz="1300">
                <a:latin typeface="Arial" panose="020B0604020202020204" pitchFamily="34" charset="0"/>
                <a:ea typeface="MS PGothic" panose="020B0600070205080204" pitchFamily="34" charset="-128"/>
              </a:rPr>
              <a:t> </a:t>
            </a:r>
          </a:p>
        </p:txBody>
      </p:sp>
      <p:sp>
        <p:nvSpPr>
          <p:cNvPr id="37894" name="Text Box 4"/>
          <p:cNvSpPr txBox="1">
            <a:spLocks noChangeArrowheads="1"/>
          </p:cNvSpPr>
          <p:nvPr/>
        </p:nvSpPr>
        <p:spPr bwMode="auto">
          <a:xfrm>
            <a:off x="0" y="9120188"/>
            <a:ext cx="3165475" cy="474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040" tIns="60786" rIns="95040" bIns="4932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eaLnBrk="1" hangingPunct="1">
              <a:lnSpc>
                <a:spcPct val="93000"/>
              </a:lnSpc>
              <a:spcBef>
                <a:spcPct val="0"/>
              </a:spcBef>
            </a:pPr>
            <a:r>
              <a:rPr lang="en-US" sz="1300">
                <a:latin typeface="Arial" panose="020B0604020202020204" pitchFamily="34" charset="0"/>
                <a:ea typeface="MS PGothic" panose="020B0600070205080204" pitchFamily="34" charset="-128"/>
              </a:rPr>
              <a:t> </a:t>
            </a:r>
          </a:p>
        </p:txBody>
      </p:sp>
      <p:sp>
        <p:nvSpPr>
          <p:cNvPr id="37895" name="Text Box 5"/>
          <p:cNvSpPr txBox="1">
            <a:spLocks noChangeArrowheads="1"/>
          </p:cNvSpPr>
          <p:nvPr/>
        </p:nvSpPr>
        <p:spPr bwMode="auto">
          <a:xfrm>
            <a:off x="4143375" y="9120188"/>
            <a:ext cx="3165475" cy="474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040" tIns="60786" rIns="95040" bIns="4932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lnSpc>
                <a:spcPct val="93000"/>
              </a:lnSpc>
              <a:spcBef>
                <a:spcPct val="0"/>
              </a:spcBef>
            </a:pPr>
            <a:r>
              <a:rPr lang="en-US" sz="1300">
                <a:latin typeface="Arial" panose="020B0604020202020204" pitchFamily="34" charset="0"/>
                <a:ea typeface="MS PGothic" panose="020B0600070205080204" pitchFamily="34" charset="-128"/>
              </a:rPr>
              <a:t> </a:t>
            </a:r>
          </a:p>
        </p:txBody>
      </p:sp>
      <p:sp>
        <p:nvSpPr>
          <p:cNvPr id="37896" name="Rectangle 6"/>
          <p:cNvSpPr>
            <a:spLocks noGrp="1" noRot="1" noChangeAspect="1" noChangeArrowheads="1" noTextEdit="1"/>
          </p:cNvSpPr>
          <p:nvPr>
            <p:ph type="sldImg"/>
          </p:nvPr>
        </p:nvSpPr>
        <p:spPr>
          <a:xfrm>
            <a:off x="1258888" y="728663"/>
            <a:ext cx="4795837" cy="35988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7" name="Rectangle 7"/>
          <p:cNvSpPr>
            <a:spLocks noGrp="1" noChangeArrowheads="1"/>
          </p:cNvSpPr>
          <p:nvPr>
            <p:ph type="body" idx="1"/>
          </p:nvPr>
        </p:nvSpPr>
        <p:spPr>
          <a:xfrm>
            <a:off x="731838" y="4560888"/>
            <a:ext cx="5846762" cy="4316412"/>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p>
        </p:txBody>
      </p:sp>
    </p:spTree>
    <p:extLst>
      <p:ext uri="{BB962C8B-B14F-4D97-AF65-F5344CB8AC3E}">
        <p14:creationId xmlns:p14="http://schemas.microsoft.com/office/powerpoint/2010/main" val="2335880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6"/>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01FDEB26-497C-4B50-BBEC-959F0C4DA7AD}" type="slidenum">
              <a:rPr lang="en-US" sz="1400" smtClean="0"/>
              <a:pPr>
                <a:spcBef>
                  <a:spcPct val="0"/>
                </a:spcBef>
              </a:pPr>
              <a:t>6</a:t>
            </a:fld>
            <a:endParaRPr lang="en-US" sz="1400" smtClean="0"/>
          </a:p>
        </p:txBody>
      </p:sp>
      <p:sp>
        <p:nvSpPr>
          <p:cNvPr id="39939" name="Text Box 1"/>
          <p:cNvSpPr txBox="1">
            <a:spLocks noChangeArrowheads="1"/>
          </p:cNvSpPr>
          <p:nvPr/>
        </p:nvSpPr>
        <p:spPr bwMode="auto">
          <a:xfrm>
            <a:off x="4143375" y="9120188"/>
            <a:ext cx="3163888"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9630" anchor="b"/>
          <a:lstStyle>
            <a:lvl1pPr marL="379413" indent="-377825">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9pPr>
          </a:lstStyle>
          <a:p>
            <a:pPr algn="r" eaLnBrk="1" hangingPunct="1">
              <a:lnSpc>
                <a:spcPct val="95000"/>
              </a:lnSpc>
              <a:spcBef>
                <a:spcPct val="0"/>
              </a:spcBef>
            </a:pPr>
            <a:fld id="{49D70378-9A7C-4A6D-9E60-8A3BFA5DE5BF}" type="slidenum">
              <a:rPr lang="en-US" sz="1300">
                <a:ea typeface="MS PGothic" panose="020B0600070205080204" pitchFamily="34" charset="-128"/>
              </a:rPr>
              <a:pPr algn="r" eaLnBrk="1" hangingPunct="1">
                <a:lnSpc>
                  <a:spcPct val="95000"/>
                </a:lnSpc>
                <a:spcBef>
                  <a:spcPct val="0"/>
                </a:spcBef>
              </a:pPr>
              <a:t>6</a:t>
            </a:fld>
            <a:endParaRPr lang="en-US" sz="1300">
              <a:ea typeface="MS PGothic" panose="020B0600070205080204" pitchFamily="34" charset="-128"/>
            </a:endParaRPr>
          </a:p>
        </p:txBody>
      </p:sp>
      <p:sp>
        <p:nvSpPr>
          <p:cNvPr id="39940" name="Text Box 2"/>
          <p:cNvSpPr txBox="1">
            <a:spLocks noChangeArrowheads="1"/>
          </p:cNvSpPr>
          <p:nvPr/>
        </p:nvSpPr>
        <p:spPr bwMode="auto">
          <a:xfrm>
            <a:off x="4143375" y="9120188"/>
            <a:ext cx="3165475" cy="474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p>
        </p:txBody>
      </p:sp>
      <p:sp>
        <p:nvSpPr>
          <p:cNvPr id="39941" name="Rectangle 3"/>
          <p:cNvSpPr>
            <a:spLocks noGrp="1" noRot="1" noChangeAspect="1" noChangeArrowheads="1" noTextEdit="1"/>
          </p:cNvSpPr>
          <p:nvPr>
            <p:ph type="sldImg"/>
          </p:nvPr>
        </p:nvSpPr>
        <p:spPr>
          <a:xfrm>
            <a:off x="1258888" y="728663"/>
            <a:ext cx="4795837" cy="35988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42" name="Text Box 4"/>
          <p:cNvSpPr>
            <a:spLocks noGrp="1" noChangeArrowheads="1"/>
          </p:cNvSpPr>
          <p:nvPr>
            <p:ph type="body" idx="1"/>
          </p:nvPr>
        </p:nvSpPr>
        <p:spPr>
          <a:xfrm>
            <a:off x="781050" y="4789488"/>
            <a:ext cx="6243638" cy="453707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1880" tIns="66996" rIns="101880" bIns="51120"/>
          <a:lstStyle/>
          <a:p>
            <a:pPr marL="215900" indent="-214313" eaLnBrk="1" hangingPunct="1">
              <a:lnSpc>
                <a:spcPct val="93000"/>
              </a:lnSpc>
              <a:spcBef>
                <a:spcPts val="475"/>
              </a:spcBef>
              <a:tabLst>
                <a:tab pos="215900" algn="l"/>
                <a:tab pos="696913" algn="l"/>
                <a:tab pos="1179513" algn="l"/>
                <a:tab pos="1663700" algn="l"/>
                <a:tab pos="2146300" algn="l"/>
                <a:tab pos="2630488" algn="l"/>
                <a:tab pos="3113088" algn="l"/>
                <a:tab pos="3597275" algn="l"/>
                <a:tab pos="4079875" algn="l"/>
                <a:tab pos="4564063" algn="l"/>
                <a:tab pos="5046663" algn="l"/>
                <a:tab pos="5529263" algn="l"/>
                <a:tab pos="6013450" algn="l"/>
                <a:tab pos="6496050" algn="l"/>
                <a:tab pos="6980238" algn="l"/>
                <a:tab pos="7462838" algn="l"/>
                <a:tab pos="7947025" algn="l"/>
                <a:tab pos="8429625" algn="l"/>
                <a:tab pos="8913813" algn="l"/>
                <a:tab pos="9396413" algn="l"/>
                <a:tab pos="9879013" algn="l"/>
              </a:tabLst>
            </a:pPr>
            <a:r>
              <a:rPr lang="en-US" sz="1800" smtClean="0">
                <a:latin typeface="Arial" panose="020B0604020202020204" pitchFamily="34" charset="0"/>
                <a:ea typeface="DejaVu Sans" charset="0"/>
                <a:cs typeface="DejaVu Sans" charset="0"/>
              </a:rPr>
              <a:t> </a:t>
            </a:r>
          </a:p>
          <a:p>
            <a:pPr marL="215900" indent="-214313" eaLnBrk="1" hangingPunct="1">
              <a:lnSpc>
                <a:spcPct val="93000"/>
              </a:lnSpc>
              <a:spcBef>
                <a:spcPts val="475"/>
              </a:spcBef>
              <a:tabLst>
                <a:tab pos="215900" algn="l"/>
                <a:tab pos="696913" algn="l"/>
                <a:tab pos="1179513" algn="l"/>
                <a:tab pos="1663700" algn="l"/>
                <a:tab pos="2146300" algn="l"/>
                <a:tab pos="2630488" algn="l"/>
                <a:tab pos="3113088" algn="l"/>
                <a:tab pos="3597275" algn="l"/>
                <a:tab pos="4079875" algn="l"/>
                <a:tab pos="4564063" algn="l"/>
                <a:tab pos="5046663" algn="l"/>
                <a:tab pos="5529263" algn="l"/>
                <a:tab pos="6013450" algn="l"/>
                <a:tab pos="6496050" algn="l"/>
                <a:tab pos="6980238" algn="l"/>
                <a:tab pos="7462838" algn="l"/>
                <a:tab pos="7947025" algn="l"/>
                <a:tab pos="8429625" algn="l"/>
                <a:tab pos="8913813" algn="l"/>
                <a:tab pos="9396413" algn="l"/>
                <a:tab pos="9879013" algn="l"/>
              </a:tabLst>
            </a:pPr>
            <a:r>
              <a:rPr lang="en-US" sz="1800" smtClean="0">
                <a:latin typeface="Arial" panose="020B0604020202020204" pitchFamily="34" charset="0"/>
                <a:ea typeface="DejaVu Sans" charset="0"/>
                <a:cs typeface="DejaVu Sans" charset="0"/>
              </a:rPr>
              <a:t>►	Can proactively identify and help you more quickly diagnose problems, then decide on appropriate recovery actions. Reducing the impact to users or business units </a:t>
            </a:r>
          </a:p>
          <a:p>
            <a:pPr marL="215900" indent="-214313" eaLnBrk="1" hangingPunct="1">
              <a:lnSpc>
                <a:spcPct val="93000"/>
              </a:lnSpc>
              <a:spcBef>
                <a:spcPct val="0"/>
              </a:spcBef>
              <a:tabLst>
                <a:tab pos="215900" algn="l"/>
                <a:tab pos="696913" algn="l"/>
                <a:tab pos="1179513" algn="l"/>
                <a:tab pos="1663700" algn="l"/>
                <a:tab pos="2146300" algn="l"/>
                <a:tab pos="2630488" algn="l"/>
                <a:tab pos="3113088" algn="l"/>
                <a:tab pos="3597275" algn="l"/>
                <a:tab pos="4079875" algn="l"/>
                <a:tab pos="4564063" algn="l"/>
                <a:tab pos="5046663" algn="l"/>
                <a:tab pos="5529263" algn="l"/>
                <a:tab pos="6013450" algn="l"/>
                <a:tab pos="6496050" algn="l"/>
                <a:tab pos="6980238" algn="l"/>
                <a:tab pos="7462838" algn="l"/>
                <a:tab pos="7947025" algn="l"/>
                <a:tab pos="8429625" algn="l"/>
                <a:tab pos="8913813" algn="l"/>
                <a:tab pos="9396413" algn="l"/>
                <a:tab pos="9879013" algn="l"/>
              </a:tabLst>
            </a:pPr>
            <a:endParaRPr lang="en-US" sz="1800" smtClean="0">
              <a:latin typeface="Arial" panose="020B0604020202020204" pitchFamily="34" charset="0"/>
              <a:ea typeface="DejaVu Sans" charset="0"/>
              <a:cs typeface="DejaVu Sans" charset="0"/>
            </a:endParaRPr>
          </a:p>
          <a:p>
            <a:pPr marL="215900" indent="-214313" eaLnBrk="1" hangingPunct="1">
              <a:lnSpc>
                <a:spcPct val="93000"/>
              </a:lnSpc>
              <a:spcBef>
                <a:spcPct val="0"/>
              </a:spcBef>
              <a:tabLst>
                <a:tab pos="215900" algn="l"/>
                <a:tab pos="696913" algn="l"/>
                <a:tab pos="1179513" algn="l"/>
                <a:tab pos="1663700" algn="l"/>
                <a:tab pos="2146300" algn="l"/>
                <a:tab pos="2630488" algn="l"/>
                <a:tab pos="3113088" algn="l"/>
                <a:tab pos="3597275" algn="l"/>
                <a:tab pos="4079875" algn="l"/>
                <a:tab pos="4564063" algn="l"/>
                <a:tab pos="5046663" algn="l"/>
                <a:tab pos="5529263" algn="l"/>
                <a:tab pos="6013450" algn="l"/>
                <a:tab pos="6496050" algn="l"/>
                <a:tab pos="6980238" algn="l"/>
                <a:tab pos="7462838" algn="l"/>
                <a:tab pos="7947025" algn="l"/>
                <a:tab pos="8429625" algn="l"/>
                <a:tab pos="8913813" algn="l"/>
                <a:tab pos="9396413" algn="l"/>
                <a:tab pos="9879013" algn="l"/>
              </a:tabLst>
            </a:pPr>
            <a:endParaRPr lang="en-US" sz="1800" smtClean="0">
              <a:latin typeface="Arial" panose="020B0604020202020204" pitchFamily="34" charset="0"/>
              <a:ea typeface="DejaVu Sans" charset="0"/>
              <a:cs typeface="DejaVu Sans" charset="0"/>
            </a:endParaRPr>
          </a:p>
          <a:p>
            <a:pPr marL="215900" indent="-214313" eaLnBrk="1" hangingPunct="1">
              <a:lnSpc>
                <a:spcPct val="93000"/>
              </a:lnSpc>
              <a:spcBef>
                <a:spcPts val="475"/>
              </a:spcBef>
              <a:tabLst>
                <a:tab pos="215900" algn="l"/>
                <a:tab pos="696913" algn="l"/>
                <a:tab pos="1179513" algn="l"/>
                <a:tab pos="1663700" algn="l"/>
                <a:tab pos="2146300" algn="l"/>
                <a:tab pos="2630488" algn="l"/>
                <a:tab pos="3113088" algn="l"/>
                <a:tab pos="3597275" algn="l"/>
                <a:tab pos="4079875" algn="l"/>
                <a:tab pos="4564063" algn="l"/>
                <a:tab pos="5046663" algn="l"/>
                <a:tab pos="5529263" algn="l"/>
                <a:tab pos="6013450" algn="l"/>
                <a:tab pos="6496050" algn="l"/>
                <a:tab pos="6980238" algn="l"/>
                <a:tab pos="7462838" algn="l"/>
                <a:tab pos="7947025" algn="l"/>
                <a:tab pos="8429625" algn="l"/>
                <a:tab pos="8913813" algn="l"/>
                <a:tab pos="9396413" algn="l"/>
                <a:tab pos="9879013" algn="l"/>
              </a:tabLst>
            </a:pPr>
            <a:r>
              <a:rPr lang="en-US" sz="1800" smtClean="0">
                <a:latin typeface="Arial" panose="020B0604020202020204" pitchFamily="34" charset="0"/>
                <a:ea typeface="DejaVu Sans" charset="0"/>
                <a:cs typeface="DejaVu Sans" charset="0"/>
              </a:rPr>
              <a:t>One company 2.46 M messages a day…28 per second</a:t>
            </a:r>
          </a:p>
          <a:p>
            <a:pPr marL="215900" indent="-214313" eaLnBrk="1" hangingPunct="1">
              <a:lnSpc>
                <a:spcPct val="93000"/>
              </a:lnSpc>
              <a:spcBef>
                <a:spcPts val="475"/>
              </a:spcBef>
              <a:tabLst>
                <a:tab pos="215900" algn="l"/>
                <a:tab pos="696913" algn="l"/>
                <a:tab pos="1179513" algn="l"/>
                <a:tab pos="1663700" algn="l"/>
                <a:tab pos="2146300" algn="l"/>
                <a:tab pos="2630488" algn="l"/>
                <a:tab pos="3113088" algn="l"/>
                <a:tab pos="3597275" algn="l"/>
                <a:tab pos="4079875" algn="l"/>
                <a:tab pos="4564063" algn="l"/>
                <a:tab pos="5046663" algn="l"/>
                <a:tab pos="5529263" algn="l"/>
                <a:tab pos="6013450" algn="l"/>
                <a:tab pos="6496050" algn="l"/>
                <a:tab pos="6980238" algn="l"/>
                <a:tab pos="7462838" algn="l"/>
                <a:tab pos="7947025" algn="l"/>
                <a:tab pos="8429625" algn="l"/>
                <a:tab pos="8913813" algn="l"/>
                <a:tab pos="9396413" algn="l"/>
                <a:tab pos="9879013" algn="l"/>
              </a:tabLst>
            </a:pPr>
            <a:r>
              <a:rPr lang="en-US" sz="1800" smtClean="0">
                <a:latin typeface="Arial" panose="020B0604020202020204" pitchFamily="34" charset="0"/>
                <a:ea typeface="DejaVu Sans" charset="0"/>
                <a:cs typeface="DejaVu Sans" charset="0"/>
              </a:rPr>
              <a:t>One company 18.6 M messages a day….215 per second</a:t>
            </a:r>
          </a:p>
          <a:p>
            <a:pPr marL="215900" indent="-214313" eaLnBrk="1" hangingPunct="1">
              <a:lnSpc>
                <a:spcPct val="93000"/>
              </a:lnSpc>
              <a:spcBef>
                <a:spcPts val="475"/>
              </a:spcBef>
              <a:tabLst>
                <a:tab pos="215900" algn="l"/>
                <a:tab pos="696913" algn="l"/>
                <a:tab pos="1179513" algn="l"/>
                <a:tab pos="1663700" algn="l"/>
                <a:tab pos="2146300" algn="l"/>
                <a:tab pos="2630488" algn="l"/>
                <a:tab pos="3113088" algn="l"/>
                <a:tab pos="3597275" algn="l"/>
                <a:tab pos="4079875" algn="l"/>
                <a:tab pos="4564063" algn="l"/>
                <a:tab pos="5046663" algn="l"/>
                <a:tab pos="5529263" algn="l"/>
                <a:tab pos="6013450" algn="l"/>
                <a:tab pos="6496050" algn="l"/>
                <a:tab pos="6980238" algn="l"/>
                <a:tab pos="7462838" algn="l"/>
                <a:tab pos="7947025" algn="l"/>
                <a:tab pos="8429625" algn="l"/>
                <a:tab pos="8913813" algn="l"/>
                <a:tab pos="9396413" algn="l"/>
                <a:tab pos="9879013" algn="l"/>
              </a:tabLst>
            </a:pPr>
            <a:r>
              <a:rPr lang="en-US" sz="1800" smtClean="0">
                <a:latin typeface="Arial" panose="020B0604020202020204" pitchFamily="34" charset="0"/>
                <a:ea typeface="DejaVu Sans" charset="0"/>
                <a:cs typeface="DejaVu Sans" charset="0"/>
              </a:rPr>
              <a:t>	 </a:t>
            </a:r>
          </a:p>
        </p:txBody>
      </p:sp>
      <p:sp>
        <p:nvSpPr>
          <p:cNvPr id="39943" name="Text Box 5"/>
          <p:cNvSpPr txBox="1">
            <a:spLocks noChangeArrowheads="1"/>
          </p:cNvSpPr>
          <p:nvPr/>
        </p:nvSpPr>
        <p:spPr bwMode="auto">
          <a:xfrm>
            <a:off x="4419600" y="9574213"/>
            <a:ext cx="33829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p>
        </p:txBody>
      </p:sp>
    </p:spTree>
    <p:extLst>
      <p:ext uri="{BB962C8B-B14F-4D97-AF65-F5344CB8AC3E}">
        <p14:creationId xmlns:p14="http://schemas.microsoft.com/office/powerpoint/2010/main" val="142710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6"/>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DF4715C4-E80B-4B56-95B1-724EE336CB3D}" type="slidenum">
              <a:rPr lang="en-US" sz="1400" smtClean="0"/>
              <a:pPr>
                <a:spcBef>
                  <a:spcPct val="0"/>
                </a:spcBef>
              </a:pPr>
              <a:t>7</a:t>
            </a:fld>
            <a:endParaRPr lang="en-US" sz="1400" smtClean="0"/>
          </a:p>
        </p:txBody>
      </p:sp>
      <p:sp>
        <p:nvSpPr>
          <p:cNvPr id="41987" name="Rectangle 1"/>
          <p:cNvSpPr>
            <a:spLocks noGrp="1" noRot="1" noChangeAspect="1" noChangeArrowheads="1" noTextEdit="1"/>
          </p:cNvSpPr>
          <p:nvPr>
            <p:ph type="sldImg"/>
          </p:nvPr>
        </p:nvSpPr>
        <p:spPr>
          <a:xfrm>
            <a:off x="1257300" y="720725"/>
            <a:ext cx="4800600" cy="36004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988" name="Text Box 2"/>
          <p:cNvSpPr>
            <a:spLocks noGrp="1" noChangeArrowheads="1"/>
          </p:cNvSpPr>
          <p:nvPr>
            <p:ph type="body" idx="1"/>
          </p:nvPr>
        </p:nvSpPr>
        <p:spPr>
          <a:xfrm>
            <a:off x="731838" y="4560888"/>
            <a:ext cx="5851525" cy="432117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240" tIns="46440" rIns="93240" bIns="46440"/>
          <a:lstStyle/>
          <a:p>
            <a:pPr>
              <a:spcBef>
                <a:spcPts val="450"/>
              </a:spcBef>
              <a:buClrTx/>
              <a:buFontTx/>
              <a:buNone/>
              <a:tabLst>
                <a:tab pos="723900" algn="l"/>
                <a:tab pos="1447800" algn="l"/>
                <a:tab pos="2171700" algn="l"/>
                <a:tab pos="2895600" algn="l"/>
                <a:tab pos="3619500" algn="l"/>
                <a:tab pos="4343400" algn="l"/>
                <a:tab pos="5067300" algn="l"/>
                <a:tab pos="5791200" algn="l"/>
              </a:tabLst>
            </a:pPr>
            <a:r>
              <a:rPr lang="en-US" sz="1300" smtClean="0">
                <a:latin typeface="Arial" panose="020B0604020202020204" pitchFamily="34" charset="0"/>
                <a:ea typeface="MS PGothic" panose="020B0600070205080204" pitchFamily="34" charset="-128"/>
              </a:rPr>
              <a:t>The “Decide what to do” tends to be the majority of time spent.  </a:t>
            </a:r>
          </a:p>
          <a:p>
            <a:pPr>
              <a:spcBef>
                <a:spcPts val="450"/>
              </a:spcBef>
              <a:buClrTx/>
              <a:buFontTx/>
              <a:buNone/>
              <a:tabLst>
                <a:tab pos="723900" algn="l"/>
                <a:tab pos="1447800" algn="l"/>
                <a:tab pos="2171700" algn="l"/>
                <a:tab pos="2895600" algn="l"/>
                <a:tab pos="3619500" algn="l"/>
                <a:tab pos="4343400" algn="l"/>
                <a:tab pos="5067300" algn="l"/>
                <a:tab pos="5791200" algn="l"/>
              </a:tabLst>
            </a:pPr>
            <a:r>
              <a:rPr lang="en-US" sz="1300" smtClean="0">
                <a:latin typeface="Arial" panose="020B0604020202020204" pitchFamily="34" charset="0"/>
                <a:ea typeface="MS PGothic" panose="020B0600070205080204" pitchFamily="34" charset="-128"/>
              </a:rPr>
              <a:t>IBM zAware reduces this time, to improve MTTR.</a:t>
            </a:r>
          </a:p>
        </p:txBody>
      </p:sp>
    </p:spTree>
    <p:extLst>
      <p:ext uri="{BB962C8B-B14F-4D97-AF65-F5344CB8AC3E}">
        <p14:creationId xmlns:p14="http://schemas.microsoft.com/office/powerpoint/2010/main" val="2597201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6"/>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9B87325B-E0B5-4951-9407-1831417A913D}" type="slidenum">
              <a:rPr lang="en-US" sz="1400" smtClean="0"/>
              <a:pPr>
                <a:spcBef>
                  <a:spcPct val="0"/>
                </a:spcBef>
              </a:pPr>
              <a:t>8</a:t>
            </a:fld>
            <a:endParaRPr lang="en-US" sz="1400" smtClean="0"/>
          </a:p>
        </p:txBody>
      </p:sp>
      <p:sp>
        <p:nvSpPr>
          <p:cNvPr id="44035" name="Text Box 1"/>
          <p:cNvSpPr txBox="1">
            <a:spLocks noChangeArrowheads="1"/>
          </p:cNvSpPr>
          <p:nvPr/>
        </p:nvSpPr>
        <p:spPr bwMode="auto">
          <a:xfrm>
            <a:off x="4143375" y="9120188"/>
            <a:ext cx="3163888"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9630" anchor="b"/>
          <a:lstStyle>
            <a:lvl1pPr marL="379413" indent="-377825">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1143000" algn="l"/>
                <a:tab pos="1909763" algn="l"/>
                <a:tab pos="2673350" algn="l"/>
                <a:tab pos="3438525" algn="l"/>
              </a:tabLst>
              <a:defRPr sz="1200">
                <a:solidFill>
                  <a:srgbClr val="000000"/>
                </a:solidFill>
                <a:latin typeface="Times New Roman" panose="02020603050405020304" pitchFamily="18" charset="0"/>
              </a:defRPr>
            </a:lvl9pPr>
          </a:lstStyle>
          <a:p>
            <a:pPr algn="r" eaLnBrk="1" hangingPunct="1">
              <a:lnSpc>
                <a:spcPct val="95000"/>
              </a:lnSpc>
              <a:spcBef>
                <a:spcPct val="0"/>
              </a:spcBef>
            </a:pPr>
            <a:fld id="{46DCE9CD-F618-40BC-8B85-59E09B9AEBD0}" type="slidenum">
              <a:rPr lang="en-US" sz="1300">
                <a:ea typeface="MS PGothic" panose="020B0600070205080204" pitchFamily="34" charset="-128"/>
              </a:rPr>
              <a:pPr algn="r" eaLnBrk="1" hangingPunct="1">
                <a:lnSpc>
                  <a:spcPct val="95000"/>
                </a:lnSpc>
                <a:spcBef>
                  <a:spcPct val="0"/>
                </a:spcBef>
              </a:pPr>
              <a:t>8</a:t>
            </a:fld>
            <a:endParaRPr lang="en-US" sz="1300">
              <a:ea typeface="MS PGothic" panose="020B0600070205080204" pitchFamily="34" charset="-128"/>
            </a:endParaRPr>
          </a:p>
        </p:txBody>
      </p:sp>
      <p:sp>
        <p:nvSpPr>
          <p:cNvPr id="44036" name="Text Box 2"/>
          <p:cNvSpPr txBox="1">
            <a:spLocks noChangeArrowheads="1"/>
          </p:cNvSpPr>
          <p:nvPr/>
        </p:nvSpPr>
        <p:spPr bwMode="auto">
          <a:xfrm>
            <a:off x="0" y="0"/>
            <a:ext cx="3165475"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040" tIns="60786" rIns="95040" bIns="49320"/>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eaLnBrk="1" hangingPunct="1">
              <a:lnSpc>
                <a:spcPct val="93000"/>
              </a:lnSpc>
              <a:spcBef>
                <a:spcPct val="0"/>
              </a:spcBef>
            </a:pPr>
            <a:r>
              <a:rPr lang="en-US" sz="1300">
                <a:latin typeface="Arial" panose="020B0604020202020204" pitchFamily="34" charset="0"/>
                <a:ea typeface="MS PGothic" panose="020B0600070205080204" pitchFamily="34" charset="-128"/>
              </a:rPr>
              <a:t> </a:t>
            </a:r>
          </a:p>
        </p:txBody>
      </p:sp>
      <p:sp>
        <p:nvSpPr>
          <p:cNvPr id="44037" name="Text Box 3"/>
          <p:cNvSpPr txBox="1">
            <a:spLocks noChangeArrowheads="1"/>
          </p:cNvSpPr>
          <p:nvPr/>
        </p:nvSpPr>
        <p:spPr bwMode="auto">
          <a:xfrm>
            <a:off x="4143375" y="0"/>
            <a:ext cx="3165475"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040" tIns="60786" rIns="95040" bIns="49320"/>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lnSpc>
                <a:spcPct val="93000"/>
              </a:lnSpc>
              <a:spcBef>
                <a:spcPct val="0"/>
              </a:spcBef>
            </a:pPr>
            <a:r>
              <a:rPr lang="en-US" sz="1300">
                <a:latin typeface="Arial" panose="020B0604020202020204" pitchFamily="34" charset="0"/>
                <a:ea typeface="MS PGothic" panose="020B0600070205080204" pitchFamily="34" charset="-128"/>
              </a:rPr>
              <a:t> </a:t>
            </a:r>
          </a:p>
        </p:txBody>
      </p:sp>
      <p:sp>
        <p:nvSpPr>
          <p:cNvPr id="44038" name="Text Box 4"/>
          <p:cNvSpPr txBox="1">
            <a:spLocks noChangeArrowheads="1"/>
          </p:cNvSpPr>
          <p:nvPr/>
        </p:nvSpPr>
        <p:spPr bwMode="auto">
          <a:xfrm>
            <a:off x="0" y="9120188"/>
            <a:ext cx="3165475" cy="474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040" tIns="60786" rIns="95040" bIns="4932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eaLnBrk="1" hangingPunct="1">
              <a:lnSpc>
                <a:spcPct val="93000"/>
              </a:lnSpc>
              <a:spcBef>
                <a:spcPct val="0"/>
              </a:spcBef>
            </a:pPr>
            <a:r>
              <a:rPr lang="en-US" sz="1300">
                <a:latin typeface="Arial" panose="020B0604020202020204" pitchFamily="34" charset="0"/>
                <a:ea typeface="MS PGothic" panose="020B0600070205080204" pitchFamily="34" charset="-128"/>
              </a:rPr>
              <a:t> </a:t>
            </a:r>
          </a:p>
        </p:txBody>
      </p:sp>
      <p:sp>
        <p:nvSpPr>
          <p:cNvPr id="44039" name="Text Box 5"/>
          <p:cNvSpPr txBox="1">
            <a:spLocks noChangeArrowheads="1"/>
          </p:cNvSpPr>
          <p:nvPr/>
        </p:nvSpPr>
        <p:spPr bwMode="auto">
          <a:xfrm>
            <a:off x="4143375" y="9120188"/>
            <a:ext cx="3165475" cy="474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040" tIns="60786" rIns="95040" bIns="4932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lnSpc>
                <a:spcPct val="93000"/>
              </a:lnSpc>
              <a:spcBef>
                <a:spcPct val="0"/>
              </a:spcBef>
            </a:pPr>
            <a:r>
              <a:rPr lang="en-US" sz="1300">
                <a:latin typeface="Arial" panose="020B0604020202020204" pitchFamily="34" charset="0"/>
                <a:ea typeface="MS PGothic" panose="020B0600070205080204" pitchFamily="34" charset="-128"/>
              </a:rPr>
              <a:t> </a:t>
            </a:r>
          </a:p>
        </p:txBody>
      </p:sp>
      <p:sp>
        <p:nvSpPr>
          <p:cNvPr id="44040" name="Rectangle 6"/>
          <p:cNvSpPr>
            <a:spLocks noGrp="1" noRot="1" noChangeAspect="1" noChangeArrowheads="1" noTextEdit="1"/>
          </p:cNvSpPr>
          <p:nvPr>
            <p:ph type="sldImg"/>
          </p:nvPr>
        </p:nvSpPr>
        <p:spPr>
          <a:xfrm>
            <a:off x="1258888" y="728663"/>
            <a:ext cx="4795837" cy="35988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41" name="Rectangle 7"/>
          <p:cNvSpPr>
            <a:spLocks noGrp="1" noChangeArrowheads="1"/>
          </p:cNvSpPr>
          <p:nvPr>
            <p:ph type="body" idx="1"/>
          </p:nvPr>
        </p:nvSpPr>
        <p:spPr>
          <a:xfrm>
            <a:off x="731838" y="4560888"/>
            <a:ext cx="5846762" cy="4316412"/>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p>
        </p:txBody>
      </p:sp>
      <p:sp>
        <p:nvSpPr>
          <p:cNvPr id="44042" name="Text Box 8"/>
          <p:cNvSpPr txBox="1">
            <a:spLocks noChangeArrowheads="1"/>
          </p:cNvSpPr>
          <p:nvPr/>
        </p:nvSpPr>
        <p:spPr bwMode="auto">
          <a:xfrm>
            <a:off x="4419600" y="9575800"/>
            <a:ext cx="3381375"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p>
        </p:txBody>
      </p:sp>
    </p:spTree>
    <p:extLst>
      <p:ext uri="{BB962C8B-B14F-4D97-AF65-F5344CB8AC3E}">
        <p14:creationId xmlns:p14="http://schemas.microsoft.com/office/powerpoint/2010/main" val="3076902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6"/>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C1FE0C8A-7DEE-4D20-A889-69BE912A26D1}" type="slidenum">
              <a:rPr lang="en-US" sz="1400" smtClean="0"/>
              <a:pPr>
                <a:spcBef>
                  <a:spcPct val="0"/>
                </a:spcBef>
              </a:pPr>
              <a:t>9</a:t>
            </a:fld>
            <a:endParaRPr lang="en-US" sz="1400" smtClean="0"/>
          </a:p>
        </p:txBody>
      </p:sp>
      <p:sp>
        <p:nvSpPr>
          <p:cNvPr id="50179" name="Text Box 1"/>
          <p:cNvSpPr txBox="1">
            <a:spLocks noChangeArrowheads="1"/>
          </p:cNvSpPr>
          <p:nvPr/>
        </p:nvSpPr>
        <p:spPr bwMode="auto">
          <a:xfrm>
            <a:off x="4143375" y="9120188"/>
            <a:ext cx="3163888"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040" tIns="49320" rIns="95040" bIns="49320" anchor="b"/>
          <a:lstStyle>
            <a:lvl1pPr marL="377825" indent="-3746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0CD774BE-9FE6-4580-A6D7-403079EB297C}" type="slidenum">
              <a:rPr lang="en-US" sz="1300">
                <a:cs typeface="Arial" panose="020B0604020202020204" pitchFamily="34" charset="0"/>
              </a:rPr>
              <a:pPr algn="r" eaLnBrk="1" hangingPunct="1">
                <a:spcBef>
                  <a:spcPct val="0"/>
                </a:spcBef>
                <a:buClrTx/>
                <a:buFontTx/>
                <a:buNone/>
              </a:pPr>
              <a:t>9</a:t>
            </a:fld>
            <a:endParaRPr lang="en-US" sz="1300">
              <a:cs typeface="Arial" panose="020B0604020202020204" pitchFamily="34" charset="0"/>
            </a:endParaRPr>
          </a:p>
        </p:txBody>
      </p:sp>
      <p:sp>
        <p:nvSpPr>
          <p:cNvPr id="50180" name="Text Box 2"/>
          <p:cNvSpPr txBox="1">
            <a:spLocks noChangeArrowheads="1"/>
          </p:cNvSpPr>
          <p:nvPr/>
        </p:nvSpPr>
        <p:spPr bwMode="auto">
          <a:xfrm>
            <a:off x="4143375" y="9120188"/>
            <a:ext cx="3165475" cy="474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040" tIns="49320" rIns="95040" bIns="49320"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8EB51DB4-D2E1-4A12-8572-F502E91B821C}" type="slidenum">
              <a:rPr lang="en-US" sz="1300">
                <a:latin typeface="Arial" panose="020B0604020202020204" pitchFamily="34" charset="0"/>
              </a:rPr>
              <a:pPr algn="r" eaLnBrk="1" hangingPunct="1">
                <a:spcBef>
                  <a:spcPct val="0"/>
                </a:spcBef>
                <a:buClrTx/>
                <a:buFontTx/>
                <a:buNone/>
              </a:pPr>
              <a:t>9</a:t>
            </a:fld>
            <a:endParaRPr lang="en-US" sz="1300">
              <a:latin typeface="Arial" panose="020B0604020202020204" pitchFamily="34" charset="0"/>
            </a:endParaRPr>
          </a:p>
        </p:txBody>
      </p:sp>
      <p:sp>
        <p:nvSpPr>
          <p:cNvPr id="50181" name="Rectangle 3"/>
          <p:cNvSpPr>
            <a:spLocks noGrp="1" noRot="1" noChangeAspect="1" noChangeArrowheads="1" noTextEdit="1"/>
          </p:cNvSpPr>
          <p:nvPr>
            <p:ph type="sldImg"/>
          </p:nvPr>
        </p:nvSpPr>
        <p:spPr>
          <a:xfrm>
            <a:off x="1258888" y="728663"/>
            <a:ext cx="4795837" cy="35988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0182" name="Text Box 4"/>
          <p:cNvSpPr>
            <a:spLocks noGrp="1" noChangeArrowheads="1"/>
          </p:cNvSpPr>
          <p:nvPr>
            <p:ph type="body" idx="1"/>
          </p:nvPr>
        </p:nvSpPr>
        <p:spPr>
          <a:xfrm>
            <a:off x="731838" y="4562475"/>
            <a:ext cx="5851525" cy="4319588"/>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040" tIns="49320" rIns="95040" bIns="49320"/>
          <a:lstStyle/>
          <a:p>
            <a:pPr eaLnBrk="1" hangingPunct="1">
              <a:spcBef>
                <a:spcPts val="475"/>
              </a:spcBef>
              <a:buClrTx/>
              <a:buFontTx/>
              <a:buNone/>
              <a:tabLst>
                <a:tab pos="723900" algn="l"/>
                <a:tab pos="1447800" algn="l"/>
                <a:tab pos="2171700" algn="l"/>
                <a:tab pos="2895600" algn="l"/>
                <a:tab pos="3619500" algn="l"/>
                <a:tab pos="4343400" algn="l"/>
                <a:tab pos="5067300" algn="l"/>
                <a:tab pos="5791200" algn="l"/>
              </a:tabLst>
            </a:pPr>
            <a:r>
              <a:rPr lang="en-US" b="1" smtClean="0">
                <a:solidFill>
                  <a:srgbClr val="00649D"/>
                </a:solidFill>
                <a:latin typeface="Arial" panose="020B0604020202020204" pitchFamily="34" charset="0"/>
                <a:ea typeface="MS PGothic" panose="020B0600070205080204" pitchFamily="34" charset="-128"/>
              </a:rPr>
              <a:t>Architecture Objectives</a:t>
            </a:r>
          </a:p>
          <a:p>
            <a:pPr eaLnBrk="1" hangingPunct="1">
              <a:spcBef>
                <a:spcPts val="475"/>
              </a:spcBef>
              <a:buClrTx/>
              <a:buFontTx/>
              <a:buNone/>
              <a:tabLst>
                <a:tab pos="723900" algn="l"/>
                <a:tab pos="1447800" algn="l"/>
                <a:tab pos="2171700" algn="l"/>
                <a:tab pos="2895600" algn="l"/>
                <a:tab pos="3619500" algn="l"/>
                <a:tab pos="4343400" algn="l"/>
                <a:tab pos="5067300" algn="l"/>
                <a:tab pos="5791200" algn="l"/>
              </a:tabLst>
            </a:pPr>
            <a:r>
              <a:rPr lang="en-US" smtClean="0">
                <a:latin typeface="Arial" panose="020B0604020202020204" pitchFamily="34" charset="0"/>
                <a:ea typeface="MS PGothic" panose="020B0600070205080204" pitchFamily="34" charset="-128"/>
              </a:rPr>
              <a:t>Usual zAware objectives (e.g. minimal processing on monitored system)</a:t>
            </a:r>
          </a:p>
          <a:p>
            <a:pPr eaLnBrk="1" hangingPunct="1">
              <a:spcBef>
                <a:spcPts val="475"/>
              </a:spcBef>
              <a:buClrTx/>
              <a:buFontTx/>
              <a:buNone/>
              <a:tabLst>
                <a:tab pos="723900" algn="l"/>
                <a:tab pos="1447800" algn="l"/>
                <a:tab pos="2171700" algn="l"/>
                <a:tab pos="2895600" algn="l"/>
                <a:tab pos="3619500" algn="l"/>
                <a:tab pos="4343400" algn="l"/>
                <a:tab pos="5067300" algn="l"/>
                <a:tab pos="5791200" algn="l"/>
              </a:tabLst>
            </a:pPr>
            <a:r>
              <a:rPr lang="en-US" smtClean="0">
                <a:latin typeface="Arial" panose="020B0604020202020204" pitchFamily="34" charset="0"/>
                <a:ea typeface="MS PGothic" panose="020B0600070205080204" pitchFamily="34" charset="-128"/>
              </a:rPr>
              <a:t>Exploit existing interfaces where possible</a:t>
            </a:r>
          </a:p>
          <a:p>
            <a:pPr marL="963613" lvl="1" indent="0" eaLnBrk="1" hangingPunct="1">
              <a:spcBef>
                <a:spcPts val="475"/>
              </a:spcBef>
              <a:buClrTx/>
              <a:buFontTx/>
              <a:buNone/>
              <a:tabLst>
                <a:tab pos="723900" algn="l"/>
                <a:tab pos="1447800" algn="l"/>
                <a:tab pos="2171700" algn="l"/>
                <a:tab pos="2895600" algn="l"/>
                <a:tab pos="3619500" algn="l"/>
                <a:tab pos="4343400" algn="l"/>
                <a:tab pos="5067300" algn="l"/>
                <a:tab pos="5791200" algn="l"/>
              </a:tabLst>
            </a:pPr>
            <a:r>
              <a:rPr lang="en-US" smtClean="0">
                <a:latin typeface="Arial" panose="020B0604020202020204" pitchFamily="34" charset="0"/>
                <a:ea typeface="MS PGothic" panose="020B0600070205080204" pitchFamily="34" charset="-128"/>
              </a:rPr>
              <a:t>For Linux on z, reuse existing syslog interface</a:t>
            </a:r>
          </a:p>
        </p:txBody>
      </p:sp>
    </p:spTree>
    <p:extLst>
      <p:ext uri="{BB962C8B-B14F-4D97-AF65-F5344CB8AC3E}">
        <p14:creationId xmlns:p14="http://schemas.microsoft.com/office/powerpoint/2010/main" val="249431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7"/>
          <p:cNvSpPr>
            <a:spLocks noGrp="1" noChangeArrowheads="1"/>
          </p:cNvSpPr>
          <p:nvPr>
            <p:ph type="sldNum" idx="10"/>
          </p:nvPr>
        </p:nvSpPr>
        <p:spPr/>
        <p:txBody>
          <a:bodyPr/>
          <a:lstStyle>
            <a:lvl1pPr>
              <a:lnSpc>
                <a:spcPct val="93000"/>
              </a:lnSpc>
              <a:defRPr/>
            </a:lvl1pPr>
          </a:lstStyle>
          <a:p>
            <a:pPr>
              <a:defRPr/>
            </a:pPr>
            <a:fld id="{2400FF0A-C371-4DC2-B4F6-92C6CC91B02E}" type="slidenum">
              <a:rPr lang="en-US"/>
              <a:pPr>
                <a:defRPr/>
              </a:pPr>
              <a:t>‹#›</a:t>
            </a:fld>
            <a:endParaRPr lang="en-US"/>
          </a:p>
        </p:txBody>
      </p:sp>
      <p:sp>
        <p:nvSpPr>
          <p:cNvPr id="5" name="Rectangle 8"/>
          <p:cNvSpPr>
            <a:spLocks noGrp="1" noChangeArrowheads="1"/>
          </p:cNvSpPr>
          <p:nvPr>
            <p:ph type="dt" idx="11"/>
          </p:nvPr>
        </p:nvSpPr>
        <p:spPr/>
        <p:txBody>
          <a:bodyPr/>
          <a:lstStyle>
            <a:lvl1pPr>
              <a:lnSpc>
                <a:spcPct val="93000"/>
              </a:lnSpc>
              <a:defRPr/>
            </a:lvl1pPr>
          </a:lstStyle>
          <a:p>
            <a:pPr>
              <a:defRPr/>
            </a:pPr>
            <a:r>
              <a:rPr lang="en-US"/>
              <a:t>02/04/15</a:t>
            </a:r>
          </a:p>
        </p:txBody>
      </p:sp>
    </p:spTree>
    <p:extLst>
      <p:ext uri="{BB962C8B-B14F-4D97-AF65-F5344CB8AC3E}">
        <p14:creationId xmlns:p14="http://schemas.microsoft.com/office/powerpoint/2010/main" val="2266133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idx="10"/>
          </p:nvPr>
        </p:nvSpPr>
        <p:spPr/>
        <p:txBody>
          <a:bodyPr/>
          <a:lstStyle>
            <a:lvl1pPr>
              <a:lnSpc>
                <a:spcPct val="93000"/>
              </a:lnSpc>
              <a:defRPr/>
            </a:lvl1pPr>
          </a:lstStyle>
          <a:p>
            <a:pPr>
              <a:defRPr/>
            </a:pPr>
            <a:fld id="{DBE422D9-DCE1-4C47-83F4-701524CC4A6B}" type="slidenum">
              <a:rPr lang="en-US"/>
              <a:pPr>
                <a:defRPr/>
              </a:pPr>
              <a:t>‹#›</a:t>
            </a:fld>
            <a:endParaRPr lang="en-US"/>
          </a:p>
        </p:txBody>
      </p:sp>
      <p:sp>
        <p:nvSpPr>
          <p:cNvPr id="5" name="Rectangle 8"/>
          <p:cNvSpPr>
            <a:spLocks noGrp="1" noChangeArrowheads="1"/>
          </p:cNvSpPr>
          <p:nvPr>
            <p:ph type="dt" idx="11"/>
          </p:nvPr>
        </p:nvSpPr>
        <p:spPr/>
        <p:txBody>
          <a:bodyPr/>
          <a:lstStyle>
            <a:lvl1pPr>
              <a:lnSpc>
                <a:spcPct val="93000"/>
              </a:lnSpc>
              <a:defRPr/>
            </a:lvl1pPr>
          </a:lstStyle>
          <a:p>
            <a:pPr>
              <a:defRPr/>
            </a:pPr>
            <a:r>
              <a:rPr lang="en-US"/>
              <a:t>02/04/15</a:t>
            </a:r>
          </a:p>
        </p:txBody>
      </p:sp>
    </p:spTree>
    <p:extLst>
      <p:ext uri="{BB962C8B-B14F-4D97-AF65-F5344CB8AC3E}">
        <p14:creationId xmlns:p14="http://schemas.microsoft.com/office/powerpoint/2010/main" val="3201320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593725"/>
            <a:ext cx="2170112" cy="58896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82563" y="593725"/>
            <a:ext cx="6362700" cy="5889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idx="10"/>
          </p:nvPr>
        </p:nvSpPr>
        <p:spPr/>
        <p:txBody>
          <a:bodyPr/>
          <a:lstStyle>
            <a:lvl1pPr>
              <a:lnSpc>
                <a:spcPct val="93000"/>
              </a:lnSpc>
              <a:defRPr/>
            </a:lvl1pPr>
          </a:lstStyle>
          <a:p>
            <a:pPr>
              <a:defRPr/>
            </a:pPr>
            <a:fld id="{BBDFD61A-C411-467A-9D8F-9A1D60FF5600}" type="slidenum">
              <a:rPr lang="en-US"/>
              <a:pPr>
                <a:defRPr/>
              </a:pPr>
              <a:t>‹#›</a:t>
            </a:fld>
            <a:endParaRPr lang="en-US"/>
          </a:p>
        </p:txBody>
      </p:sp>
      <p:sp>
        <p:nvSpPr>
          <p:cNvPr id="5" name="Rectangle 8"/>
          <p:cNvSpPr>
            <a:spLocks noGrp="1" noChangeArrowheads="1"/>
          </p:cNvSpPr>
          <p:nvPr>
            <p:ph type="dt" idx="11"/>
          </p:nvPr>
        </p:nvSpPr>
        <p:spPr/>
        <p:txBody>
          <a:bodyPr/>
          <a:lstStyle>
            <a:lvl1pPr>
              <a:lnSpc>
                <a:spcPct val="93000"/>
              </a:lnSpc>
              <a:defRPr/>
            </a:lvl1pPr>
          </a:lstStyle>
          <a:p>
            <a:pPr>
              <a:defRPr/>
            </a:pPr>
            <a:r>
              <a:rPr lang="en-US"/>
              <a:t>02/04/15</a:t>
            </a:r>
          </a:p>
        </p:txBody>
      </p:sp>
    </p:spTree>
    <p:extLst>
      <p:ext uri="{BB962C8B-B14F-4D97-AF65-F5344CB8AC3E}">
        <p14:creationId xmlns:p14="http://schemas.microsoft.com/office/powerpoint/2010/main" val="1522934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Title 1"/>
          <p:cNvSpPr>
            <a:spLocks noGrp="1"/>
          </p:cNvSpPr>
          <p:nvPr>
            <p:ph type="title"/>
          </p:nvPr>
        </p:nvSpPr>
        <p:spPr>
          <a:xfrm>
            <a:off x="410768" y="388450"/>
            <a:ext cx="5988844" cy="366254"/>
          </a:xfrm>
          <a:prstGeom prst="rect">
            <a:avLst/>
          </a:prstGeom>
        </p:spPr>
        <p:txBody>
          <a:bodyPr/>
          <a:lstStyle>
            <a:lvl1pPr>
              <a:defRPr sz="2100" b="0">
                <a:solidFill>
                  <a:schemeClr val="tx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20" name="Rectangle 19"/>
          <p:cNvSpPr>
            <a:spLocks noChangeArrowheads="1"/>
          </p:cNvSpPr>
          <p:nvPr userDrawn="1"/>
        </p:nvSpPr>
        <p:spPr bwMode="black">
          <a:xfrm>
            <a:off x="6969782" y="6411672"/>
            <a:ext cx="137160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eaLnBrk="0" hangingPunct="0">
              <a:defRPr sz="2200">
                <a:solidFill>
                  <a:srgbClr val="000000"/>
                </a:solidFill>
                <a:latin typeface="Gill Sans"/>
                <a:ea typeface="ヒラギノ角ゴ ProN W3"/>
                <a:cs typeface="ヒラギノ角ゴ ProN W3"/>
                <a:sym typeface="Gill Sans"/>
              </a:defRPr>
            </a:lvl1pPr>
            <a:lvl2pPr marL="742950" indent="-285750" eaLnBrk="0" hangingPunct="0">
              <a:defRPr sz="2200">
                <a:solidFill>
                  <a:srgbClr val="000000"/>
                </a:solidFill>
                <a:latin typeface="Gill Sans"/>
                <a:ea typeface="ヒラギノ角ゴ ProN W3"/>
                <a:cs typeface="ヒラギノ角ゴ ProN W3"/>
                <a:sym typeface="Gill Sans"/>
              </a:defRPr>
            </a:lvl2pPr>
            <a:lvl3pPr marL="1143000" indent="-228600" eaLnBrk="0" hangingPunct="0">
              <a:defRPr sz="2200">
                <a:solidFill>
                  <a:srgbClr val="000000"/>
                </a:solidFill>
                <a:latin typeface="Gill Sans"/>
                <a:ea typeface="ヒラギノ角ゴ ProN W3"/>
                <a:cs typeface="ヒラギノ角ゴ ProN W3"/>
                <a:sym typeface="Gill Sans"/>
              </a:defRPr>
            </a:lvl3pPr>
            <a:lvl4pPr marL="1600200" indent="-228600" eaLnBrk="0" hangingPunct="0">
              <a:defRPr sz="2200">
                <a:solidFill>
                  <a:srgbClr val="000000"/>
                </a:solidFill>
                <a:latin typeface="Gill Sans"/>
                <a:ea typeface="ヒラギノ角ゴ ProN W3"/>
                <a:cs typeface="ヒラギノ角ゴ ProN W3"/>
                <a:sym typeface="Gill Sans"/>
              </a:defRPr>
            </a:lvl4pPr>
            <a:lvl5pPr marL="2057400" indent="-228600" eaLnBrk="0" hangingPunct="0">
              <a:defRPr sz="2200">
                <a:solidFill>
                  <a:srgbClr val="000000"/>
                </a:solidFill>
                <a:latin typeface="Gill Sans"/>
                <a:ea typeface="ヒラギノ角ゴ ProN W3"/>
                <a:cs typeface="ヒラギノ角ゴ ProN W3"/>
                <a:sym typeface="Gill Sans"/>
              </a:defRPr>
            </a:lvl5pPr>
            <a:lvl6pPr marL="2514600" indent="-228600" algn="ctr" eaLnBrk="0" fontAlgn="base" hangingPunct="0">
              <a:spcBef>
                <a:spcPct val="0"/>
              </a:spcBef>
              <a:spcAft>
                <a:spcPct val="0"/>
              </a:spcAft>
              <a:defRPr sz="2200">
                <a:solidFill>
                  <a:srgbClr val="000000"/>
                </a:solidFill>
                <a:latin typeface="Gill Sans"/>
                <a:ea typeface="ヒラギノ角ゴ ProN W3"/>
                <a:cs typeface="ヒラギノ角ゴ ProN W3"/>
                <a:sym typeface="Gill Sans"/>
              </a:defRPr>
            </a:lvl6pPr>
            <a:lvl7pPr marL="2971800" indent="-228600" algn="ctr" eaLnBrk="0" fontAlgn="base" hangingPunct="0">
              <a:spcBef>
                <a:spcPct val="0"/>
              </a:spcBef>
              <a:spcAft>
                <a:spcPct val="0"/>
              </a:spcAft>
              <a:defRPr sz="2200">
                <a:solidFill>
                  <a:srgbClr val="000000"/>
                </a:solidFill>
                <a:latin typeface="Gill Sans"/>
                <a:ea typeface="ヒラギノ角ゴ ProN W3"/>
                <a:cs typeface="ヒラギノ角ゴ ProN W3"/>
                <a:sym typeface="Gill Sans"/>
              </a:defRPr>
            </a:lvl7pPr>
            <a:lvl8pPr marL="3429000" indent="-228600" algn="ctr" eaLnBrk="0" fontAlgn="base" hangingPunct="0">
              <a:spcBef>
                <a:spcPct val="0"/>
              </a:spcBef>
              <a:spcAft>
                <a:spcPct val="0"/>
              </a:spcAft>
              <a:defRPr sz="2200">
                <a:solidFill>
                  <a:srgbClr val="000000"/>
                </a:solidFill>
                <a:latin typeface="Gill Sans"/>
                <a:ea typeface="ヒラギノ角ゴ ProN W3"/>
                <a:cs typeface="ヒラギノ角ゴ ProN W3"/>
                <a:sym typeface="Gill Sans"/>
              </a:defRPr>
            </a:lvl8pPr>
            <a:lvl9pPr marL="3886200" indent="-228600" algn="ctr" eaLnBrk="0" fontAlgn="base" hangingPunct="0">
              <a:spcBef>
                <a:spcPct val="0"/>
              </a:spcBef>
              <a:spcAft>
                <a:spcPct val="0"/>
              </a:spcAft>
              <a:defRPr sz="2200">
                <a:solidFill>
                  <a:srgbClr val="000000"/>
                </a:solidFill>
                <a:latin typeface="Gill Sans"/>
                <a:ea typeface="ヒラギノ角ゴ ProN W3"/>
                <a:cs typeface="ヒラギノ角ゴ ProN W3"/>
                <a:sym typeface="Gill Sans"/>
              </a:defRPr>
            </a:lvl9pPr>
          </a:lstStyle>
          <a:p>
            <a:pPr algn="r" defTabSz="685800" eaLnBrk="1" hangingPunct="1">
              <a:defRPr/>
            </a:pPr>
            <a:r>
              <a:rPr lang="en-US" altLang="en-US" sz="600" dirty="0">
                <a:latin typeface="Arial" panose="020B0604020202020204" pitchFamily="34" charset="0"/>
                <a:cs typeface="Arial" panose="020B0604020202020204" pitchFamily="34" charset="0"/>
              </a:rPr>
              <a:t>© </a:t>
            </a:r>
            <a:r>
              <a:rPr lang="en-US" altLang="en-US" sz="600" dirty="0" smtClean="0">
                <a:latin typeface="Arial" panose="020B0604020202020204" pitchFamily="34" charset="0"/>
                <a:cs typeface="Arial" panose="020B0604020202020204" pitchFamily="34" charset="0"/>
              </a:rPr>
              <a:t>2015 </a:t>
            </a:r>
            <a:r>
              <a:rPr lang="en-US" altLang="en-US" sz="600" dirty="0">
                <a:latin typeface="Arial" panose="020B0604020202020204" pitchFamily="34" charset="0"/>
                <a:cs typeface="Arial" panose="020B0604020202020204" pitchFamily="34" charset="0"/>
              </a:rPr>
              <a:t>IBM Corporation</a:t>
            </a:r>
            <a:endParaRPr lang="en-US" altLang="en-US" sz="1650" dirty="0">
              <a:latin typeface="Arial" panose="020B0604020202020204" pitchFamily="34" charset="0"/>
              <a:cs typeface="Arial" panose="020B0604020202020204" pitchFamily="34" charset="0"/>
            </a:endParaRPr>
          </a:p>
        </p:txBody>
      </p:sp>
      <p:sp>
        <p:nvSpPr>
          <p:cNvPr id="21" name="Rectangle 7"/>
          <p:cNvSpPr txBox="1">
            <a:spLocks noChangeArrowheads="1"/>
          </p:cNvSpPr>
          <p:nvPr userDrawn="1"/>
        </p:nvSpPr>
        <p:spPr bwMode="black">
          <a:xfrm>
            <a:off x="8543652" y="6408495"/>
            <a:ext cx="366712"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69056" tIns="34529" rIns="69056" bIns="34529"/>
          <a:lstStyle>
            <a:lvl1pPr defTabSz="457200" eaLnBrk="0" hangingPunct="0">
              <a:defRPr sz="2200">
                <a:solidFill>
                  <a:srgbClr val="000000"/>
                </a:solidFill>
                <a:latin typeface="Gill Sans" pitchFamily="-84" charset="0"/>
                <a:ea typeface="ヒラギノ角ゴ ProN W3" pitchFamily="-84" charset="-128"/>
                <a:sym typeface="Gill Sans" pitchFamily="-84" charset="0"/>
              </a:defRPr>
            </a:lvl1pPr>
            <a:lvl2pPr marL="742950" indent="-285750" defTabSz="457200" eaLnBrk="0" hangingPunct="0">
              <a:defRPr sz="2200">
                <a:solidFill>
                  <a:srgbClr val="000000"/>
                </a:solidFill>
                <a:latin typeface="Gill Sans" pitchFamily="-84" charset="0"/>
                <a:ea typeface="ヒラギノ角ゴ ProN W3" pitchFamily="-84" charset="-128"/>
                <a:sym typeface="Gill Sans" pitchFamily="-84" charset="0"/>
              </a:defRPr>
            </a:lvl2pPr>
            <a:lvl3pPr marL="1143000" indent="-228600" defTabSz="457200" eaLnBrk="0" hangingPunct="0">
              <a:defRPr sz="2200">
                <a:solidFill>
                  <a:srgbClr val="000000"/>
                </a:solidFill>
                <a:latin typeface="Gill Sans" pitchFamily="-84" charset="0"/>
                <a:ea typeface="ヒラギノ角ゴ ProN W3" pitchFamily="-84" charset="-128"/>
                <a:sym typeface="Gill Sans" pitchFamily="-84" charset="0"/>
              </a:defRPr>
            </a:lvl3pPr>
            <a:lvl4pPr marL="1600200" indent="-228600" defTabSz="457200" eaLnBrk="0" hangingPunct="0">
              <a:defRPr sz="2200">
                <a:solidFill>
                  <a:srgbClr val="000000"/>
                </a:solidFill>
                <a:latin typeface="Gill Sans" pitchFamily="-84" charset="0"/>
                <a:ea typeface="ヒラギノ角ゴ ProN W3" pitchFamily="-84" charset="-128"/>
                <a:sym typeface="Gill Sans" pitchFamily="-84" charset="0"/>
              </a:defRPr>
            </a:lvl4pPr>
            <a:lvl5pPr marL="2057400" indent="-228600" defTabSz="457200" eaLnBrk="0" hangingPunct="0">
              <a:defRPr sz="2200">
                <a:solidFill>
                  <a:srgbClr val="000000"/>
                </a:solidFill>
                <a:latin typeface="Gill Sans" pitchFamily="-84" charset="0"/>
                <a:ea typeface="ヒラギノ角ゴ ProN W3" pitchFamily="-84" charset="-128"/>
                <a:sym typeface="Gill Sans" pitchFamily="-84" charset="0"/>
              </a:defRPr>
            </a:lvl5pPr>
            <a:lvl6pPr marL="2514600" indent="-228600" algn="ctr" defTabSz="457200" eaLnBrk="0" fontAlgn="base" hangingPunct="0">
              <a:spcBef>
                <a:spcPct val="0"/>
              </a:spcBef>
              <a:spcAft>
                <a:spcPct val="0"/>
              </a:spcAft>
              <a:defRPr sz="2200">
                <a:solidFill>
                  <a:srgbClr val="000000"/>
                </a:solidFill>
                <a:latin typeface="Gill Sans" pitchFamily="-84" charset="0"/>
                <a:ea typeface="ヒラギノ角ゴ ProN W3" pitchFamily="-84" charset="-128"/>
                <a:sym typeface="Gill Sans" pitchFamily="-84" charset="0"/>
              </a:defRPr>
            </a:lvl6pPr>
            <a:lvl7pPr marL="2971800" indent="-228600" algn="ctr" defTabSz="457200" eaLnBrk="0" fontAlgn="base" hangingPunct="0">
              <a:spcBef>
                <a:spcPct val="0"/>
              </a:spcBef>
              <a:spcAft>
                <a:spcPct val="0"/>
              </a:spcAft>
              <a:defRPr sz="2200">
                <a:solidFill>
                  <a:srgbClr val="000000"/>
                </a:solidFill>
                <a:latin typeface="Gill Sans" pitchFamily="-84" charset="0"/>
                <a:ea typeface="ヒラギノ角ゴ ProN W3" pitchFamily="-84" charset="-128"/>
                <a:sym typeface="Gill Sans" pitchFamily="-84" charset="0"/>
              </a:defRPr>
            </a:lvl7pPr>
            <a:lvl8pPr marL="3429000" indent="-228600" algn="ctr" defTabSz="457200" eaLnBrk="0" fontAlgn="base" hangingPunct="0">
              <a:spcBef>
                <a:spcPct val="0"/>
              </a:spcBef>
              <a:spcAft>
                <a:spcPct val="0"/>
              </a:spcAft>
              <a:defRPr sz="2200">
                <a:solidFill>
                  <a:srgbClr val="000000"/>
                </a:solidFill>
                <a:latin typeface="Gill Sans" pitchFamily="-84" charset="0"/>
                <a:ea typeface="ヒラギノ角ゴ ProN W3" pitchFamily="-84" charset="-128"/>
                <a:sym typeface="Gill Sans" pitchFamily="-84" charset="0"/>
              </a:defRPr>
            </a:lvl8pPr>
            <a:lvl9pPr marL="3886200" indent="-228600" algn="ctr" defTabSz="457200" eaLnBrk="0" fontAlgn="base" hangingPunct="0">
              <a:spcBef>
                <a:spcPct val="0"/>
              </a:spcBef>
              <a:spcAft>
                <a:spcPct val="0"/>
              </a:spcAft>
              <a:defRPr sz="2200">
                <a:solidFill>
                  <a:srgbClr val="000000"/>
                </a:solidFill>
                <a:latin typeface="Gill Sans" pitchFamily="-84" charset="0"/>
                <a:ea typeface="ヒラギノ角ゴ ProN W3" pitchFamily="-84" charset="-128"/>
                <a:sym typeface="Gill Sans" pitchFamily="-84" charset="0"/>
              </a:defRPr>
            </a:lvl9pPr>
          </a:lstStyle>
          <a:p>
            <a:pPr eaLnBrk="1" hangingPunct="1"/>
            <a:fld id="{524E6D1E-A310-4DC6-B4E1-6B5AE7710D7A}" type="slidenum">
              <a:rPr lang="en-US" altLang="en-US" sz="600">
                <a:latin typeface="Arial" panose="020B0604020202020204" pitchFamily="34" charset="0"/>
                <a:ea typeface="HelvNeue Light for IBM" panose="020B0403020202020204" pitchFamily="34" charset="0"/>
              </a:rPr>
              <a:pPr eaLnBrk="1" hangingPunct="1"/>
              <a:t>‹#›</a:t>
            </a:fld>
            <a:endParaRPr lang="en-US" altLang="en-US" sz="600" dirty="0">
              <a:latin typeface="Arial" panose="020B0604020202020204" pitchFamily="34" charset="0"/>
              <a:ea typeface="HelvNeue Light for IBM" panose="020B0403020202020204" pitchFamily="34" charset="0"/>
            </a:endParaRPr>
          </a:p>
        </p:txBody>
      </p:sp>
      <p:sp>
        <p:nvSpPr>
          <p:cNvPr id="8" name="Content Placeholder 2"/>
          <p:cNvSpPr>
            <a:spLocks noGrp="1"/>
          </p:cNvSpPr>
          <p:nvPr>
            <p:ph idx="10"/>
          </p:nvPr>
        </p:nvSpPr>
        <p:spPr>
          <a:xfrm>
            <a:off x="410767" y="1463164"/>
            <a:ext cx="8302411" cy="4313384"/>
          </a:xfrm>
          <a:prstGeom prst="rect">
            <a:avLst/>
          </a:prstGeom>
        </p:spPr>
        <p:txBody>
          <a:bodyPr/>
          <a:lstStyle>
            <a:lvl1pPr marL="171450" indent="-171450">
              <a:lnSpc>
                <a:spcPct val="100000"/>
              </a:lnSpc>
              <a:spcBef>
                <a:spcPts val="0"/>
              </a:spcBef>
              <a:spcAft>
                <a:spcPts val="450"/>
              </a:spcAft>
              <a:buClr>
                <a:schemeClr val="accent2"/>
              </a:buClr>
              <a:buSzPct val="85000"/>
              <a:buFont typeface="Arial" panose="020B0604020202020204" pitchFamily="34" charset="0"/>
              <a:buChar char="•"/>
              <a:tabLst>
                <a:tab pos="428625" algn="l"/>
              </a:tabLst>
              <a:defRPr sz="1200">
                <a:solidFill>
                  <a:schemeClr val="tx1"/>
                </a:solidFill>
                <a:latin typeface="Arial" panose="020B0604020202020204" pitchFamily="34" charset="0"/>
                <a:cs typeface="Arial" panose="020B0604020202020204" pitchFamily="34" charset="0"/>
              </a:defRPr>
            </a:lvl1pPr>
            <a:lvl2pPr marL="342900" indent="-171450">
              <a:lnSpc>
                <a:spcPct val="100000"/>
              </a:lnSpc>
              <a:spcBef>
                <a:spcPts val="0"/>
              </a:spcBef>
              <a:spcAft>
                <a:spcPts val="375"/>
              </a:spcAft>
              <a:buClr>
                <a:schemeClr val="accent2"/>
              </a:buClr>
              <a:buSzPct val="85000"/>
              <a:buFont typeface="Arial" panose="020B0604020202020204" pitchFamily="34" charset="0"/>
              <a:buChar char="•"/>
              <a:defRPr sz="1050">
                <a:solidFill>
                  <a:schemeClr val="tx1"/>
                </a:solidFill>
                <a:latin typeface="Arial" panose="020B0604020202020204" pitchFamily="34" charset="0"/>
                <a:cs typeface="Arial" panose="020B0604020202020204" pitchFamily="34" charset="0"/>
              </a:defRPr>
            </a:lvl2pPr>
            <a:lvl3pPr marL="685800" indent="-171450">
              <a:lnSpc>
                <a:spcPct val="100000"/>
              </a:lnSpc>
              <a:spcBef>
                <a:spcPts val="0"/>
              </a:spcBef>
              <a:spcAft>
                <a:spcPts val="375"/>
              </a:spcAft>
              <a:buClr>
                <a:schemeClr val="accent2"/>
              </a:buClr>
              <a:buSzPct val="85000"/>
              <a:buFont typeface="Arial" panose="020B0604020202020204" pitchFamily="34" charset="0"/>
              <a:buChar char="–"/>
              <a:defRPr sz="1050">
                <a:solidFill>
                  <a:schemeClr val="tx1"/>
                </a:solidFill>
                <a:latin typeface="Arial" panose="020B0604020202020204" pitchFamily="34" charset="0"/>
                <a:cs typeface="Arial" panose="020B0604020202020204" pitchFamily="34" charset="0"/>
              </a:defRPr>
            </a:lvl3pPr>
            <a:lvl4pPr marL="1200150" indent="-171450">
              <a:buSzPct val="75000"/>
              <a:buFont typeface="Wingdings" panose="05000000000000000000" pitchFamily="2" charset="2"/>
              <a:buChar char="§"/>
              <a:defRPr sz="900">
                <a:solidFill>
                  <a:schemeClr val="tx1"/>
                </a:solidFill>
                <a:latin typeface="Arial" panose="020B0604020202020204" pitchFamily="34" charset="0"/>
                <a:cs typeface="Arial" panose="020B0604020202020204" pitchFamily="34" charset="0"/>
              </a:defRPr>
            </a:lvl4pPr>
            <a:lvl5pPr marL="1543050" indent="-171450">
              <a:buSzPct val="75000"/>
              <a:buFont typeface="Wingdings" panose="05000000000000000000" pitchFamily="2" charset="2"/>
              <a:buChar char="§"/>
              <a:defRPr sz="900">
                <a:solidFill>
                  <a:schemeClr val="tx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TextBox 6"/>
          <p:cNvSpPr txBox="1"/>
          <p:nvPr userDrawn="1"/>
        </p:nvSpPr>
        <p:spPr>
          <a:xfrm>
            <a:off x="3553906" y="6476730"/>
            <a:ext cx="1793954" cy="369332"/>
          </a:xfrm>
          <a:prstGeom prst="rect">
            <a:avLst/>
          </a:prstGeom>
          <a:solidFill>
            <a:schemeClr val="bg1"/>
          </a:solidFill>
        </p:spPr>
        <p:txBody>
          <a:bodyPr wrap="none" rtlCol="0">
            <a:spAutoFit/>
          </a:bodyPr>
          <a:lstStyle/>
          <a:p>
            <a:pPr algn="ctr" defTabSz="685800" eaLnBrk="1" hangingPunct="1"/>
            <a:r>
              <a:rPr lang="en-US" b="1" dirty="0">
                <a:latin typeface="Calibri" panose="020F0502020204030204"/>
              </a:rPr>
              <a:t>IBM Confidential</a:t>
            </a:r>
          </a:p>
        </p:txBody>
      </p:sp>
    </p:spTree>
    <p:extLst>
      <p:ext uri="{BB962C8B-B14F-4D97-AF65-F5344CB8AC3E}">
        <p14:creationId xmlns:p14="http://schemas.microsoft.com/office/powerpoint/2010/main" val="246058008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5"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9"/>
          <p:cNvSpPr>
            <a:spLocks noChangeArrowheads="1"/>
          </p:cNvSpPr>
          <p:nvPr userDrawn="1"/>
        </p:nvSpPr>
        <p:spPr bwMode="black">
          <a:xfrm>
            <a:off x="6969125" y="6411915"/>
            <a:ext cx="1371600" cy="263525"/>
          </a:xfrm>
          <a:prstGeom prst="rect">
            <a:avLst/>
          </a:prstGeom>
          <a:noFill/>
          <a:ln>
            <a:noFill/>
          </a:ln>
          <a:extLst/>
        </p:spPr>
        <p:txBody>
          <a:bodyPr lIns="63419" tIns="31709" rIns="63419" bIns="31709"/>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defTabSz="685800" eaLnBrk="1" fontAlgn="auto" hangingPunct="1">
              <a:spcBef>
                <a:spcPts val="0"/>
              </a:spcBef>
              <a:spcAft>
                <a:spcPts val="0"/>
              </a:spcAft>
              <a:defRPr/>
            </a:pPr>
            <a:r>
              <a:rPr lang="en-US" altLang="en-US" sz="536" smtClean="0">
                <a:solidFill>
                  <a:srgbClr val="000000"/>
                </a:solidFill>
                <a:latin typeface="Arial" panose="020B0604020202020204" pitchFamily="34" charset="0"/>
                <a:ea typeface="ヒラギノ角ゴ ProN W3"/>
                <a:cs typeface="ヒラギノ角ゴ ProN W3"/>
                <a:sym typeface="Gill Sans" panose="020B0502020104020203" pitchFamily="34" charset="0"/>
              </a:rPr>
              <a:t>© 2015 IBM Corporation</a:t>
            </a:r>
            <a:endParaRPr lang="en-US" altLang="en-US" sz="1500" smtClean="0">
              <a:solidFill>
                <a:srgbClr val="000000"/>
              </a:solidFill>
              <a:latin typeface="Arial" panose="020B0604020202020204" pitchFamily="34" charset="0"/>
              <a:ea typeface="ヒラギノ角ゴ ProN W3"/>
              <a:cs typeface="ヒラギノ角ゴ ProN W3"/>
              <a:sym typeface="Gill Sans" panose="020B0502020104020203" pitchFamily="34" charset="0"/>
            </a:endParaRPr>
          </a:p>
        </p:txBody>
      </p:sp>
      <p:sp>
        <p:nvSpPr>
          <p:cNvPr id="7" name="Rectangle 7"/>
          <p:cNvSpPr txBox="1">
            <a:spLocks noChangeArrowheads="1"/>
          </p:cNvSpPr>
          <p:nvPr userDrawn="1"/>
        </p:nvSpPr>
        <p:spPr bwMode="black">
          <a:xfrm>
            <a:off x="8543926" y="6408738"/>
            <a:ext cx="366713" cy="266700"/>
          </a:xfrm>
          <a:prstGeom prst="rect">
            <a:avLst/>
          </a:prstGeom>
          <a:noFill/>
          <a:ln>
            <a:noFill/>
          </a:ln>
          <a:effectLst/>
          <a:extLst/>
        </p:spPr>
        <p:txBody>
          <a:bodyPr lIns="63419" tIns="31709" rIns="63419" bIns="31709"/>
          <a:lstStyle/>
          <a:p>
            <a:pPr defTabSz="314911" eaLnBrk="1" fontAlgn="auto" hangingPunct="1">
              <a:spcBef>
                <a:spcPts val="0"/>
              </a:spcBef>
              <a:spcAft>
                <a:spcPts val="0"/>
              </a:spcAft>
              <a:defRPr/>
            </a:pPr>
            <a:fld id="{15CC6B63-F801-4705-9504-45CB3F430BC3}" type="slidenum">
              <a:rPr lang="en-US" altLang="en-US" sz="536">
                <a:latin typeface="Arial" charset="0"/>
                <a:ea typeface="MS PGothic"/>
                <a:sym typeface="Gill Sans"/>
              </a:rPr>
              <a:pPr defTabSz="314911" eaLnBrk="1" fontAlgn="auto" hangingPunct="1">
                <a:spcBef>
                  <a:spcPts val="0"/>
                </a:spcBef>
                <a:spcAft>
                  <a:spcPts val="0"/>
                </a:spcAft>
                <a:defRPr/>
              </a:pPr>
              <a:t>‹#›</a:t>
            </a:fld>
            <a:endParaRPr lang="en-US" altLang="en-US" sz="536">
              <a:latin typeface="Arial" charset="0"/>
              <a:ea typeface="MS PGothic"/>
              <a:sym typeface="Gill Sans"/>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p:cNvSpPr>
            <a:spLocks noGrp="1"/>
          </p:cNvSpPr>
          <p:nvPr>
            <p:ph idx="10"/>
          </p:nvPr>
        </p:nvSpPr>
        <p:spPr>
          <a:xfrm>
            <a:off x="410768" y="1463164"/>
            <a:ext cx="8302411" cy="4313384"/>
          </a:xfrm>
          <a:prstGeom prst="rect">
            <a:avLst/>
          </a:prstGeom>
        </p:spPr>
        <p:txBody>
          <a:bodyPr/>
          <a:lstStyle>
            <a:lvl1pPr marL="157456" indent="-157456">
              <a:lnSpc>
                <a:spcPct val="100000"/>
              </a:lnSpc>
              <a:spcBef>
                <a:spcPts val="0"/>
              </a:spcBef>
              <a:spcAft>
                <a:spcPts val="413"/>
              </a:spcAft>
              <a:buClr>
                <a:schemeClr val="accent2"/>
              </a:buClr>
              <a:buSzPct val="85000"/>
              <a:buFont typeface="Arial" panose="020B0604020202020204" pitchFamily="34" charset="0"/>
              <a:buChar char="•"/>
              <a:tabLst>
                <a:tab pos="393639" algn="l"/>
              </a:tabLst>
              <a:defRPr sz="1125">
                <a:solidFill>
                  <a:schemeClr val="tx1"/>
                </a:solidFill>
                <a:latin typeface="Arial" panose="020B0604020202020204" pitchFamily="34" charset="0"/>
                <a:cs typeface="Arial" panose="020B0604020202020204" pitchFamily="34" charset="0"/>
              </a:defRPr>
            </a:lvl1pPr>
            <a:lvl2pPr marL="314911" indent="-157456">
              <a:lnSpc>
                <a:spcPct val="100000"/>
              </a:lnSpc>
              <a:spcBef>
                <a:spcPts val="0"/>
              </a:spcBef>
              <a:spcAft>
                <a:spcPts val="344"/>
              </a:spcAft>
              <a:buClr>
                <a:schemeClr val="accent2"/>
              </a:buClr>
              <a:buSzPct val="85000"/>
              <a:buFont typeface="Arial" panose="020B0604020202020204" pitchFamily="34" charset="0"/>
              <a:buChar char="•"/>
              <a:defRPr sz="965">
                <a:solidFill>
                  <a:schemeClr val="tx1"/>
                </a:solidFill>
                <a:latin typeface="Arial" panose="020B0604020202020204" pitchFamily="34" charset="0"/>
                <a:cs typeface="Arial" panose="020B0604020202020204" pitchFamily="34" charset="0"/>
              </a:defRPr>
            </a:lvl2pPr>
            <a:lvl3pPr marL="629822" indent="-157456">
              <a:lnSpc>
                <a:spcPct val="100000"/>
              </a:lnSpc>
              <a:spcBef>
                <a:spcPts val="0"/>
              </a:spcBef>
              <a:spcAft>
                <a:spcPts val="344"/>
              </a:spcAft>
              <a:buClr>
                <a:schemeClr val="accent2"/>
              </a:buClr>
              <a:buSzPct val="85000"/>
              <a:buFont typeface="Arial" panose="020B0604020202020204" pitchFamily="34" charset="0"/>
              <a:buChar char="–"/>
              <a:defRPr sz="965">
                <a:solidFill>
                  <a:schemeClr val="tx1"/>
                </a:solidFill>
                <a:latin typeface="Arial" panose="020B0604020202020204" pitchFamily="34" charset="0"/>
                <a:cs typeface="Arial" panose="020B0604020202020204" pitchFamily="34" charset="0"/>
              </a:defRPr>
            </a:lvl3pPr>
            <a:lvl4pPr marL="1102188" indent="-157456">
              <a:buSzPct val="75000"/>
              <a:buFont typeface="Wingdings" panose="05000000000000000000" pitchFamily="2" charset="2"/>
              <a:buChar char="§"/>
              <a:defRPr sz="803">
                <a:solidFill>
                  <a:schemeClr val="tx1"/>
                </a:solidFill>
                <a:latin typeface="Arial" panose="020B0604020202020204" pitchFamily="34" charset="0"/>
                <a:cs typeface="Arial" panose="020B0604020202020204" pitchFamily="34" charset="0"/>
              </a:defRPr>
            </a:lvl4pPr>
            <a:lvl5pPr marL="1417100" indent="-157456">
              <a:buSzPct val="75000"/>
              <a:buFont typeface="Wingdings" panose="05000000000000000000" pitchFamily="2" charset="2"/>
              <a:buChar char="§"/>
              <a:defRPr sz="803">
                <a:solidFill>
                  <a:schemeClr val="tx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824012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idx="10"/>
          </p:nvPr>
        </p:nvSpPr>
        <p:spPr/>
        <p:txBody>
          <a:bodyPr/>
          <a:lstStyle>
            <a:lvl1pPr>
              <a:lnSpc>
                <a:spcPct val="93000"/>
              </a:lnSpc>
              <a:defRPr/>
            </a:lvl1pPr>
          </a:lstStyle>
          <a:p>
            <a:pPr>
              <a:defRPr/>
            </a:pPr>
            <a:fld id="{FCF96259-4CA4-4A46-92F5-8E8B60D89200}" type="slidenum">
              <a:rPr lang="en-US"/>
              <a:pPr>
                <a:defRPr/>
              </a:pPr>
              <a:t>‹#›</a:t>
            </a:fld>
            <a:endParaRPr lang="en-US"/>
          </a:p>
        </p:txBody>
      </p:sp>
      <p:sp>
        <p:nvSpPr>
          <p:cNvPr id="5" name="Rectangle 8"/>
          <p:cNvSpPr>
            <a:spLocks noGrp="1" noChangeArrowheads="1"/>
          </p:cNvSpPr>
          <p:nvPr>
            <p:ph type="dt" idx="11"/>
          </p:nvPr>
        </p:nvSpPr>
        <p:spPr/>
        <p:txBody>
          <a:bodyPr/>
          <a:lstStyle>
            <a:lvl1pPr>
              <a:lnSpc>
                <a:spcPct val="93000"/>
              </a:lnSpc>
              <a:defRPr/>
            </a:lvl1pPr>
          </a:lstStyle>
          <a:p>
            <a:pPr>
              <a:defRPr/>
            </a:pPr>
            <a:r>
              <a:rPr lang="en-US"/>
              <a:t>02/04/15</a:t>
            </a:r>
          </a:p>
        </p:txBody>
      </p:sp>
    </p:spTree>
    <p:extLst>
      <p:ext uri="{BB962C8B-B14F-4D97-AF65-F5344CB8AC3E}">
        <p14:creationId xmlns:p14="http://schemas.microsoft.com/office/powerpoint/2010/main" val="1622877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7"/>
          <p:cNvSpPr>
            <a:spLocks noGrp="1" noChangeArrowheads="1"/>
          </p:cNvSpPr>
          <p:nvPr>
            <p:ph type="sldNum" idx="10"/>
          </p:nvPr>
        </p:nvSpPr>
        <p:spPr/>
        <p:txBody>
          <a:bodyPr/>
          <a:lstStyle>
            <a:lvl1pPr>
              <a:lnSpc>
                <a:spcPct val="93000"/>
              </a:lnSpc>
              <a:defRPr/>
            </a:lvl1pPr>
          </a:lstStyle>
          <a:p>
            <a:pPr>
              <a:defRPr/>
            </a:pPr>
            <a:fld id="{45A25A52-87D5-475B-8CD1-79BA82D000FC}" type="slidenum">
              <a:rPr lang="en-US"/>
              <a:pPr>
                <a:defRPr/>
              </a:pPr>
              <a:t>‹#›</a:t>
            </a:fld>
            <a:endParaRPr lang="en-US"/>
          </a:p>
        </p:txBody>
      </p:sp>
      <p:sp>
        <p:nvSpPr>
          <p:cNvPr id="5" name="Rectangle 8"/>
          <p:cNvSpPr>
            <a:spLocks noGrp="1" noChangeArrowheads="1"/>
          </p:cNvSpPr>
          <p:nvPr>
            <p:ph type="dt" idx="11"/>
          </p:nvPr>
        </p:nvSpPr>
        <p:spPr/>
        <p:txBody>
          <a:bodyPr/>
          <a:lstStyle>
            <a:lvl1pPr>
              <a:lnSpc>
                <a:spcPct val="93000"/>
              </a:lnSpc>
              <a:defRPr/>
            </a:lvl1pPr>
          </a:lstStyle>
          <a:p>
            <a:pPr>
              <a:defRPr/>
            </a:pPr>
            <a:r>
              <a:rPr lang="en-US"/>
              <a:t>02/04/15</a:t>
            </a:r>
          </a:p>
        </p:txBody>
      </p:sp>
    </p:spTree>
    <p:extLst>
      <p:ext uri="{BB962C8B-B14F-4D97-AF65-F5344CB8AC3E}">
        <p14:creationId xmlns:p14="http://schemas.microsoft.com/office/powerpoint/2010/main" val="2460744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82563" y="1316038"/>
            <a:ext cx="4265612" cy="5167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0575" y="1316038"/>
            <a:ext cx="4267200" cy="5167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idx="10"/>
          </p:nvPr>
        </p:nvSpPr>
        <p:spPr/>
        <p:txBody>
          <a:bodyPr/>
          <a:lstStyle>
            <a:lvl1pPr>
              <a:lnSpc>
                <a:spcPct val="93000"/>
              </a:lnSpc>
              <a:defRPr/>
            </a:lvl1pPr>
          </a:lstStyle>
          <a:p>
            <a:pPr>
              <a:defRPr/>
            </a:pPr>
            <a:fld id="{29FA5146-A0B0-45D4-96B1-0749E9A2FAC8}" type="slidenum">
              <a:rPr lang="en-US"/>
              <a:pPr>
                <a:defRPr/>
              </a:pPr>
              <a:t>‹#›</a:t>
            </a:fld>
            <a:endParaRPr lang="en-US"/>
          </a:p>
        </p:txBody>
      </p:sp>
      <p:sp>
        <p:nvSpPr>
          <p:cNvPr id="6" name="Rectangle 8"/>
          <p:cNvSpPr>
            <a:spLocks noGrp="1" noChangeArrowheads="1"/>
          </p:cNvSpPr>
          <p:nvPr>
            <p:ph type="dt" idx="11"/>
          </p:nvPr>
        </p:nvSpPr>
        <p:spPr/>
        <p:txBody>
          <a:bodyPr/>
          <a:lstStyle>
            <a:lvl1pPr>
              <a:lnSpc>
                <a:spcPct val="93000"/>
              </a:lnSpc>
              <a:defRPr/>
            </a:lvl1pPr>
          </a:lstStyle>
          <a:p>
            <a:pPr>
              <a:defRPr/>
            </a:pPr>
            <a:r>
              <a:rPr lang="en-US"/>
              <a:t>02/04/15</a:t>
            </a:r>
          </a:p>
        </p:txBody>
      </p:sp>
    </p:spTree>
    <p:extLst>
      <p:ext uri="{BB962C8B-B14F-4D97-AF65-F5344CB8AC3E}">
        <p14:creationId xmlns:p14="http://schemas.microsoft.com/office/powerpoint/2010/main" val="259298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sldNum" idx="10"/>
          </p:nvPr>
        </p:nvSpPr>
        <p:spPr/>
        <p:txBody>
          <a:bodyPr/>
          <a:lstStyle>
            <a:lvl1pPr>
              <a:lnSpc>
                <a:spcPct val="93000"/>
              </a:lnSpc>
              <a:defRPr/>
            </a:lvl1pPr>
          </a:lstStyle>
          <a:p>
            <a:pPr>
              <a:defRPr/>
            </a:pPr>
            <a:fld id="{5207DF14-1F8B-4B43-9806-89FFEF0D9127}" type="slidenum">
              <a:rPr lang="en-US"/>
              <a:pPr>
                <a:defRPr/>
              </a:pPr>
              <a:t>‹#›</a:t>
            </a:fld>
            <a:endParaRPr lang="en-US"/>
          </a:p>
        </p:txBody>
      </p:sp>
      <p:sp>
        <p:nvSpPr>
          <p:cNvPr id="8" name="Rectangle 8"/>
          <p:cNvSpPr>
            <a:spLocks noGrp="1" noChangeArrowheads="1"/>
          </p:cNvSpPr>
          <p:nvPr>
            <p:ph type="dt" idx="11"/>
          </p:nvPr>
        </p:nvSpPr>
        <p:spPr/>
        <p:txBody>
          <a:bodyPr/>
          <a:lstStyle>
            <a:lvl1pPr>
              <a:lnSpc>
                <a:spcPct val="93000"/>
              </a:lnSpc>
              <a:defRPr/>
            </a:lvl1pPr>
          </a:lstStyle>
          <a:p>
            <a:pPr>
              <a:defRPr/>
            </a:pPr>
            <a:r>
              <a:rPr lang="en-US"/>
              <a:t>02/04/15</a:t>
            </a:r>
          </a:p>
        </p:txBody>
      </p:sp>
    </p:spTree>
    <p:extLst>
      <p:ext uri="{BB962C8B-B14F-4D97-AF65-F5344CB8AC3E}">
        <p14:creationId xmlns:p14="http://schemas.microsoft.com/office/powerpoint/2010/main" val="1118114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sldNum" idx="10"/>
          </p:nvPr>
        </p:nvSpPr>
        <p:spPr/>
        <p:txBody>
          <a:bodyPr/>
          <a:lstStyle>
            <a:lvl1pPr>
              <a:lnSpc>
                <a:spcPct val="93000"/>
              </a:lnSpc>
              <a:defRPr/>
            </a:lvl1pPr>
          </a:lstStyle>
          <a:p>
            <a:pPr>
              <a:defRPr/>
            </a:pPr>
            <a:fld id="{B274C8CD-93B8-40F4-97F0-9CB0BFD031E8}" type="slidenum">
              <a:rPr lang="en-US"/>
              <a:pPr>
                <a:defRPr/>
              </a:pPr>
              <a:t>‹#›</a:t>
            </a:fld>
            <a:endParaRPr lang="en-US"/>
          </a:p>
        </p:txBody>
      </p:sp>
      <p:sp>
        <p:nvSpPr>
          <p:cNvPr id="4" name="Rectangle 8"/>
          <p:cNvSpPr>
            <a:spLocks noGrp="1" noChangeArrowheads="1"/>
          </p:cNvSpPr>
          <p:nvPr>
            <p:ph type="dt" idx="11"/>
          </p:nvPr>
        </p:nvSpPr>
        <p:spPr/>
        <p:txBody>
          <a:bodyPr/>
          <a:lstStyle>
            <a:lvl1pPr>
              <a:lnSpc>
                <a:spcPct val="93000"/>
              </a:lnSpc>
              <a:defRPr/>
            </a:lvl1pPr>
          </a:lstStyle>
          <a:p>
            <a:pPr>
              <a:defRPr/>
            </a:pPr>
            <a:r>
              <a:rPr lang="en-US"/>
              <a:t>02/04/15</a:t>
            </a:r>
          </a:p>
        </p:txBody>
      </p:sp>
    </p:spTree>
    <p:extLst>
      <p:ext uri="{BB962C8B-B14F-4D97-AF65-F5344CB8AC3E}">
        <p14:creationId xmlns:p14="http://schemas.microsoft.com/office/powerpoint/2010/main" val="2319303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idx="10"/>
          </p:nvPr>
        </p:nvSpPr>
        <p:spPr/>
        <p:txBody>
          <a:bodyPr/>
          <a:lstStyle>
            <a:lvl1pPr>
              <a:lnSpc>
                <a:spcPct val="93000"/>
              </a:lnSpc>
              <a:defRPr/>
            </a:lvl1pPr>
          </a:lstStyle>
          <a:p>
            <a:pPr>
              <a:defRPr/>
            </a:pPr>
            <a:fld id="{8C490EB1-09B0-4E0F-8DE9-CC0EBF105691}" type="slidenum">
              <a:rPr lang="en-US"/>
              <a:pPr>
                <a:defRPr/>
              </a:pPr>
              <a:t>‹#›</a:t>
            </a:fld>
            <a:endParaRPr lang="en-US"/>
          </a:p>
        </p:txBody>
      </p:sp>
      <p:sp>
        <p:nvSpPr>
          <p:cNvPr id="3" name="Rectangle 8"/>
          <p:cNvSpPr>
            <a:spLocks noGrp="1" noChangeArrowheads="1"/>
          </p:cNvSpPr>
          <p:nvPr>
            <p:ph type="dt" idx="11"/>
          </p:nvPr>
        </p:nvSpPr>
        <p:spPr/>
        <p:txBody>
          <a:bodyPr/>
          <a:lstStyle>
            <a:lvl1pPr>
              <a:lnSpc>
                <a:spcPct val="93000"/>
              </a:lnSpc>
              <a:defRPr/>
            </a:lvl1pPr>
          </a:lstStyle>
          <a:p>
            <a:pPr>
              <a:defRPr/>
            </a:pPr>
            <a:r>
              <a:rPr lang="en-US"/>
              <a:t>02/04/15</a:t>
            </a:r>
          </a:p>
        </p:txBody>
      </p:sp>
    </p:spTree>
    <p:extLst>
      <p:ext uri="{BB962C8B-B14F-4D97-AF65-F5344CB8AC3E}">
        <p14:creationId xmlns:p14="http://schemas.microsoft.com/office/powerpoint/2010/main" val="113360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7"/>
          <p:cNvSpPr>
            <a:spLocks noGrp="1" noChangeArrowheads="1"/>
          </p:cNvSpPr>
          <p:nvPr>
            <p:ph type="sldNum" idx="10"/>
          </p:nvPr>
        </p:nvSpPr>
        <p:spPr/>
        <p:txBody>
          <a:bodyPr/>
          <a:lstStyle>
            <a:lvl1pPr>
              <a:lnSpc>
                <a:spcPct val="93000"/>
              </a:lnSpc>
              <a:defRPr/>
            </a:lvl1pPr>
          </a:lstStyle>
          <a:p>
            <a:pPr>
              <a:defRPr/>
            </a:pPr>
            <a:fld id="{32DACB1D-E006-463A-8D05-A1029C010B9C}" type="slidenum">
              <a:rPr lang="en-US"/>
              <a:pPr>
                <a:defRPr/>
              </a:pPr>
              <a:t>‹#›</a:t>
            </a:fld>
            <a:endParaRPr lang="en-US"/>
          </a:p>
        </p:txBody>
      </p:sp>
      <p:sp>
        <p:nvSpPr>
          <p:cNvPr id="6" name="Rectangle 8"/>
          <p:cNvSpPr>
            <a:spLocks noGrp="1" noChangeArrowheads="1"/>
          </p:cNvSpPr>
          <p:nvPr>
            <p:ph type="dt" idx="11"/>
          </p:nvPr>
        </p:nvSpPr>
        <p:spPr/>
        <p:txBody>
          <a:bodyPr/>
          <a:lstStyle>
            <a:lvl1pPr>
              <a:lnSpc>
                <a:spcPct val="93000"/>
              </a:lnSpc>
              <a:defRPr/>
            </a:lvl1pPr>
          </a:lstStyle>
          <a:p>
            <a:pPr>
              <a:defRPr/>
            </a:pPr>
            <a:r>
              <a:rPr lang="en-US"/>
              <a:t>02/04/15</a:t>
            </a:r>
          </a:p>
        </p:txBody>
      </p:sp>
    </p:spTree>
    <p:extLst>
      <p:ext uri="{BB962C8B-B14F-4D97-AF65-F5344CB8AC3E}">
        <p14:creationId xmlns:p14="http://schemas.microsoft.com/office/powerpoint/2010/main" val="822988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7"/>
          <p:cNvSpPr>
            <a:spLocks noGrp="1" noChangeArrowheads="1"/>
          </p:cNvSpPr>
          <p:nvPr>
            <p:ph type="sldNum" idx="10"/>
          </p:nvPr>
        </p:nvSpPr>
        <p:spPr/>
        <p:txBody>
          <a:bodyPr/>
          <a:lstStyle>
            <a:lvl1pPr>
              <a:lnSpc>
                <a:spcPct val="93000"/>
              </a:lnSpc>
              <a:defRPr/>
            </a:lvl1pPr>
          </a:lstStyle>
          <a:p>
            <a:pPr>
              <a:defRPr/>
            </a:pPr>
            <a:fld id="{A2EEC08E-3C3C-47B2-97EB-31F24E0DD896}" type="slidenum">
              <a:rPr lang="en-US"/>
              <a:pPr>
                <a:defRPr/>
              </a:pPr>
              <a:t>‹#›</a:t>
            </a:fld>
            <a:endParaRPr lang="en-US"/>
          </a:p>
        </p:txBody>
      </p:sp>
      <p:sp>
        <p:nvSpPr>
          <p:cNvPr id="6" name="Rectangle 8"/>
          <p:cNvSpPr>
            <a:spLocks noGrp="1" noChangeArrowheads="1"/>
          </p:cNvSpPr>
          <p:nvPr>
            <p:ph type="dt" idx="11"/>
          </p:nvPr>
        </p:nvSpPr>
        <p:spPr/>
        <p:txBody>
          <a:bodyPr/>
          <a:lstStyle>
            <a:lvl1pPr>
              <a:lnSpc>
                <a:spcPct val="93000"/>
              </a:lnSpc>
              <a:defRPr/>
            </a:lvl1pPr>
          </a:lstStyle>
          <a:p>
            <a:pPr>
              <a:defRPr/>
            </a:pPr>
            <a:r>
              <a:rPr lang="en-US"/>
              <a:t>02/04/15</a:t>
            </a:r>
          </a:p>
        </p:txBody>
      </p:sp>
    </p:spTree>
    <p:extLst>
      <p:ext uri="{BB962C8B-B14F-4D97-AF65-F5344CB8AC3E}">
        <p14:creationId xmlns:p14="http://schemas.microsoft.com/office/powerpoint/2010/main" val="3359001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Line 1"/>
          <p:cNvSpPr>
            <a:spLocks noChangeShapeType="1"/>
          </p:cNvSpPr>
          <p:nvPr/>
        </p:nvSpPr>
        <p:spPr bwMode="auto">
          <a:xfrm>
            <a:off x="274638" y="549275"/>
            <a:ext cx="8594725" cy="1588"/>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 name="Rectangle 2"/>
          <p:cNvSpPr>
            <a:spLocks noChangeArrowheads="1"/>
          </p:cNvSpPr>
          <p:nvPr/>
        </p:nvSpPr>
        <p:spPr bwMode="auto">
          <a:xfrm>
            <a:off x="3679825" y="6545263"/>
            <a:ext cx="1371600" cy="18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ＭＳ Ｐゴシック" panose="020B0600070205080204" pitchFamily="34" charset="-128"/>
              </a:defRPr>
            </a:lvl9pPr>
          </a:lstStyle>
          <a:p>
            <a:pPr algn="r" eaLnBrk="1" hangingPunct="1">
              <a:buSzPct val="100000"/>
              <a:defRPr/>
            </a:pPr>
            <a:r>
              <a:rPr lang="en-US" sz="800" smtClean="0">
                <a:cs typeface="+mn-cs"/>
              </a:rPr>
              <a:t>© 2015 IBM Corporation</a:t>
            </a:r>
          </a:p>
        </p:txBody>
      </p:sp>
      <p:sp>
        <p:nvSpPr>
          <p:cNvPr id="18435" name="Text Box 3"/>
          <p:cNvSpPr txBox="1">
            <a:spLocks noChangeArrowheads="1"/>
          </p:cNvSpPr>
          <p:nvPr/>
        </p:nvSpPr>
        <p:spPr bwMode="auto">
          <a:xfrm>
            <a:off x="8050213" y="188913"/>
            <a:ext cx="949325" cy="420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ＭＳ Ｐゴシック" panose="020B0600070205080204" pitchFamily="34" charset="-128"/>
              </a:defRPr>
            </a:lvl9pPr>
          </a:lstStyle>
          <a:p>
            <a:pPr eaLnBrk="1" hangingPunct="1">
              <a:lnSpc>
                <a:spcPct val="90000"/>
              </a:lnSpc>
              <a:buSzPct val="100000"/>
              <a:defRPr/>
            </a:pPr>
            <a:r>
              <a:rPr lang="en-US" sz="2400" smtClean="0">
                <a:solidFill>
                  <a:srgbClr val="008ABF"/>
                </a:solidFill>
                <a:latin typeface="MeninBlue" panose="00000400000000000000" pitchFamily="2" charset="0"/>
                <a:cs typeface="+mn-cs"/>
              </a:rPr>
              <a:t>IBM</a:t>
            </a:r>
            <a:r>
              <a:rPr lang="en-US" sz="1600" baseline="-25000" smtClean="0">
                <a:solidFill>
                  <a:srgbClr val="003F69"/>
                </a:solidFill>
                <a:latin typeface="MeninBlue" panose="00000400000000000000" pitchFamily="2" charset="0"/>
                <a:cs typeface="Arial" panose="020B0604020202020204" pitchFamily="34" charset="0"/>
              </a:rPr>
              <a:t> </a:t>
            </a:r>
            <a:r>
              <a:rPr lang="en-US" sz="1400" baseline="-25000" smtClean="0">
                <a:solidFill>
                  <a:srgbClr val="008ABF"/>
                </a:solidFill>
                <a:cs typeface="+mn-cs"/>
              </a:rPr>
              <a:t>®</a:t>
            </a:r>
            <a:r>
              <a:rPr lang="en-US" sz="1600" baseline="-25000" smtClean="0">
                <a:solidFill>
                  <a:srgbClr val="003F69"/>
                </a:solidFill>
                <a:latin typeface="MeninBlue" panose="00000400000000000000" pitchFamily="2" charset="0"/>
                <a:cs typeface="Arial" panose="020B0604020202020204" pitchFamily="34" charset="0"/>
              </a:rPr>
              <a:t> </a:t>
            </a:r>
          </a:p>
        </p:txBody>
      </p:sp>
      <p:sp>
        <p:nvSpPr>
          <p:cNvPr id="18436" name="Text Box 4"/>
          <p:cNvSpPr txBox="1">
            <a:spLocks noChangeArrowheads="1"/>
          </p:cNvSpPr>
          <p:nvPr/>
        </p:nvSpPr>
        <p:spPr bwMode="auto">
          <a:xfrm>
            <a:off x="182563" y="282575"/>
            <a:ext cx="4678362"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ＭＳ Ｐゴシック" panose="020B0600070205080204" pitchFamily="34" charset="-128"/>
              </a:defRPr>
            </a:lvl9pPr>
          </a:lstStyle>
          <a:p>
            <a:pPr>
              <a:lnSpc>
                <a:spcPct val="90000"/>
              </a:lnSpc>
              <a:spcBef>
                <a:spcPts val="875"/>
              </a:spcBef>
              <a:buSzPct val="100000"/>
              <a:defRPr/>
            </a:pPr>
            <a:r>
              <a:rPr lang="en-US" sz="1400" smtClean="0">
                <a:cs typeface="+mn-cs"/>
              </a:rPr>
              <a:t>IT Analytics for System z</a:t>
            </a:r>
          </a:p>
        </p:txBody>
      </p:sp>
      <p:sp>
        <p:nvSpPr>
          <p:cNvPr id="2054" name="Rectangle 5"/>
          <p:cNvSpPr>
            <a:spLocks noGrp="1" noChangeArrowheads="1"/>
          </p:cNvSpPr>
          <p:nvPr>
            <p:ph type="body" idx="1"/>
          </p:nvPr>
        </p:nvSpPr>
        <p:spPr bwMode="auto">
          <a:xfrm>
            <a:off x="182563" y="1316038"/>
            <a:ext cx="8685212" cy="5167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055" name="Rectangle 6"/>
          <p:cNvSpPr>
            <a:spLocks noGrp="1" noChangeArrowheads="1"/>
          </p:cNvSpPr>
          <p:nvPr>
            <p:ph type="title"/>
          </p:nvPr>
        </p:nvSpPr>
        <p:spPr bwMode="auto">
          <a:xfrm>
            <a:off x="182563" y="593725"/>
            <a:ext cx="8685212" cy="63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smtClean="0"/>
              <a:t>Click to edit the title text format</a:t>
            </a:r>
          </a:p>
        </p:txBody>
      </p:sp>
      <p:sp>
        <p:nvSpPr>
          <p:cNvPr id="3" name="Rectangle 7"/>
          <p:cNvSpPr>
            <a:spLocks noGrp="1" noChangeArrowheads="1"/>
          </p:cNvSpPr>
          <p:nvPr>
            <p:ph type="sldNum"/>
          </p:nvPr>
        </p:nvSpPr>
        <p:spPr bwMode="auto">
          <a:xfrm>
            <a:off x="182563" y="6537325"/>
            <a:ext cx="365125"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60" tIns="46080" rIns="92160" bIns="46080" numCol="1" anchor="t" anchorCtr="0" compatLnSpc="1">
            <a:prstTxWarp prst="textNoShape">
              <a:avLst/>
            </a:prstTxWarp>
          </a:bodyPr>
          <a:lstStyle>
            <a:lvl1pPr marL="358775" indent="-358775" eaLnBrk="1">
              <a:buClr>
                <a:srgbClr val="000000"/>
              </a:buClr>
              <a:buSzPct val="45000"/>
              <a:buFont typeface="Wingdings" panose="05000000000000000000" pitchFamily="2" charset="2"/>
              <a:buNone/>
              <a:defRPr sz="800">
                <a:latin typeface="Times New Roman" panose="02020603050405020304" pitchFamily="18" charset="0"/>
                <a:ea typeface="ＭＳ Ｐゴシック" panose="020B0600070205080204" pitchFamily="34" charset="-128"/>
                <a:cs typeface="Arial" panose="020B0604020202020204" pitchFamily="34" charset="0"/>
              </a:defRPr>
            </a:lvl1pPr>
          </a:lstStyle>
          <a:p>
            <a:pPr>
              <a:defRPr/>
            </a:pPr>
            <a:fld id="{9C62447B-218D-4152-841A-2F349E9D4B42}" type="slidenum">
              <a:rPr lang="en-US"/>
              <a:pPr>
                <a:defRPr/>
              </a:pPr>
              <a:t>‹#›</a:t>
            </a:fld>
            <a:endParaRPr lang="en-US"/>
          </a:p>
        </p:txBody>
      </p:sp>
      <p:sp>
        <p:nvSpPr>
          <p:cNvPr id="18440" name="Rectangle 8"/>
          <p:cNvSpPr>
            <a:spLocks noGrp="1" noChangeArrowheads="1"/>
          </p:cNvSpPr>
          <p:nvPr>
            <p:ph type="dt"/>
          </p:nvPr>
        </p:nvSpPr>
        <p:spPr bwMode="auto">
          <a:xfrm>
            <a:off x="647700" y="6537325"/>
            <a:ext cx="1003300"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60" tIns="46080" rIns="92160" bIns="46080" numCol="1" anchor="t" anchorCtr="0" compatLnSpc="1">
            <a:prstTxWarp prst="textNoShape">
              <a:avLst/>
            </a:prstTxWarp>
          </a:bodyPr>
          <a:lstStyle>
            <a:lvl1pPr marL="358775" indent="-358775" eaLnBrk="1">
              <a:buClr>
                <a:srgbClr val="000000"/>
              </a:buClr>
              <a:buSzPct val="45000"/>
              <a:buFont typeface="Wingdings" panose="05000000000000000000" pitchFamily="2" charset="2"/>
              <a:buNone/>
              <a:tabLst>
                <a:tab pos="723900" algn="l"/>
              </a:tabLst>
              <a:defRPr sz="800">
                <a:latin typeface="Times New Roman" panose="02020603050405020304" pitchFamily="18" charset="0"/>
                <a:ea typeface="ＭＳ Ｐゴシック" panose="020B0600070205080204" pitchFamily="34" charset="-128"/>
                <a:cs typeface="Arial" panose="020B0604020202020204" pitchFamily="34" charset="0"/>
              </a:defRPr>
            </a:lvl1pPr>
          </a:lstStyle>
          <a:p>
            <a:pPr>
              <a:defRPr/>
            </a:pPr>
            <a:r>
              <a:rPr lang="en-US"/>
              <a:t>02/04/15</a:t>
            </a:r>
          </a:p>
        </p:txBody>
      </p:sp>
    </p:spTree>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 id="2147483992" r:id="rId12"/>
    <p:sldLayoutId id="2147483993" r:id="rId13"/>
  </p:sldLayoutIdLst>
  <p:hf sldNum="0" hdr="0" ftr="0"/>
  <p:txStyles>
    <p:titleStyle>
      <a:lvl1pPr algn="l" defTabSz="457200" rtl="0" eaLnBrk="0" fontAlgn="base" hangingPunct="0">
        <a:lnSpc>
          <a:spcPct val="90000"/>
        </a:lnSpc>
        <a:spcBef>
          <a:spcPct val="0"/>
        </a:spcBef>
        <a:spcAft>
          <a:spcPct val="0"/>
        </a:spcAft>
        <a:buClr>
          <a:srgbClr val="000000"/>
        </a:buClr>
        <a:buSzPct val="100000"/>
        <a:buFont typeface="Times New Roman" panose="02020603050405020304" pitchFamily="18" charset="0"/>
        <a:defRPr sz="2800" b="1" kern="1200">
          <a:solidFill>
            <a:srgbClr val="003F69"/>
          </a:solidFill>
          <a:latin typeface="+mj-lt"/>
          <a:ea typeface="MS PGothic" panose="020B0600070205080204" pitchFamily="34" charset="-128"/>
          <a:cs typeface="+mj-cs"/>
        </a:defRPr>
      </a:lvl1pPr>
      <a:lvl2pPr algn="l" defTabSz="457200" rtl="0" eaLnBrk="0" fontAlgn="base" hangingPunct="0">
        <a:lnSpc>
          <a:spcPct val="90000"/>
        </a:lnSpc>
        <a:spcBef>
          <a:spcPct val="0"/>
        </a:spcBef>
        <a:spcAft>
          <a:spcPct val="0"/>
        </a:spcAft>
        <a:buClr>
          <a:srgbClr val="000000"/>
        </a:buClr>
        <a:buSzPct val="100000"/>
        <a:buFont typeface="Times New Roman" panose="02020603050405020304" pitchFamily="18" charset="0"/>
        <a:defRPr sz="2800" b="1">
          <a:solidFill>
            <a:srgbClr val="003F69"/>
          </a:solidFill>
          <a:latin typeface="Arial" panose="020B0604020202020204" pitchFamily="34" charset="0"/>
          <a:ea typeface="MS PGothic" panose="020B0600070205080204" pitchFamily="34" charset="-128"/>
        </a:defRPr>
      </a:lvl2pPr>
      <a:lvl3pPr algn="l" defTabSz="457200" rtl="0" eaLnBrk="0" fontAlgn="base" hangingPunct="0">
        <a:lnSpc>
          <a:spcPct val="90000"/>
        </a:lnSpc>
        <a:spcBef>
          <a:spcPct val="0"/>
        </a:spcBef>
        <a:spcAft>
          <a:spcPct val="0"/>
        </a:spcAft>
        <a:buClr>
          <a:srgbClr val="000000"/>
        </a:buClr>
        <a:buSzPct val="100000"/>
        <a:buFont typeface="Times New Roman" panose="02020603050405020304" pitchFamily="18" charset="0"/>
        <a:defRPr sz="2800" b="1">
          <a:solidFill>
            <a:srgbClr val="003F69"/>
          </a:solidFill>
          <a:latin typeface="Arial" panose="020B0604020202020204" pitchFamily="34" charset="0"/>
          <a:ea typeface="MS PGothic" panose="020B0600070205080204" pitchFamily="34" charset="-128"/>
        </a:defRPr>
      </a:lvl3pPr>
      <a:lvl4pPr algn="l" defTabSz="457200" rtl="0" eaLnBrk="0" fontAlgn="base" hangingPunct="0">
        <a:lnSpc>
          <a:spcPct val="90000"/>
        </a:lnSpc>
        <a:spcBef>
          <a:spcPct val="0"/>
        </a:spcBef>
        <a:spcAft>
          <a:spcPct val="0"/>
        </a:spcAft>
        <a:buClr>
          <a:srgbClr val="000000"/>
        </a:buClr>
        <a:buSzPct val="100000"/>
        <a:buFont typeface="Times New Roman" panose="02020603050405020304" pitchFamily="18" charset="0"/>
        <a:defRPr sz="2800" b="1">
          <a:solidFill>
            <a:srgbClr val="003F69"/>
          </a:solidFill>
          <a:latin typeface="Arial" panose="020B0604020202020204" pitchFamily="34" charset="0"/>
          <a:ea typeface="MS PGothic" panose="020B0600070205080204" pitchFamily="34" charset="-128"/>
        </a:defRPr>
      </a:lvl4pPr>
      <a:lvl5pPr algn="l" defTabSz="457200" rtl="0" eaLnBrk="0" fontAlgn="base" hangingPunct="0">
        <a:lnSpc>
          <a:spcPct val="90000"/>
        </a:lnSpc>
        <a:spcBef>
          <a:spcPct val="0"/>
        </a:spcBef>
        <a:spcAft>
          <a:spcPct val="0"/>
        </a:spcAft>
        <a:buClr>
          <a:srgbClr val="000000"/>
        </a:buClr>
        <a:buSzPct val="100000"/>
        <a:buFont typeface="Times New Roman" panose="02020603050405020304" pitchFamily="18" charset="0"/>
        <a:defRPr sz="2800" b="1">
          <a:solidFill>
            <a:srgbClr val="003F69"/>
          </a:solidFill>
          <a:latin typeface="Arial" panose="020B0604020202020204" pitchFamily="34" charset="0"/>
          <a:ea typeface="MS PGothic" panose="020B0600070205080204" pitchFamily="34" charset="-128"/>
        </a:defRPr>
      </a:lvl5pPr>
      <a:lvl6pPr marL="2514600" indent="-228600" algn="l" defTabSz="457200" rtl="0" eaLnBrk="0" fontAlgn="base" hangingPunct="0">
        <a:lnSpc>
          <a:spcPct val="90000"/>
        </a:lnSpc>
        <a:spcBef>
          <a:spcPct val="0"/>
        </a:spcBef>
        <a:spcAft>
          <a:spcPct val="0"/>
        </a:spcAft>
        <a:buClr>
          <a:srgbClr val="000000"/>
        </a:buClr>
        <a:buSzPct val="100000"/>
        <a:buFont typeface="Times New Roman" panose="02020603050405020304" pitchFamily="18" charset="0"/>
        <a:defRPr sz="2800" b="1">
          <a:solidFill>
            <a:srgbClr val="003F69"/>
          </a:solidFill>
          <a:latin typeface="Arial" panose="020B0604020202020204" pitchFamily="34" charset="0"/>
          <a:ea typeface="ＭＳ Ｐゴシック" panose="020B0600070205080204" pitchFamily="34" charset="-128"/>
        </a:defRPr>
      </a:lvl6pPr>
      <a:lvl7pPr marL="2971800" indent="-228600" algn="l" defTabSz="457200" rtl="0" eaLnBrk="0" fontAlgn="base" hangingPunct="0">
        <a:lnSpc>
          <a:spcPct val="90000"/>
        </a:lnSpc>
        <a:spcBef>
          <a:spcPct val="0"/>
        </a:spcBef>
        <a:spcAft>
          <a:spcPct val="0"/>
        </a:spcAft>
        <a:buClr>
          <a:srgbClr val="000000"/>
        </a:buClr>
        <a:buSzPct val="100000"/>
        <a:buFont typeface="Times New Roman" panose="02020603050405020304" pitchFamily="18" charset="0"/>
        <a:defRPr sz="2800" b="1">
          <a:solidFill>
            <a:srgbClr val="003F69"/>
          </a:solidFill>
          <a:latin typeface="Arial" panose="020B0604020202020204" pitchFamily="34" charset="0"/>
          <a:ea typeface="ＭＳ Ｐゴシック" panose="020B0600070205080204" pitchFamily="34" charset="-128"/>
        </a:defRPr>
      </a:lvl7pPr>
      <a:lvl8pPr marL="3429000" indent="-228600" algn="l" defTabSz="457200" rtl="0" eaLnBrk="0" fontAlgn="base" hangingPunct="0">
        <a:lnSpc>
          <a:spcPct val="90000"/>
        </a:lnSpc>
        <a:spcBef>
          <a:spcPct val="0"/>
        </a:spcBef>
        <a:spcAft>
          <a:spcPct val="0"/>
        </a:spcAft>
        <a:buClr>
          <a:srgbClr val="000000"/>
        </a:buClr>
        <a:buSzPct val="100000"/>
        <a:buFont typeface="Times New Roman" panose="02020603050405020304" pitchFamily="18" charset="0"/>
        <a:defRPr sz="2800" b="1">
          <a:solidFill>
            <a:srgbClr val="003F69"/>
          </a:solidFill>
          <a:latin typeface="Arial" panose="020B0604020202020204" pitchFamily="34" charset="0"/>
          <a:ea typeface="ＭＳ Ｐゴシック" panose="020B0600070205080204" pitchFamily="34" charset="-128"/>
        </a:defRPr>
      </a:lvl8pPr>
      <a:lvl9pPr marL="3886200" indent="-228600" algn="l" defTabSz="457200" rtl="0" eaLnBrk="0" fontAlgn="base" hangingPunct="0">
        <a:lnSpc>
          <a:spcPct val="90000"/>
        </a:lnSpc>
        <a:spcBef>
          <a:spcPct val="0"/>
        </a:spcBef>
        <a:spcAft>
          <a:spcPct val="0"/>
        </a:spcAft>
        <a:buClr>
          <a:srgbClr val="000000"/>
        </a:buClr>
        <a:buSzPct val="100000"/>
        <a:buFont typeface="Times New Roman" panose="02020603050405020304" pitchFamily="18" charset="0"/>
        <a:defRPr sz="2800" b="1">
          <a:solidFill>
            <a:srgbClr val="003F69"/>
          </a:solidFill>
          <a:latin typeface="Arial" panose="020B0604020202020204" pitchFamily="34" charset="0"/>
          <a:ea typeface="ＭＳ Ｐゴシック" panose="020B0600070205080204" pitchFamily="34" charset="-128"/>
        </a:defRPr>
      </a:lvl9pPr>
    </p:titleStyle>
    <p:bodyStyle>
      <a:lvl1pPr marL="342900" indent="-342900" algn="l" defTabSz="457200" rtl="0" eaLnBrk="0" fontAlgn="base" hangingPunct="0">
        <a:spcBef>
          <a:spcPts val="1250"/>
        </a:spcBef>
        <a:spcAft>
          <a:spcPts val="250"/>
        </a:spcAft>
        <a:buClr>
          <a:srgbClr val="000000"/>
        </a:buClr>
        <a:buSzPct val="100000"/>
        <a:buFont typeface="Times New Roman" panose="02020603050405020304" pitchFamily="18" charset="0"/>
        <a:buChar char="•"/>
        <a:defRPr sz="2000" kern="1200">
          <a:solidFill>
            <a:srgbClr val="000000"/>
          </a:solidFill>
          <a:latin typeface="+mn-lt"/>
          <a:ea typeface="MS PGothic" panose="020B0600070205080204" pitchFamily="34" charset="-128"/>
          <a:cs typeface="+mn-cs"/>
        </a:defRPr>
      </a:lvl1pPr>
      <a:lvl2pPr marL="742950" indent="-285750" algn="l" defTabSz="457200" rtl="0" eaLnBrk="0" fontAlgn="base" hangingPunct="0">
        <a:spcBef>
          <a:spcPts val="225"/>
        </a:spcBef>
        <a:spcAft>
          <a:spcPts val="225"/>
        </a:spcAft>
        <a:buClr>
          <a:srgbClr val="000000"/>
        </a:buClr>
        <a:buSzPct val="100000"/>
        <a:buFont typeface="Times New Roman" panose="02020603050405020304" pitchFamily="18" charset="0"/>
        <a:buChar char="–"/>
        <a:defRPr kern="1200">
          <a:solidFill>
            <a:srgbClr val="000000"/>
          </a:solidFill>
          <a:latin typeface="+mn-lt"/>
          <a:ea typeface="MS PGothic" panose="020B0600070205080204" pitchFamily="34" charset="-128"/>
          <a:cs typeface="+mn-cs"/>
        </a:defRPr>
      </a:lvl2pPr>
      <a:lvl3pPr marL="1143000" indent="-228600" algn="l" defTabSz="457200" rtl="0" eaLnBrk="0" fontAlgn="base" hangingPunct="0">
        <a:spcBef>
          <a:spcPts val="100"/>
        </a:spcBef>
        <a:spcAft>
          <a:spcPts val="100"/>
        </a:spcAft>
        <a:buClr>
          <a:srgbClr val="000000"/>
        </a:buClr>
        <a:buSzPct val="100000"/>
        <a:buFont typeface="Times New Roman" panose="02020603050405020304" pitchFamily="18" charset="0"/>
        <a:buChar char="•"/>
        <a:defRPr sz="1600" kern="1200">
          <a:solidFill>
            <a:srgbClr val="000000"/>
          </a:solidFill>
          <a:latin typeface="+mn-lt"/>
          <a:ea typeface="MS PGothic" panose="020B0600070205080204" pitchFamily="34" charset="-128"/>
          <a:cs typeface="+mn-cs"/>
        </a:defRPr>
      </a:lvl3pPr>
      <a:lvl4pPr marL="1600200" indent="-228600" algn="l" defTabSz="457200" rtl="0" eaLnBrk="0" fontAlgn="base" hangingPunct="0">
        <a:spcBef>
          <a:spcPts val="350"/>
        </a:spcBef>
        <a:spcAft>
          <a:spcPct val="0"/>
        </a:spcAft>
        <a:buClr>
          <a:srgbClr val="000000"/>
        </a:buClr>
        <a:buSzPct val="100000"/>
        <a:buFont typeface="Times New Roman" panose="02020603050405020304" pitchFamily="18" charset="0"/>
        <a:buChar char="–"/>
        <a:defRPr sz="1400" kern="1200">
          <a:solidFill>
            <a:srgbClr val="000000"/>
          </a:solidFill>
          <a:latin typeface="+mn-lt"/>
          <a:ea typeface="MS PGothic" panose="020B0600070205080204" pitchFamily="34" charset="-128"/>
          <a:cs typeface="+mn-cs"/>
        </a:defRPr>
      </a:lvl4pPr>
      <a:lvl5pPr marL="2057400" indent="-228600" algn="l" defTabSz="457200" rtl="0" eaLnBrk="0" fontAlgn="base" hangingPunct="0">
        <a:spcBef>
          <a:spcPts val="300"/>
        </a:spcBef>
        <a:spcAft>
          <a:spcPct val="0"/>
        </a:spcAft>
        <a:buClr>
          <a:srgbClr val="000000"/>
        </a:buClr>
        <a:buSzPct val="100000"/>
        <a:buFont typeface="Times New Roman" panose="02020603050405020304" pitchFamily="18" charset="0"/>
        <a:buChar char="»"/>
        <a:defRPr sz="1200" kern="1200">
          <a:solidFill>
            <a:srgbClr val="000000"/>
          </a:solidFill>
          <a:latin typeface="+mn-lt"/>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nujad@us.ibm.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ww.ibm.com/systems/support/machine_warranties/machine_code/aut.html"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s://www.ibm.com/developerworks/mydeveloperworks/wikis/home/wiki/Tivoli%20System%20z%20Monitoring%20and%20Application%20Management/page/Integration%20Scenarios%20for%20Tivoli%20NetView%20for%20zOS?lang=en" TargetMode="External"/><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8" Type="http://schemas.openxmlformats.org/officeDocument/2006/relationships/hyperlink" Target="http://www.ibm.com/connections/blogs/systemz/entry/zawaredemo?lang=en_us" TargetMode="External"/><Relationship Id="rId3" Type="http://schemas.openxmlformats.org/officeDocument/2006/relationships/hyperlink" Target="http://www.ibm.com/systems/z/os/zos/bkserv/r13pdf/#E0Z" TargetMode="External"/><Relationship Id="rId7" Type="http://schemas.openxmlformats.org/officeDocument/2006/relationships/hyperlink" Target="http://www.ibm.com/connections/blogs/systemz/entry/zawarefaq?lang=en_us" TargetMode="External"/><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hyperlink" Target="http://www.ibm.com/connections/blogs/systemz/entry/zaware_installation?lang=en_us" TargetMode="External"/><Relationship Id="rId5" Type="http://schemas.openxmlformats.org/officeDocument/2006/relationships/hyperlink" Target="http://www.ibm.com/connections/blogs/systemz/entry/zaware?lang=en_us" TargetMode="External"/><Relationship Id="rId4" Type="http://schemas.openxmlformats.org/officeDocument/2006/relationships/hyperlink" Target="http://www.redbooks.ibm.com/abstracts/sg248070.html?Open"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ctrTitle"/>
          </p:nvPr>
        </p:nvSpPr>
        <p:spPr>
          <a:xfrm>
            <a:off x="1521619" y="2116957"/>
            <a:ext cx="5965031" cy="882934"/>
          </a:xfrm>
        </p:spPr>
        <p:txBody>
          <a:bodyPr anchor="t">
            <a:normAutofit/>
          </a:bodyPr>
          <a:lstStyle/>
          <a:p>
            <a:pPr algn="l"/>
            <a:r>
              <a:rPr lang="en-US" sz="2850" b="1" dirty="0" smtClean="0"/>
              <a:t>IBM zAware</a:t>
            </a:r>
            <a:r>
              <a:rPr lang="en-US" sz="1950" b="1" dirty="0"/>
              <a:t/>
            </a:r>
            <a:br>
              <a:rPr lang="en-US" sz="1950" b="1" dirty="0"/>
            </a:br>
            <a:r>
              <a:rPr lang="en-US" sz="1950" dirty="0"/>
              <a:t>July 2015</a:t>
            </a:r>
          </a:p>
        </p:txBody>
      </p:sp>
      <p:sp>
        <p:nvSpPr>
          <p:cNvPr id="39940" name="Rectangle 4"/>
          <p:cNvSpPr>
            <a:spLocks noGrp="1" noChangeArrowheads="1"/>
          </p:cNvSpPr>
          <p:nvPr>
            <p:ph type="subTitle" idx="1"/>
          </p:nvPr>
        </p:nvSpPr>
        <p:spPr>
          <a:xfrm>
            <a:off x="1543051" y="4026275"/>
            <a:ext cx="5314950" cy="1314450"/>
          </a:xfrm>
        </p:spPr>
        <p:txBody>
          <a:bodyPr>
            <a:normAutofit fontScale="85000" lnSpcReduction="20000"/>
          </a:bodyPr>
          <a:lstStyle/>
          <a:p>
            <a:pPr algn="l">
              <a:lnSpc>
                <a:spcPct val="80000"/>
              </a:lnSpc>
            </a:pPr>
            <a:r>
              <a:rPr lang="en-US" sz="1600" dirty="0"/>
              <a:t>Anuja Deedwaniya 	</a:t>
            </a:r>
            <a:r>
              <a:rPr lang="en-US" sz="1350" dirty="0"/>
              <a:t>	</a:t>
            </a:r>
          </a:p>
          <a:p>
            <a:pPr algn="l" defTabSz="898137">
              <a:defRPr/>
            </a:pPr>
            <a:r>
              <a:rPr lang="en-GB" altLang="en-US" sz="1400" dirty="0"/>
              <a:t>STSM </a:t>
            </a:r>
            <a:r>
              <a:rPr lang="en-GB" altLang="en-US" sz="1400" dirty="0" err="1"/>
              <a:t>zSystems</a:t>
            </a:r>
            <a:r>
              <a:rPr lang="en-GB" altLang="en-US" sz="1400" dirty="0"/>
              <a:t> Architect - IT Analytics, </a:t>
            </a:r>
            <a:endParaRPr lang="en-GB" altLang="en-US" sz="1400" dirty="0" smtClean="0"/>
          </a:p>
          <a:p>
            <a:pPr algn="l" defTabSz="898137">
              <a:defRPr/>
            </a:pPr>
            <a:r>
              <a:rPr lang="en-GB" altLang="en-US" sz="1400" dirty="0" smtClean="0"/>
              <a:t>IBM </a:t>
            </a:r>
            <a:r>
              <a:rPr lang="en-GB" altLang="en-US" sz="1400" dirty="0"/>
              <a:t>Corp.</a:t>
            </a:r>
          </a:p>
          <a:p>
            <a:pPr algn="l" defTabSz="898137">
              <a:defRPr/>
            </a:pPr>
            <a:r>
              <a:rPr lang="en-GB" altLang="en-US" sz="1400" dirty="0">
                <a:hlinkClick r:id="rId3"/>
              </a:rPr>
              <a:t>anujad@us.ibm.com</a:t>
            </a:r>
            <a:r>
              <a:rPr lang="en-US" altLang="en-US" sz="1400" dirty="0"/>
              <a:t> </a:t>
            </a:r>
            <a:endParaRPr lang="en-GB" altLang="en-US" sz="1400" dirty="0"/>
          </a:p>
        </p:txBody>
      </p:sp>
      <p:pic>
        <p:nvPicPr>
          <p:cNvPr id="39938" name="Picture 7" descr="slide_tit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4862" y="1602657"/>
            <a:ext cx="3900488" cy="389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7619112"/>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3"/>
          <p:cNvSpPr>
            <a:spLocks noGrp="1"/>
          </p:cNvSpPr>
          <p:nvPr>
            <p:ph type="sldNum" sz="quarter" idx="10"/>
          </p:nvPr>
        </p:nvSpPr>
        <p:spPr>
          <a:noFill/>
        </p:spPr>
        <p:txBody>
          <a:bodyPr/>
          <a:lstStyle>
            <a:lvl1pPr marL="358775" indent="-358775">
              <a:spcBef>
                <a:spcPts val="1250"/>
              </a:spcBef>
              <a:spcAft>
                <a:spcPts val="250"/>
              </a:spcAft>
              <a:buClr>
                <a:srgbClr val="000000"/>
              </a:buClr>
              <a:buSzPct val="100000"/>
              <a:buFont typeface="Times New Roman" panose="02020603050405020304" pitchFamily="18" charset="0"/>
              <a:buChar char="•"/>
              <a:defRPr sz="2000">
                <a:solidFill>
                  <a:srgbClr val="000000"/>
                </a:solidFill>
                <a:latin typeface="Arial" panose="020B0604020202020204" pitchFamily="34" charset="0"/>
                <a:ea typeface="MS PGothic" panose="020B0600070205080204" pitchFamily="34" charset="-128"/>
              </a:defRPr>
            </a:lvl1pPr>
            <a:lvl2pPr>
              <a:spcBef>
                <a:spcPts val="225"/>
              </a:spcBef>
              <a:spcAft>
                <a:spcPts val="225"/>
              </a:spcAft>
              <a:buClr>
                <a:srgbClr val="000000"/>
              </a:buClr>
              <a:buSzPct val="100000"/>
              <a:buFont typeface="Times New Roman" panose="02020603050405020304" pitchFamily="18" charset="0"/>
              <a:buChar char="–"/>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9pPr>
          </a:lstStyle>
          <a:p>
            <a:pPr>
              <a:spcBef>
                <a:spcPct val="0"/>
              </a:spcBef>
              <a:spcAft>
                <a:spcPct val="0"/>
              </a:spcAft>
              <a:buSzPct val="45000"/>
              <a:buFont typeface="Wingdings" panose="05000000000000000000" pitchFamily="2" charset="2"/>
              <a:buNone/>
            </a:pPr>
            <a:fld id="{96E5F4F0-106D-4793-A3FE-02090969C130}" type="slidenum">
              <a:rPr lang="en-US" sz="800" smtClean="0">
                <a:latin typeface="Times New Roman" panose="02020603050405020304" pitchFamily="18" charset="0"/>
              </a:rPr>
              <a:pPr>
                <a:spcBef>
                  <a:spcPct val="0"/>
                </a:spcBef>
                <a:spcAft>
                  <a:spcPct val="0"/>
                </a:spcAft>
                <a:buSzPct val="45000"/>
                <a:buFont typeface="Wingdings" panose="05000000000000000000" pitchFamily="2" charset="2"/>
                <a:buNone/>
              </a:pPr>
              <a:t>10</a:t>
            </a:fld>
            <a:endParaRPr lang="en-US" sz="800" smtClean="0">
              <a:latin typeface="Times New Roman" panose="02020603050405020304" pitchFamily="18" charset="0"/>
            </a:endParaRPr>
          </a:p>
        </p:txBody>
      </p:sp>
      <p:sp>
        <p:nvSpPr>
          <p:cNvPr id="51203" name="Text Box 1"/>
          <p:cNvSpPr txBox="1">
            <a:spLocks noChangeArrowheads="1"/>
          </p:cNvSpPr>
          <p:nvPr/>
        </p:nvSpPr>
        <p:spPr bwMode="auto">
          <a:xfrm>
            <a:off x="365125" y="569913"/>
            <a:ext cx="6584950"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147888"/>
          <a:lstStyle>
            <a:lvl1pPr>
              <a:spcBef>
                <a:spcPts val="1250"/>
              </a:spcBef>
              <a:spcAft>
                <a:spcPts val="25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S PGothic" panose="020B0600070205080204" pitchFamily="34" charset="-128"/>
              </a:defRPr>
            </a:lvl1pPr>
            <a:lvl2pPr>
              <a:spcBef>
                <a:spcPts val="225"/>
              </a:spcBef>
              <a:spcAft>
                <a:spcPts val="225"/>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MS PGothic" panose="020B0600070205080204" pitchFamily="34" charset="-128"/>
              </a:defRPr>
            </a:lvl9pPr>
          </a:lstStyle>
          <a:p>
            <a:pPr eaLnBrk="1" hangingPunct="1">
              <a:lnSpc>
                <a:spcPct val="84000"/>
              </a:lnSpc>
              <a:spcBef>
                <a:spcPct val="0"/>
              </a:spcBef>
              <a:spcAft>
                <a:spcPct val="0"/>
              </a:spcAft>
              <a:buFont typeface="Times New Roman" panose="02020603050405020304" pitchFamily="18" charset="0"/>
              <a:buNone/>
            </a:pPr>
            <a:r>
              <a:rPr lang="en-US" sz="2800" b="1" dirty="0">
                <a:solidFill>
                  <a:srgbClr val="003F69"/>
                </a:solidFill>
              </a:rPr>
              <a:t>Analyzing z/OS systems</a:t>
            </a:r>
          </a:p>
        </p:txBody>
      </p:sp>
      <p:sp>
        <p:nvSpPr>
          <p:cNvPr id="51204" name="Text Box 2"/>
          <p:cNvSpPr txBox="1">
            <a:spLocks noChangeArrowheads="1"/>
          </p:cNvSpPr>
          <p:nvPr/>
        </p:nvSpPr>
        <p:spPr bwMode="auto">
          <a:xfrm>
            <a:off x="431800" y="1371600"/>
            <a:ext cx="8712200" cy="4959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109080" rIns="90000"/>
          <a:lstStyle>
            <a:lvl1pPr marL="212725" indent="-211138">
              <a:spcBef>
                <a:spcPts val="1250"/>
              </a:spcBef>
              <a:spcAft>
                <a:spcPts val="250"/>
              </a:spcAft>
              <a:buClr>
                <a:srgbClr val="000000"/>
              </a:buClr>
              <a:buSzPct val="100000"/>
              <a:buFont typeface="Times New Roman" panose="02020603050405020304" pitchFamily="18" charset="0"/>
              <a:buChar char="•"/>
              <a:tabLst>
                <a:tab pos="1068388" algn="l"/>
                <a:tab pos="1982788" algn="l"/>
                <a:tab pos="2897188" algn="l"/>
                <a:tab pos="3811588" algn="l"/>
                <a:tab pos="4725988" algn="l"/>
                <a:tab pos="5640388" algn="l"/>
                <a:tab pos="6554788" algn="l"/>
                <a:tab pos="7469188" algn="l"/>
                <a:tab pos="8383588" algn="l"/>
                <a:tab pos="9297988" algn="l"/>
                <a:tab pos="10212388" algn="l"/>
              </a:tabLst>
              <a:defRPr sz="2000">
                <a:solidFill>
                  <a:srgbClr val="000000"/>
                </a:solidFill>
                <a:latin typeface="Arial" panose="020B0604020202020204" pitchFamily="34" charset="0"/>
                <a:ea typeface="MS PGothic" panose="020B0600070205080204" pitchFamily="34" charset="-128"/>
              </a:defRPr>
            </a:lvl1pPr>
            <a:lvl2pPr marL="622300" indent="-212725">
              <a:spcBef>
                <a:spcPts val="225"/>
              </a:spcBef>
              <a:spcAft>
                <a:spcPts val="225"/>
              </a:spcAft>
              <a:buClr>
                <a:srgbClr val="000000"/>
              </a:buClr>
              <a:buSzPct val="100000"/>
              <a:buFont typeface="Times New Roman" panose="02020603050405020304" pitchFamily="18" charset="0"/>
              <a:buChar char="–"/>
              <a:tabLst>
                <a:tab pos="1068388" algn="l"/>
                <a:tab pos="1982788" algn="l"/>
                <a:tab pos="2897188" algn="l"/>
                <a:tab pos="3811588" algn="l"/>
                <a:tab pos="4725988" algn="l"/>
                <a:tab pos="5640388" algn="l"/>
                <a:tab pos="6554788" algn="l"/>
                <a:tab pos="7469188" algn="l"/>
                <a:tab pos="8383588" algn="l"/>
                <a:tab pos="9297988" algn="l"/>
                <a:tab pos="10212388" algn="l"/>
              </a:tabLst>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tabLst>
                <a:tab pos="1068388" algn="l"/>
                <a:tab pos="1982788" algn="l"/>
                <a:tab pos="2897188" algn="l"/>
                <a:tab pos="3811588" algn="l"/>
                <a:tab pos="4725988" algn="l"/>
                <a:tab pos="5640388" algn="l"/>
                <a:tab pos="6554788" algn="l"/>
                <a:tab pos="7469188" algn="l"/>
                <a:tab pos="8383588" algn="l"/>
                <a:tab pos="9297988" algn="l"/>
                <a:tab pos="10212388" algn="l"/>
              </a:tabLst>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tabLst>
                <a:tab pos="1068388" algn="l"/>
                <a:tab pos="1982788" algn="l"/>
                <a:tab pos="2897188" algn="l"/>
                <a:tab pos="3811588" algn="l"/>
                <a:tab pos="4725988" algn="l"/>
                <a:tab pos="5640388" algn="l"/>
                <a:tab pos="6554788" algn="l"/>
                <a:tab pos="7469188" algn="l"/>
                <a:tab pos="8383588" algn="l"/>
                <a:tab pos="9297988" algn="l"/>
                <a:tab pos="10212388" algn="l"/>
              </a:tabLst>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tabLst>
                <a:tab pos="1068388" algn="l"/>
                <a:tab pos="1982788" algn="l"/>
                <a:tab pos="2897188" algn="l"/>
                <a:tab pos="3811588" algn="l"/>
                <a:tab pos="4725988" algn="l"/>
                <a:tab pos="5640388" algn="l"/>
                <a:tab pos="6554788" algn="l"/>
                <a:tab pos="7469188" algn="l"/>
                <a:tab pos="8383588" algn="l"/>
                <a:tab pos="9297988" algn="l"/>
                <a:tab pos="10212388" algn="l"/>
              </a:tabLst>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1068388" algn="l"/>
                <a:tab pos="1982788" algn="l"/>
                <a:tab pos="2897188" algn="l"/>
                <a:tab pos="3811588" algn="l"/>
                <a:tab pos="4725988" algn="l"/>
                <a:tab pos="5640388" algn="l"/>
                <a:tab pos="6554788" algn="l"/>
                <a:tab pos="7469188" algn="l"/>
                <a:tab pos="8383588" algn="l"/>
                <a:tab pos="9297988" algn="l"/>
                <a:tab pos="10212388" algn="l"/>
              </a:tabLst>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1068388" algn="l"/>
                <a:tab pos="1982788" algn="l"/>
                <a:tab pos="2897188" algn="l"/>
                <a:tab pos="3811588" algn="l"/>
                <a:tab pos="4725988" algn="l"/>
                <a:tab pos="5640388" algn="l"/>
                <a:tab pos="6554788" algn="l"/>
                <a:tab pos="7469188" algn="l"/>
                <a:tab pos="8383588" algn="l"/>
                <a:tab pos="9297988" algn="l"/>
                <a:tab pos="10212388" algn="l"/>
              </a:tabLst>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1068388" algn="l"/>
                <a:tab pos="1982788" algn="l"/>
                <a:tab pos="2897188" algn="l"/>
                <a:tab pos="3811588" algn="l"/>
                <a:tab pos="4725988" algn="l"/>
                <a:tab pos="5640388" algn="l"/>
                <a:tab pos="6554788" algn="l"/>
                <a:tab pos="7469188" algn="l"/>
                <a:tab pos="8383588" algn="l"/>
                <a:tab pos="9297988" algn="l"/>
                <a:tab pos="10212388" algn="l"/>
              </a:tabLst>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1068388" algn="l"/>
                <a:tab pos="1982788" algn="l"/>
                <a:tab pos="2897188" algn="l"/>
                <a:tab pos="3811588" algn="l"/>
                <a:tab pos="4725988" algn="l"/>
                <a:tab pos="5640388" algn="l"/>
                <a:tab pos="6554788" algn="l"/>
                <a:tab pos="7469188" algn="l"/>
                <a:tab pos="8383588" algn="l"/>
                <a:tab pos="9297988" algn="l"/>
                <a:tab pos="10212388" algn="l"/>
              </a:tabLst>
              <a:defRPr sz="1200">
                <a:solidFill>
                  <a:srgbClr val="000000"/>
                </a:solidFill>
                <a:latin typeface="Arial" panose="020B0604020202020204" pitchFamily="34" charset="0"/>
                <a:ea typeface="MS PGothic" panose="020B0600070205080204" pitchFamily="34" charset="-128"/>
              </a:defRPr>
            </a:lvl9pPr>
          </a:lstStyle>
          <a:p>
            <a:pPr eaLnBrk="1" hangingPunct="1">
              <a:lnSpc>
                <a:spcPct val="93000"/>
              </a:lnSpc>
              <a:spcBef>
                <a:spcPts val="1000"/>
              </a:spcBef>
              <a:spcAft>
                <a:spcPts val="200"/>
              </a:spcAft>
              <a:buClr>
                <a:srgbClr val="003F69"/>
              </a:buClr>
              <a:buSzPct val="45000"/>
              <a:buFont typeface="Wingdings" panose="05000000000000000000" pitchFamily="2" charset="2"/>
              <a:buChar char=""/>
            </a:pPr>
            <a:r>
              <a:rPr lang="en-US"/>
              <a:t>A model of “what’s normal” is created for each system</a:t>
            </a:r>
          </a:p>
          <a:p>
            <a:pPr eaLnBrk="1" hangingPunct="1">
              <a:lnSpc>
                <a:spcPct val="93000"/>
              </a:lnSpc>
              <a:spcBef>
                <a:spcPts val="1000"/>
              </a:spcBef>
              <a:spcAft>
                <a:spcPts val="200"/>
              </a:spcAft>
              <a:buClr>
                <a:srgbClr val="003F69"/>
              </a:buClr>
              <a:buSzPct val="45000"/>
              <a:buFont typeface="Wingdings" panose="05000000000000000000" pitchFamily="2" charset="2"/>
              <a:buChar char=""/>
            </a:pPr>
            <a:r>
              <a:rPr lang="en-US"/>
              <a:t>IBM zAware monitors and scores messages including all z/OS console messages, ISV and application generated messages</a:t>
            </a:r>
          </a:p>
          <a:p>
            <a:pPr eaLnBrk="1" hangingPunct="1">
              <a:lnSpc>
                <a:spcPct val="93000"/>
              </a:lnSpc>
              <a:spcBef>
                <a:spcPts val="1000"/>
              </a:spcBef>
              <a:spcAft>
                <a:spcPts val="200"/>
              </a:spcAft>
              <a:buClr>
                <a:srgbClr val="003F69"/>
              </a:buClr>
              <a:buSzPct val="45000"/>
              <a:buFont typeface="Wingdings" panose="05000000000000000000" pitchFamily="2" charset="2"/>
              <a:buChar char=""/>
            </a:pPr>
            <a:r>
              <a:rPr lang="en-US"/>
              <a:t>Reports on 10 minute intervals</a:t>
            </a:r>
          </a:p>
          <a:p>
            <a:pPr lvl="1" eaLnBrk="1" hangingPunct="1">
              <a:lnSpc>
                <a:spcPct val="93000"/>
              </a:lnSpc>
              <a:spcBef>
                <a:spcPts val="175"/>
              </a:spcBef>
              <a:spcAft>
                <a:spcPts val="175"/>
              </a:spcAft>
              <a:buClr>
                <a:srgbClr val="003F69"/>
              </a:buClr>
              <a:buSzPct val="45000"/>
              <a:buFont typeface="Wingdings" panose="05000000000000000000" pitchFamily="2" charset="2"/>
              <a:buChar char=""/>
            </a:pPr>
            <a:r>
              <a:rPr lang="en-US" sz="1600"/>
              <a:t>Current score is updated every 2 minutes</a:t>
            </a:r>
          </a:p>
          <a:p>
            <a:pPr lvl="1" eaLnBrk="1" hangingPunct="1">
              <a:lnSpc>
                <a:spcPct val="93000"/>
              </a:lnSpc>
              <a:spcBef>
                <a:spcPts val="175"/>
              </a:spcBef>
              <a:spcAft>
                <a:spcPts val="175"/>
              </a:spcAft>
              <a:buClr>
                <a:srgbClr val="003F69"/>
              </a:buClr>
              <a:buSzPct val="45000"/>
              <a:buFont typeface="Wingdings" panose="05000000000000000000" pitchFamily="2" charset="2"/>
              <a:buChar char=""/>
            </a:pPr>
            <a:r>
              <a:rPr lang="en-US" sz="1600"/>
              <a:t>Uses a sliding 10 minute window to generate the current score</a:t>
            </a:r>
          </a:p>
          <a:p>
            <a:pPr lvl="1" eaLnBrk="1" hangingPunct="1">
              <a:lnSpc>
                <a:spcPct val="93000"/>
              </a:lnSpc>
              <a:spcBef>
                <a:spcPts val="175"/>
              </a:spcBef>
              <a:spcAft>
                <a:spcPts val="175"/>
              </a:spcAft>
              <a:buClr>
                <a:srgbClr val="003F69"/>
              </a:buClr>
              <a:buSzPct val="45000"/>
              <a:buFont typeface="Wingdings" panose="05000000000000000000" pitchFamily="2" charset="2"/>
              <a:buChar char=""/>
            </a:pPr>
            <a:r>
              <a:rPr lang="en-US" sz="1600"/>
              <a:t>Uses 90 days baseline log data to build model by default (configurable)</a:t>
            </a:r>
          </a:p>
          <a:p>
            <a:pPr eaLnBrk="1" hangingPunct="1">
              <a:lnSpc>
                <a:spcPct val="93000"/>
              </a:lnSpc>
              <a:spcBef>
                <a:spcPts val="1000"/>
              </a:spcBef>
              <a:spcAft>
                <a:spcPts val="200"/>
              </a:spcAft>
              <a:buClr>
                <a:srgbClr val="003F69"/>
              </a:buClr>
              <a:buSzPct val="45000"/>
              <a:buFont typeface="Wingdings" panose="05000000000000000000" pitchFamily="2" charset="2"/>
              <a:buChar char=""/>
            </a:pPr>
            <a:r>
              <a:rPr lang="en-US"/>
              <a:t>Detects anomalies monitoring systems miss:</a:t>
            </a:r>
          </a:p>
          <a:p>
            <a:pPr lvl="1" eaLnBrk="1" hangingPunct="1">
              <a:lnSpc>
                <a:spcPct val="93000"/>
              </a:lnSpc>
              <a:spcBef>
                <a:spcPts val="200"/>
              </a:spcBef>
              <a:spcAft>
                <a:spcPts val="200"/>
              </a:spcAft>
              <a:buClr>
                <a:srgbClr val="003F69"/>
              </a:buClr>
              <a:buSzPct val="45000"/>
              <a:buFont typeface="Wingdings" panose="05000000000000000000" pitchFamily="2" charset="2"/>
              <a:buChar char=""/>
            </a:pPr>
            <a:r>
              <a:rPr lang="en-US" sz="1600"/>
              <a:t>Messages may be new, or in new patterns</a:t>
            </a:r>
          </a:p>
          <a:p>
            <a:pPr lvl="1" eaLnBrk="1" hangingPunct="1">
              <a:lnSpc>
                <a:spcPct val="93000"/>
              </a:lnSpc>
              <a:spcBef>
                <a:spcPts val="200"/>
              </a:spcBef>
              <a:spcAft>
                <a:spcPts val="200"/>
              </a:spcAft>
              <a:buClr>
                <a:srgbClr val="003F69"/>
              </a:buClr>
              <a:buSzPct val="45000"/>
              <a:buFont typeface="Wingdings" panose="05000000000000000000" pitchFamily="2" charset="2"/>
              <a:buChar char=""/>
            </a:pPr>
            <a:r>
              <a:rPr lang="en-US" sz="1600"/>
              <a:t>Messages may be suppressed or rare</a:t>
            </a:r>
          </a:p>
          <a:p>
            <a:pPr lvl="1" eaLnBrk="1" hangingPunct="1">
              <a:lnSpc>
                <a:spcPct val="93000"/>
              </a:lnSpc>
              <a:spcBef>
                <a:spcPts val="200"/>
              </a:spcBef>
              <a:spcAft>
                <a:spcPts val="200"/>
              </a:spcAft>
              <a:buClr>
                <a:srgbClr val="003F69"/>
              </a:buClr>
              <a:buSzPct val="45000"/>
              <a:buFont typeface="Wingdings" panose="05000000000000000000" pitchFamily="2" charset="2"/>
              <a:buChar char=""/>
            </a:pPr>
            <a:r>
              <a:rPr lang="en-US" sz="1600"/>
              <a:t>Messages may indicate a trend </a:t>
            </a:r>
          </a:p>
          <a:p>
            <a:pPr lvl="1" eaLnBrk="1" hangingPunct="1">
              <a:lnSpc>
                <a:spcPct val="93000"/>
              </a:lnSpc>
              <a:spcBef>
                <a:spcPts val="200"/>
              </a:spcBef>
              <a:spcAft>
                <a:spcPts val="200"/>
              </a:spcAft>
              <a:buClr>
                <a:srgbClr val="003F69"/>
              </a:buClr>
              <a:buSzPct val="45000"/>
              <a:buFont typeface="Wingdings" panose="05000000000000000000" pitchFamily="2" charset="2"/>
              <a:buChar char=""/>
            </a:pPr>
            <a:r>
              <a:rPr lang="en-US" sz="1600"/>
              <a:t>Customer can specify message to be ignored – prevent flood of new messages from masking real problems</a:t>
            </a:r>
          </a:p>
          <a:p>
            <a:pPr eaLnBrk="1" hangingPunct="1">
              <a:lnSpc>
                <a:spcPct val="93000"/>
              </a:lnSpc>
              <a:spcBef>
                <a:spcPts val="1000"/>
              </a:spcBef>
              <a:spcAft>
                <a:spcPts val="200"/>
              </a:spcAft>
              <a:buClr>
                <a:srgbClr val="003F69"/>
              </a:buClr>
              <a:buSzPct val="45000"/>
              <a:buFont typeface="Wingdings" panose="05000000000000000000" pitchFamily="2" charset="2"/>
              <a:buChar char=""/>
            </a:pPr>
            <a:r>
              <a:rPr lang="en-US"/>
              <a:t>XML Output is consumable through published API, can drive ISV products</a:t>
            </a:r>
          </a:p>
        </p:txBody>
      </p:sp>
    </p:spTree>
    <p:extLst>
      <p:ext uri="{BB962C8B-B14F-4D97-AF65-F5344CB8AC3E}">
        <p14:creationId xmlns:p14="http://schemas.microsoft.com/office/powerpoint/2010/main" val="383294711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3"/>
          <p:cNvSpPr>
            <a:spLocks noGrp="1"/>
          </p:cNvSpPr>
          <p:nvPr>
            <p:ph type="sldNum" sz="quarter" idx="10"/>
          </p:nvPr>
        </p:nvSpPr>
        <p:spPr>
          <a:noFill/>
        </p:spPr>
        <p:txBody>
          <a:bodyPr/>
          <a:lstStyle>
            <a:lvl1pPr marL="358775" indent="-358775">
              <a:spcBef>
                <a:spcPts val="1250"/>
              </a:spcBef>
              <a:spcAft>
                <a:spcPts val="250"/>
              </a:spcAft>
              <a:buClr>
                <a:srgbClr val="000000"/>
              </a:buClr>
              <a:buSzPct val="100000"/>
              <a:buFont typeface="Times New Roman" panose="02020603050405020304" pitchFamily="18" charset="0"/>
              <a:buChar char="•"/>
              <a:defRPr sz="2000">
                <a:solidFill>
                  <a:srgbClr val="000000"/>
                </a:solidFill>
                <a:latin typeface="Arial" panose="020B0604020202020204" pitchFamily="34" charset="0"/>
                <a:ea typeface="MS PGothic" panose="020B0600070205080204" pitchFamily="34" charset="-128"/>
              </a:defRPr>
            </a:lvl1pPr>
            <a:lvl2pPr>
              <a:spcBef>
                <a:spcPts val="225"/>
              </a:spcBef>
              <a:spcAft>
                <a:spcPts val="225"/>
              </a:spcAft>
              <a:buClr>
                <a:srgbClr val="000000"/>
              </a:buClr>
              <a:buSzPct val="100000"/>
              <a:buFont typeface="Times New Roman" panose="02020603050405020304" pitchFamily="18" charset="0"/>
              <a:buChar char="–"/>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9pPr>
          </a:lstStyle>
          <a:p>
            <a:pPr>
              <a:spcBef>
                <a:spcPct val="0"/>
              </a:spcBef>
              <a:spcAft>
                <a:spcPct val="0"/>
              </a:spcAft>
              <a:buSzPct val="45000"/>
              <a:buFont typeface="Wingdings" panose="05000000000000000000" pitchFamily="2" charset="2"/>
              <a:buNone/>
            </a:pPr>
            <a:fld id="{9237837A-1E39-4BA4-8C6E-5659760B9616}" type="slidenum">
              <a:rPr lang="en-US" sz="800" smtClean="0">
                <a:latin typeface="Times New Roman" panose="02020603050405020304" pitchFamily="18" charset="0"/>
              </a:rPr>
              <a:pPr>
                <a:spcBef>
                  <a:spcPct val="0"/>
                </a:spcBef>
                <a:spcAft>
                  <a:spcPct val="0"/>
                </a:spcAft>
                <a:buSzPct val="45000"/>
                <a:buFont typeface="Wingdings" panose="05000000000000000000" pitchFamily="2" charset="2"/>
                <a:buNone/>
              </a:pPr>
              <a:t>11</a:t>
            </a:fld>
            <a:endParaRPr lang="en-US" sz="800" smtClean="0">
              <a:latin typeface="Times New Roman" panose="02020603050405020304" pitchFamily="18" charset="0"/>
            </a:endParaRPr>
          </a:p>
        </p:txBody>
      </p:sp>
      <p:sp>
        <p:nvSpPr>
          <p:cNvPr id="53251" name="Text Box 1"/>
          <p:cNvSpPr txBox="1">
            <a:spLocks noChangeArrowheads="1"/>
          </p:cNvSpPr>
          <p:nvPr/>
        </p:nvSpPr>
        <p:spPr bwMode="auto">
          <a:xfrm>
            <a:off x="365125" y="493713"/>
            <a:ext cx="6354763"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147888"/>
          <a:lstStyle>
            <a:lvl1pPr>
              <a:spcBef>
                <a:spcPts val="1250"/>
              </a:spcBef>
              <a:spcAft>
                <a:spcPts val="25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S PGothic" panose="020B0600070205080204" pitchFamily="34" charset="-128"/>
              </a:defRPr>
            </a:lvl1pPr>
            <a:lvl2pPr>
              <a:spcBef>
                <a:spcPts val="225"/>
              </a:spcBef>
              <a:spcAft>
                <a:spcPts val="225"/>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MS PGothic" panose="020B0600070205080204" pitchFamily="34" charset="-128"/>
              </a:defRPr>
            </a:lvl9pPr>
          </a:lstStyle>
          <a:p>
            <a:pPr eaLnBrk="1" hangingPunct="1">
              <a:lnSpc>
                <a:spcPct val="84000"/>
              </a:lnSpc>
              <a:spcBef>
                <a:spcPct val="0"/>
              </a:spcBef>
              <a:spcAft>
                <a:spcPct val="0"/>
              </a:spcAft>
              <a:buFont typeface="Times New Roman" panose="02020603050405020304" pitchFamily="18" charset="0"/>
              <a:buNone/>
            </a:pPr>
            <a:r>
              <a:rPr lang="en-US" sz="2800" b="1">
                <a:solidFill>
                  <a:srgbClr val="003F69"/>
                </a:solidFill>
              </a:rPr>
              <a:t>Analyzing Linux on z Systems</a:t>
            </a:r>
          </a:p>
        </p:txBody>
      </p:sp>
      <p:sp>
        <p:nvSpPr>
          <p:cNvPr id="53252" name="Text Box 2"/>
          <p:cNvSpPr txBox="1">
            <a:spLocks noChangeArrowheads="1"/>
          </p:cNvSpPr>
          <p:nvPr/>
        </p:nvSpPr>
        <p:spPr bwMode="auto">
          <a:xfrm>
            <a:off x="365125" y="1524000"/>
            <a:ext cx="8451850" cy="4959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109080" rIns="90000"/>
          <a:lstStyle>
            <a:lvl1pPr marL="212725" indent="-211138">
              <a:spcBef>
                <a:spcPts val="1250"/>
              </a:spcBef>
              <a:spcAft>
                <a:spcPts val="250"/>
              </a:spcAft>
              <a:buClr>
                <a:srgbClr val="000000"/>
              </a:buClr>
              <a:buSzPct val="100000"/>
              <a:buFont typeface="Times New Roman" panose="02020603050405020304" pitchFamily="18" charset="0"/>
              <a:buChar char="•"/>
              <a:tabLst>
                <a:tab pos="1068388" algn="l"/>
                <a:tab pos="1982788" algn="l"/>
                <a:tab pos="2897188" algn="l"/>
                <a:tab pos="3811588" algn="l"/>
                <a:tab pos="4725988" algn="l"/>
                <a:tab pos="5640388" algn="l"/>
                <a:tab pos="6554788" algn="l"/>
                <a:tab pos="7469188" algn="l"/>
                <a:tab pos="8383588" algn="l"/>
                <a:tab pos="9297988" algn="l"/>
                <a:tab pos="10212388" algn="l"/>
              </a:tabLst>
              <a:defRPr sz="2000">
                <a:solidFill>
                  <a:srgbClr val="000000"/>
                </a:solidFill>
                <a:latin typeface="Arial" panose="020B0604020202020204" pitchFamily="34" charset="0"/>
                <a:ea typeface="MS PGothic" panose="020B0600070205080204" pitchFamily="34" charset="-128"/>
              </a:defRPr>
            </a:lvl1pPr>
            <a:lvl2pPr marL="622300" indent="-212725">
              <a:spcBef>
                <a:spcPts val="225"/>
              </a:spcBef>
              <a:spcAft>
                <a:spcPts val="225"/>
              </a:spcAft>
              <a:buClr>
                <a:srgbClr val="000000"/>
              </a:buClr>
              <a:buSzPct val="100000"/>
              <a:buFont typeface="Times New Roman" panose="02020603050405020304" pitchFamily="18" charset="0"/>
              <a:buChar char="–"/>
              <a:tabLst>
                <a:tab pos="1068388" algn="l"/>
                <a:tab pos="1982788" algn="l"/>
                <a:tab pos="2897188" algn="l"/>
                <a:tab pos="3811588" algn="l"/>
                <a:tab pos="4725988" algn="l"/>
                <a:tab pos="5640388" algn="l"/>
                <a:tab pos="6554788" algn="l"/>
                <a:tab pos="7469188" algn="l"/>
                <a:tab pos="8383588" algn="l"/>
                <a:tab pos="9297988" algn="l"/>
                <a:tab pos="10212388" algn="l"/>
              </a:tabLst>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tabLst>
                <a:tab pos="1068388" algn="l"/>
                <a:tab pos="1982788" algn="l"/>
                <a:tab pos="2897188" algn="l"/>
                <a:tab pos="3811588" algn="l"/>
                <a:tab pos="4725988" algn="l"/>
                <a:tab pos="5640388" algn="l"/>
                <a:tab pos="6554788" algn="l"/>
                <a:tab pos="7469188" algn="l"/>
                <a:tab pos="8383588" algn="l"/>
                <a:tab pos="9297988" algn="l"/>
                <a:tab pos="10212388" algn="l"/>
              </a:tabLst>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tabLst>
                <a:tab pos="1068388" algn="l"/>
                <a:tab pos="1982788" algn="l"/>
                <a:tab pos="2897188" algn="l"/>
                <a:tab pos="3811588" algn="l"/>
                <a:tab pos="4725988" algn="l"/>
                <a:tab pos="5640388" algn="l"/>
                <a:tab pos="6554788" algn="l"/>
                <a:tab pos="7469188" algn="l"/>
                <a:tab pos="8383588" algn="l"/>
                <a:tab pos="9297988" algn="l"/>
                <a:tab pos="10212388" algn="l"/>
              </a:tabLst>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tabLst>
                <a:tab pos="1068388" algn="l"/>
                <a:tab pos="1982788" algn="l"/>
                <a:tab pos="2897188" algn="l"/>
                <a:tab pos="3811588" algn="l"/>
                <a:tab pos="4725988" algn="l"/>
                <a:tab pos="5640388" algn="l"/>
                <a:tab pos="6554788" algn="l"/>
                <a:tab pos="7469188" algn="l"/>
                <a:tab pos="8383588" algn="l"/>
                <a:tab pos="9297988" algn="l"/>
                <a:tab pos="10212388" algn="l"/>
              </a:tabLst>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1068388" algn="l"/>
                <a:tab pos="1982788" algn="l"/>
                <a:tab pos="2897188" algn="l"/>
                <a:tab pos="3811588" algn="l"/>
                <a:tab pos="4725988" algn="l"/>
                <a:tab pos="5640388" algn="l"/>
                <a:tab pos="6554788" algn="l"/>
                <a:tab pos="7469188" algn="l"/>
                <a:tab pos="8383588" algn="l"/>
                <a:tab pos="9297988" algn="l"/>
                <a:tab pos="10212388" algn="l"/>
              </a:tabLst>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1068388" algn="l"/>
                <a:tab pos="1982788" algn="l"/>
                <a:tab pos="2897188" algn="l"/>
                <a:tab pos="3811588" algn="l"/>
                <a:tab pos="4725988" algn="l"/>
                <a:tab pos="5640388" algn="l"/>
                <a:tab pos="6554788" algn="l"/>
                <a:tab pos="7469188" algn="l"/>
                <a:tab pos="8383588" algn="l"/>
                <a:tab pos="9297988" algn="l"/>
                <a:tab pos="10212388" algn="l"/>
              </a:tabLst>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1068388" algn="l"/>
                <a:tab pos="1982788" algn="l"/>
                <a:tab pos="2897188" algn="l"/>
                <a:tab pos="3811588" algn="l"/>
                <a:tab pos="4725988" algn="l"/>
                <a:tab pos="5640388" algn="l"/>
                <a:tab pos="6554788" algn="l"/>
                <a:tab pos="7469188" algn="l"/>
                <a:tab pos="8383588" algn="l"/>
                <a:tab pos="9297988" algn="l"/>
                <a:tab pos="10212388" algn="l"/>
              </a:tabLst>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1068388" algn="l"/>
                <a:tab pos="1982788" algn="l"/>
                <a:tab pos="2897188" algn="l"/>
                <a:tab pos="3811588" algn="l"/>
                <a:tab pos="4725988" algn="l"/>
                <a:tab pos="5640388" algn="l"/>
                <a:tab pos="6554788" algn="l"/>
                <a:tab pos="7469188" algn="l"/>
                <a:tab pos="8383588" algn="l"/>
                <a:tab pos="9297988" algn="l"/>
                <a:tab pos="10212388" algn="l"/>
              </a:tabLst>
              <a:defRPr sz="1200">
                <a:solidFill>
                  <a:srgbClr val="000000"/>
                </a:solidFill>
                <a:latin typeface="Arial" panose="020B0604020202020204" pitchFamily="34" charset="0"/>
                <a:ea typeface="MS PGothic" panose="020B0600070205080204" pitchFamily="34" charset="-128"/>
              </a:defRPr>
            </a:lvl9pPr>
          </a:lstStyle>
          <a:p>
            <a:pPr eaLnBrk="1" hangingPunct="1">
              <a:lnSpc>
                <a:spcPct val="93000"/>
              </a:lnSpc>
              <a:spcBef>
                <a:spcPts val="1125"/>
              </a:spcBef>
              <a:spcAft>
                <a:spcPts val="225"/>
              </a:spcAft>
              <a:buClr>
                <a:srgbClr val="003F69"/>
              </a:buClr>
              <a:buSzPct val="45000"/>
              <a:buFont typeface="Wingdings" panose="05000000000000000000" pitchFamily="2" charset="2"/>
              <a:buChar char=""/>
            </a:pPr>
            <a:r>
              <a:rPr lang="en-US" dirty="0"/>
              <a:t>A model of “what’s normal” is created for each system or </a:t>
            </a:r>
            <a:r>
              <a:rPr lang="en-US" dirty="0">
                <a:solidFill>
                  <a:srgbClr val="0000FF"/>
                </a:solidFill>
              </a:rPr>
              <a:t>group of systems</a:t>
            </a:r>
          </a:p>
          <a:p>
            <a:pPr eaLnBrk="1" hangingPunct="1">
              <a:lnSpc>
                <a:spcPct val="93000"/>
              </a:lnSpc>
              <a:spcBef>
                <a:spcPts val="1125"/>
              </a:spcBef>
              <a:spcAft>
                <a:spcPts val="225"/>
              </a:spcAft>
              <a:buClr>
                <a:srgbClr val="003F69"/>
              </a:buClr>
              <a:buSzPct val="45000"/>
              <a:buFont typeface="Wingdings" panose="05000000000000000000" pitchFamily="2" charset="2"/>
              <a:buChar char=""/>
            </a:pPr>
            <a:r>
              <a:rPr lang="en-US" dirty="0"/>
              <a:t>IBM zAware monitors and scores </a:t>
            </a:r>
            <a:r>
              <a:rPr lang="en-US" dirty="0" smtClean="0"/>
              <a:t>all </a:t>
            </a:r>
            <a:r>
              <a:rPr lang="en-US" dirty="0"/>
              <a:t>Linux on z syslog messages, including ISV and application generated messages</a:t>
            </a:r>
          </a:p>
          <a:p>
            <a:pPr eaLnBrk="1" hangingPunct="1">
              <a:lnSpc>
                <a:spcPct val="93000"/>
              </a:lnSpc>
              <a:spcBef>
                <a:spcPts val="1125"/>
              </a:spcBef>
              <a:spcAft>
                <a:spcPts val="225"/>
              </a:spcAft>
              <a:buClr>
                <a:srgbClr val="003F69"/>
              </a:buClr>
              <a:buSzPct val="45000"/>
              <a:buFont typeface="Wingdings" panose="05000000000000000000" pitchFamily="2" charset="2"/>
              <a:buChar char=""/>
            </a:pPr>
            <a:r>
              <a:rPr lang="en-US" dirty="0"/>
              <a:t>Reports on 10 minute intervals</a:t>
            </a:r>
          </a:p>
          <a:p>
            <a:pPr lvl="1" eaLnBrk="1" hangingPunct="1">
              <a:lnSpc>
                <a:spcPct val="93000"/>
              </a:lnSpc>
              <a:spcBef>
                <a:spcPts val="200"/>
              </a:spcBef>
              <a:spcAft>
                <a:spcPts val="200"/>
              </a:spcAft>
              <a:buClr>
                <a:srgbClr val="003F69"/>
              </a:buClr>
              <a:buSzPct val="45000"/>
              <a:buFont typeface="Wingdings" panose="05000000000000000000" pitchFamily="2" charset="2"/>
              <a:buChar char=""/>
            </a:pPr>
            <a:r>
              <a:rPr lang="en-US" dirty="0"/>
              <a:t>Current score is updated every 2 minutes</a:t>
            </a:r>
          </a:p>
          <a:p>
            <a:pPr lvl="1" eaLnBrk="1" hangingPunct="1">
              <a:lnSpc>
                <a:spcPct val="93000"/>
              </a:lnSpc>
              <a:spcBef>
                <a:spcPts val="200"/>
              </a:spcBef>
              <a:spcAft>
                <a:spcPts val="200"/>
              </a:spcAft>
              <a:buClr>
                <a:srgbClr val="003F69"/>
              </a:buClr>
              <a:buSzPct val="45000"/>
              <a:buFont typeface="Wingdings" panose="05000000000000000000" pitchFamily="2" charset="2"/>
              <a:buChar char=""/>
            </a:pPr>
            <a:r>
              <a:rPr lang="en-US" dirty="0"/>
              <a:t>Uses a sliding 60 minute window to generate the score</a:t>
            </a:r>
          </a:p>
          <a:p>
            <a:pPr lvl="1" eaLnBrk="1" hangingPunct="1">
              <a:lnSpc>
                <a:spcPct val="93000"/>
              </a:lnSpc>
              <a:spcBef>
                <a:spcPts val="200"/>
              </a:spcBef>
              <a:spcAft>
                <a:spcPts val="200"/>
              </a:spcAft>
              <a:buClr>
                <a:srgbClr val="003F69"/>
              </a:buClr>
              <a:buSzPct val="45000"/>
              <a:buFont typeface="Wingdings" panose="05000000000000000000" pitchFamily="2" charset="2"/>
              <a:buChar char=""/>
            </a:pPr>
            <a:r>
              <a:rPr lang="en-US" dirty="0"/>
              <a:t>Recommend 120 days baseline data to build model by default (configurable)</a:t>
            </a:r>
          </a:p>
          <a:p>
            <a:pPr lvl="1" eaLnBrk="1" hangingPunct="1">
              <a:lnSpc>
                <a:spcPct val="93000"/>
              </a:lnSpc>
              <a:spcBef>
                <a:spcPts val="200"/>
              </a:spcBef>
              <a:spcAft>
                <a:spcPts val="200"/>
              </a:spcAft>
              <a:buClr>
                <a:srgbClr val="003F69"/>
              </a:buClr>
              <a:buSzPct val="45000"/>
              <a:buFont typeface="Wingdings" panose="05000000000000000000" pitchFamily="2" charset="2"/>
              <a:buChar char=""/>
            </a:pPr>
            <a:r>
              <a:rPr lang="en-US" dirty="0"/>
              <a:t>Early models may be built with lesser data</a:t>
            </a:r>
          </a:p>
          <a:p>
            <a:pPr eaLnBrk="1" hangingPunct="1">
              <a:lnSpc>
                <a:spcPct val="93000"/>
              </a:lnSpc>
              <a:spcBef>
                <a:spcPts val="1125"/>
              </a:spcBef>
              <a:spcAft>
                <a:spcPts val="225"/>
              </a:spcAft>
              <a:buClr>
                <a:srgbClr val="003F69"/>
              </a:buClr>
              <a:buSzPct val="45000"/>
              <a:buFont typeface="Wingdings" panose="05000000000000000000" pitchFamily="2" charset="2"/>
              <a:buChar char=""/>
            </a:pPr>
            <a:r>
              <a:rPr lang="en-US" dirty="0"/>
              <a:t>XML Output is consumable through published API, can drive ISV products</a:t>
            </a:r>
          </a:p>
        </p:txBody>
      </p:sp>
      <p:sp>
        <p:nvSpPr>
          <p:cNvPr id="53253" name="AutoShape 3"/>
          <p:cNvSpPr>
            <a:spLocks noChangeArrowheads="1"/>
          </p:cNvSpPr>
          <p:nvPr/>
        </p:nvSpPr>
        <p:spPr bwMode="auto">
          <a:xfrm>
            <a:off x="5802313" y="595313"/>
            <a:ext cx="1187450" cy="569912"/>
          </a:xfrm>
          <a:prstGeom prst="irregularSeal2">
            <a:avLst/>
          </a:prstGeom>
          <a:solidFill>
            <a:srgbClr val="FFC000">
              <a:alpha val="78822"/>
            </a:srgbClr>
          </a:solidFill>
          <a:ln w="648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70992" rIns="0" bIns="46800"/>
          <a:lstStyle>
            <a:lvl1pPr>
              <a:spcBef>
                <a:spcPts val="1250"/>
              </a:spcBef>
              <a:spcAft>
                <a:spcPts val="25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S PGothic" panose="020B0600070205080204" pitchFamily="34" charset="-128"/>
              </a:defRPr>
            </a:lvl1pPr>
            <a:lvl2pPr>
              <a:spcBef>
                <a:spcPts val="225"/>
              </a:spcBef>
              <a:spcAft>
                <a:spcPts val="225"/>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9pPr>
          </a:lstStyle>
          <a:p>
            <a:pPr eaLnBrk="1" hangingPunct="1">
              <a:lnSpc>
                <a:spcPct val="84000"/>
              </a:lnSpc>
              <a:spcBef>
                <a:spcPct val="0"/>
              </a:spcBef>
              <a:spcAft>
                <a:spcPct val="0"/>
              </a:spcAft>
              <a:buFont typeface="Times New Roman" panose="02020603050405020304" pitchFamily="18" charset="0"/>
              <a:buNone/>
            </a:pPr>
            <a:r>
              <a:rPr lang="en-US" sz="1200" b="1">
                <a:solidFill>
                  <a:srgbClr val="FF0000"/>
                </a:solidFill>
              </a:rPr>
              <a:t>  New!</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3"/>
          <p:cNvSpPr>
            <a:spLocks noGrp="1"/>
          </p:cNvSpPr>
          <p:nvPr>
            <p:ph type="sldNum" sz="quarter" idx="10"/>
          </p:nvPr>
        </p:nvSpPr>
        <p:spPr>
          <a:noFill/>
        </p:spPr>
        <p:txBody>
          <a:bodyPr/>
          <a:lstStyle>
            <a:lvl1pPr marL="358775" indent="-358775">
              <a:spcBef>
                <a:spcPts val="1250"/>
              </a:spcBef>
              <a:spcAft>
                <a:spcPts val="250"/>
              </a:spcAft>
              <a:buClr>
                <a:srgbClr val="000000"/>
              </a:buClr>
              <a:buSzPct val="100000"/>
              <a:buFont typeface="Times New Roman" panose="02020603050405020304" pitchFamily="18" charset="0"/>
              <a:buChar char="•"/>
              <a:defRPr sz="2000">
                <a:solidFill>
                  <a:srgbClr val="000000"/>
                </a:solidFill>
                <a:latin typeface="Arial" panose="020B0604020202020204" pitchFamily="34" charset="0"/>
                <a:ea typeface="MS PGothic" panose="020B0600070205080204" pitchFamily="34" charset="-128"/>
              </a:defRPr>
            </a:lvl1pPr>
            <a:lvl2pPr>
              <a:spcBef>
                <a:spcPts val="225"/>
              </a:spcBef>
              <a:spcAft>
                <a:spcPts val="225"/>
              </a:spcAft>
              <a:buClr>
                <a:srgbClr val="000000"/>
              </a:buClr>
              <a:buSzPct val="100000"/>
              <a:buFont typeface="Times New Roman" panose="02020603050405020304" pitchFamily="18" charset="0"/>
              <a:buChar char="–"/>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9pPr>
          </a:lstStyle>
          <a:p>
            <a:pPr>
              <a:spcBef>
                <a:spcPct val="0"/>
              </a:spcBef>
              <a:spcAft>
                <a:spcPct val="0"/>
              </a:spcAft>
              <a:buSzPct val="45000"/>
              <a:buFont typeface="Wingdings" panose="05000000000000000000" pitchFamily="2" charset="2"/>
              <a:buNone/>
            </a:pPr>
            <a:fld id="{E45F45D7-BE4F-493B-B68C-827C342030CE}" type="slidenum">
              <a:rPr lang="en-US" sz="800" smtClean="0">
                <a:latin typeface="Times New Roman" panose="02020603050405020304" pitchFamily="18" charset="0"/>
              </a:rPr>
              <a:pPr>
                <a:spcBef>
                  <a:spcPct val="0"/>
                </a:spcBef>
                <a:spcAft>
                  <a:spcPct val="0"/>
                </a:spcAft>
                <a:buSzPct val="45000"/>
                <a:buFont typeface="Wingdings" panose="05000000000000000000" pitchFamily="2" charset="2"/>
                <a:buNone/>
              </a:pPr>
              <a:t>12</a:t>
            </a:fld>
            <a:endParaRPr lang="en-US" sz="800" smtClean="0">
              <a:latin typeface="Times New Roman" panose="02020603050405020304" pitchFamily="18" charset="0"/>
            </a:endParaRPr>
          </a:p>
        </p:txBody>
      </p:sp>
      <p:sp>
        <p:nvSpPr>
          <p:cNvPr id="55299" name="Text Box 1"/>
          <p:cNvSpPr txBox="1">
            <a:spLocks noChangeArrowheads="1"/>
          </p:cNvSpPr>
          <p:nvPr/>
        </p:nvSpPr>
        <p:spPr bwMode="auto">
          <a:xfrm>
            <a:off x="190500" y="512763"/>
            <a:ext cx="6884988"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147888"/>
          <a:lstStyle>
            <a:lvl1pPr>
              <a:spcBef>
                <a:spcPts val="1250"/>
              </a:spcBef>
              <a:spcAft>
                <a:spcPts val="25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S PGothic" panose="020B0600070205080204" pitchFamily="34" charset="-128"/>
              </a:defRPr>
            </a:lvl1pPr>
            <a:lvl2pPr>
              <a:spcBef>
                <a:spcPts val="225"/>
              </a:spcBef>
              <a:spcAft>
                <a:spcPts val="225"/>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MS PGothic" panose="020B0600070205080204" pitchFamily="34" charset="-128"/>
              </a:defRPr>
            </a:lvl9pPr>
          </a:lstStyle>
          <a:p>
            <a:pPr eaLnBrk="1" hangingPunct="1">
              <a:lnSpc>
                <a:spcPct val="84000"/>
              </a:lnSpc>
              <a:spcBef>
                <a:spcPct val="0"/>
              </a:spcBef>
              <a:spcAft>
                <a:spcPct val="0"/>
              </a:spcAft>
              <a:buFont typeface="Times New Roman" panose="02020603050405020304" pitchFamily="18" charset="0"/>
              <a:buNone/>
            </a:pPr>
            <a:r>
              <a:rPr lang="en-US" sz="2800" b="1">
                <a:solidFill>
                  <a:srgbClr val="003F69"/>
                </a:solidFill>
              </a:rPr>
              <a:t>Analyzing Linux on z Systems - details</a:t>
            </a:r>
          </a:p>
        </p:txBody>
      </p:sp>
      <p:sp>
        <p:nvSpPr>
          <p:cNvPr id="24578" name="Text Box 2"/>
          <p:cNvSpPr txBox="1">
            <a:spLocks noChangeArrowheads="1"/>
          </p:cNvSpPr>
          <p:nvPr/>
        </p:nvSpPr>
        <p:spPr bwMode="auto">
          <a:xfrm>
            <a:off x="182563" y="1317625"/>
            <a:ext cx="8686800" cy="5040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154440" rIns="90000"/>
          <a:lstStyle>
            <a:lvl1pPr marL="227013" indent="-219075">
              <a:tabLst>
                <a:tab pos="1096963" algn="l"/>
                <a:tab pos="2011363" algn="l"/>
                <a:tab pos="2925763" algn="l"/>
                <a:tab pos="3840163" algn="l"/>
                <a:tab pos="4754563" algn="l"/>
                <a:tab pos="5668963" algn="l"/>
                <a:tab pos="6583363" algn="l"/>
                <a:tab pos="7497763" algn="l"/>
                <a:tab pos="8412163" algn="l"/>
                <a:tab pos="9326563" algn="l"/>
                <a:tab pos="10240963" algn="l"/>
              </a:tabLst>
              <a:defRPr>
                <a:solidFill>
                  <a:srgbClr val="000000"/>
                </a:solidFill>
                <a:latin typeface="Arial" panose="020B0604020202020204" pitchFamily="34" charset="0"/>
                <a:ea typeface="DejaVu Sans" charset="0"/>
                <a:cs typeface="DejaVu Sans" charset="0"/>
              </a:defRPr>
            </a:lvl1pPr>
            <a:lvl2pPr marL="946150" indent="-577850">
              <a:tabLst>
                <a:tab pos="1096963" algn="l"/>
                <a:tab pos="2011363" algn="l"/>
                <a:tab pos="2925763" algn="l"/>
                <a:tab pos="3840163" algn="l"/>
                <a:tab pos="4754563" algn="l"/>
                <a:tab pos="5668963" algn="l"/>
                <a:tab pos="6583363" algn="l"/>
                <a:tab pos="7497763" algn="l"/>
                <a:tab pos="8412163" algn="l"/>
                <a:tab pos="9326563" algn="l"/>
                <a:tab pos="10240963" algn="l"/>
              </a:tabLst>
              <a:defRPr>
                <a:solidFill>
                  <a:srgbClr val="000000"/>
                </a:solidFill>
                <a:latin typeface="Arial" panose="020B0604020202020204" pitchFamily="34" charset="0"/>
                <a:ea typeface="DejaVu Sans" charset="0"/>
                <a:cs typeface="DejaVu Sans" charset="0"/>
              </a:defRPr>
            </a:lvl2pPr>
            <a:lvl3pPr marL="914400" indent="-227013">
              <a:tabLst>
                <a:tab pos="1096963" algn="l"/>
                <a:tab pos="2011363" algn="l"/>
                <a:tab pos="2925763" algn="l"/>
                <a:tab pos="3840163" algn="l"/>
                <a:tab pos="4754563" algn="l"/>
                <a:tab pos="5668963" algn="l"/>
                <a:tab pos="6583363" algn="l"/>
                <a:tab pos="7497763" algn="l"/>
                <a:tab pos="8412163" algn="l"/>
                <a:tab pos="9326563" algn="l"/>
                <a:tab pos="10240963" algn="l"/>
              </a:tabLst>
              <a:defRPr>
                <a:solidFill>
                  <a:srgbClr val="000000"/>
                </a:solidFill>
                <a:latin typeface="Arial" panose="020B0604020202020204" pitchFamily="34" charset="0"/>
                <a:ea typeface="DejaVu Sans" charset="0"/>
                <a:cs typeface="DejaVu Sans" charset="0"/>
              </a:defRPr>
            </a:lvl3pPr>
            <a:lvl4pPr>
              <a:tabLst>
                <a:tab pos="1096963" algn="l"/>
                <a:tab pos="2011363" algn="l"/>
                <a:tab pos="2925763" algn="l"/>
                <a:tab pos="3840163" algn="l"/>
                <a:tab pos="4754563" algn="l"/>
                <a:tab pos="5668963" algn="l"/>
                <a:tab pos="6583363" algn="l"/>
                <a:tab pos="7497763" algn="l"/>
                <a:tab pos="8412163" algn="l"/>
                <a:tab pos="9326563" algn="l"/>
                <a:tab pos="10240963" algn="l"/>
              </a:tabLst>
              <a:defRPr>
                <a:solidFill>
                  <a:srgbClr val="000000"/>
                </a:solidFill>
                <a:latin typeface="Arial" panose="020B0604020202020204" pitchFamily="34" charset="0"/>
                <a:ea typeface="DejaVu Sans" charset="0"/>
                <a:cs typeface="DejaVu Sans" charset="0"/>
              </a:defRPr>
            </a:lvl4pPr>
            <a:lvl5pPr>
              <a:tabLst>
                <a:tab pos="1096963" algn="l"/>
                <a:tab pos="2011363" algn="l"/>
                <a:tab pos="2925763" algn="l"/>
                <a:tab pos="3840163" algn="l"/>
                <a:tab pos="4754563" algn="l"/>
                <a:tab pos="5668963" algn="l"/>
                <a:tab pos="6583363" algn="l"/>
                <a:tab pos="7497763" algn="l"/>
                <a:tab pos="8412163" algn="l"/>
                <a:tab pos="9326563" algn="l"/>
                <a:tab pos="10240963" algn="l"/>
              </a:tabLst>
              <a:defRPr>
                <a:solidFill>
                  <a:srgbClr val="000000"/>
                </a:solidFill>
                <a:latin typeface="Arial" panose="020B0604020202020204" pitchFamily="34" charset="0"/>
                <a:ea typeface="DejaVu Sans" charset="0"/>
                <a:cs typeface="DejaVu Sans"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1096963" algn="l"/>
                <a:tab pos="2011363" algn="l"/>
                <a:tab pos="2925763" algn="l"/>
                <a:tab pos="3840163" algn="l"/>
                <a:tab pos="4754563" algn="l"/>
                <a:tab pos="5668963" algn="l"/>
                <a:tab pos="6583363" algn="l"/>
                <a:tab pos="7497763" algn="l"/>
                <a:tab pos="8412163" algn="l"/>
                <a:tab pos="9326563" algn="l"/>
                <a:tab pos="10240963" algn="l"/>
              </a:tabLst>
              <a:defRPr>
                <a:solidFill>
                  <a:srgbClr val="000000"/>
                </a:solidFill>
                <a:latin typeface="Arial" panose="020B0604020202020204" pitchFamily="34" charset="0"/>
                <a:ea typeface="DejaVu Sans" charset="0"/>
                <a:cs typeface="DejaVu Sans"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1096963" algn="l"/>
                <a:tab pos="2011363" algn="l"/>
                <a:tab pos="2925763" algn="l"/>
                <a:tab pos="3840163" algn="l"/>
                <a:tab pos="4754563" algn="l"/>
                <a:tab pos="5668963" algn="l"/>
                <a:tab pos="6583363" algn="l"/>
                <a:tab pos="7497763" algn="l"/>
                <a:tab pos="8412163" algn="l"/>
                <a:tab pos="9326563" algn="l"/>
                <a:tab pos="10240963" algn="l"/>
              </a:tabLst>
              <a:defRPr>
                <a:solidFill>
                  <a:srgbClr val="000000"/>
                </a:solidFill>
                <a:latin typeface="Arial" panose="020B0604020202020204" pitchFamily="34" charset="0"/>
                <a:ea typeface="DejaVu Sans" charset="0"/>
                <a:cs typeface="DejaVu Sans"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1096963" algn="l"/>
                <a:tab pos="2011363" algn="l"/>
                <a:tab pos="2925763" algn="l"/>
                <a:tab pos="3840163" algn="l"/>
                <a:tab pos="4754563" algn="l"/>
                <a:tab pos="5668963" algn="l"/>
                <a:tab pos="6583363" algn="l"/>
                <a:tab pos="7497763" algn="l"/>
                <a:tab pos="8412163" algn="l"/>
                <a:tab pos="9326563" algn="l"/>
                <a:tab pos="10240963" algn="l"/>
              </a:tabLst>
              <a:defRPr>
                <a:solidFill>
                  <a:srgbClr val="000000"/>
                </a:solidFill>
                <a:latin typeface="Arial" panose="020B0604020202020204" pitchFamily="34" charset="0"/>
                <a:ea typeface="DejaVu Sans" charset="0"/>
                <a:cs typeface="DejaVu Sans"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1096963" algn="l"/>
                <a:tab pos="2011363" algn="l"/>
                <a:tab pos="2925763" algn="l"/>
                <a:tab pos="3840163" algn="l"/>
                <a:tab pos="4754563" algn="l"/>
                <a:tab pos="5668963" algn="l"/>
                <a:tab pos="6583363" algn="l"/>
                <a:tab pos="7497763" algn="l"/>
                <a:tab pos="8412163" algn="l"/>
                <a:tab pos="9326563" algn="l"/>
                <a:tab pos="10240963" algn="l"/>
              </a:tabLst>
              <a:defRPr>
                <a:solidFill>
                  <a:srgbClr val="000000"/>
                </a:solidFill>
                <a:latin typeface="Arial" panose="020B0604020202020204" pitchFamily="34" charset="0"/>
                <a:ea typeface="DejaVu Sans" charset="0"/>
                <a:cs typeface="DejaVu Sans" charset="0"/>
              </a:defRPr>
            </a:lvl9pPr>
          </a:lstStyle>
          <a:p>
            <a:pPr eaLnBrk="1" hangingPunct="1">
              <a:lnSpc>
                <a:spcPct val="75000"/>
              </a:lnSpc>
              <a:spcBef>
                <a:spcPts val="1500"/>
              </a:spcBef>
              <a:spcAft>
                <a:spcPts val="225"/>
              </a:spcAft>
              <a:buClr>
                <a:srgbClr val="DE7126"/>
              </a:buClr>
              <a:buSzPct val="100000"/>
              <a:buFont typeface="Wingdings" panose="05000000000000000000" pitchFamily="2" charset="2"/>
              <a:buChar char=""/>
              <a:defRPr/>
            </a:pPr>
            <a:r>
              <a:rPr lang="en-US" sz="2000" smtClean="0">
                <a:ea typeface="MS PGothic" panose="020B0600070205080204" pitchFamily="34" charset="-128"/>
              </a:rPr>
              <a:t>For Linux on System z, multiple systems can be grouped into a combined ‘</a:t>
            </a:r>
            <a:r>
              <a:rPr lang="en-US" sz="2000" smtClean="0">
                <a:solidFill>
                  <a:srgbClr val="0000FF"/>
                </a:solidFill>
                <a:ea typeface="MS PGothic" panose="020B0600070205080204" pitchFamily="34" charset="-128"/>
              </a:rPr>
              <a:t>model group</a:t>
            </a:r>
            <a:r>
              <a:rPr lang="en-US" sz="2000" smtClean="0">
                <a:ea typeface="MS PGothic" panose="020B0600070205080204" pitchFamily="34" charset="-128"/>
              </a:rPr>
              <a:t>’</a:t>
            </a:r>
          </a:p>
          <a:p>
            <a:pPr lvl="1" eaLnBrk="1" hangingPunct="1">
              <a:lnSpc>
                <a:spcPct val="75000"/>
              </a:lnSpc>
              <a:spcBef>
                <a:spcPts val="600"/>
              </a:spcBef>
              <a:spcAft>
                <a:spcPts val="225"/>
              </a:spcAft>
              <a:buClr>
                <a:srgbClr val="000000"/>
              </a:buClr>
              <a:buSzPct val="45000"/>
              <a:buFont typeface="Wingdings" panose="05000000000000000000" pitchFamily="2" charset="2"/>
              <a:buChar char=""/>
              <a:defRPr/>
            </a:pPr>
            <a:r>
              <a:rPr lang="en-US" sz="2000" smtClean="0">
                <a:ea typeface="MS PGothic" panose="020B0600070205080204" pitchFamily="34" charset="-128"/>
              </a:rPr>
              <a:t>This allows multiple systems with similar operational characteristics to contribute to the generation of a single model</a:t>
            </a:r>
          </a:p>
          <a:p>
            <a:pPr eaLnBrk="1" hangingPunct="1">
              <a:lnSpc>
                <a:spcPct val="75000"/>
              </a:lnSpc>
              <a:spcBef>
                <a:spcPts val="600"/>
              </a:spcBef>
              <a:spcAft>
                <a:spcPts val="225"/>
              </a:spcAft>
              <a:buClr>
                <a:srgbClr val="DE7126"/>
              </a:buClr>
              <a:buSzPct val="100000"/>
              <a:buFont typeface="Wingdings" panose="05000000000000000000" pitchFamily="2" charset="2"/>
              <a:buChar char=""/>
              <a:defRPr/>
            </a:pPr>
            <a:endParaRPr lang="en-US" sz="2000" smtClean="0">
              <a:ea typeface="MS PGothic" panose="020B0600070205080204" pitchFamily="34" charset="-128"/>
            </a:endParaRPr>
          </a:p>
          <a:p>
            <a:pPr eaLnBrk="1" hangingPunct="1">
              <a:lnSpc>
                <a:spcPct val="75000"/>
              </a:lnSpc>
              <a:spcBef>
                <a:spcPts val="600"/>
              </a:spcBef>
              <a:spcAft>
                <a:spcPts val="225"/>
              </a:spcAft>
              <a:buClr>
                <a:srgbClr val="DE7126"/>
              </a:buClr>
              <a:buSzPct val="100000"/>
              <a:buFont typeface="Wingdings" panose="05000000000000000000" pitchFamily="2" charset="2"/>
              <a:buChar char=""/>
              <a:defRPr/>
            </a:pPr>
            <a:r>
              <a:rPr lang="en-US" smtClean="0">
                <a:ea typeface="MS PGothic" panose="020B0600070205080204" pitchFamily="34" charset="-128"/>
              </a:rPr>
              <a:t>‘</a:t>
            </a:r>
            <a:r>
              <a:rPr lang="en-US" sz="2000" smtClean="0">
                <a:solidFill>
                  <a:srgbClr val="0000FF"/>
                </a:solidFill>
                <a:ea typeface="MS PGothic" panose="020B0600070205080204" pitchFamily="34" charset="-128"/>
              </a:rPr>
              <a:t>Model groups’ defined by the zAware admin using hostname wildcards</a:t>
            </a:r>
          </a:p>
          <a:p>
            <a:pPr marL="555625" lvl="1" indent="-219075" eaLnBrk="1" hangingPunct="1">
              <a:lnSpc>
                <a:spcPct val="75000"/>
              </a:lnSpc>
              <a:spcBef>
                <a:spcPts val="200"/>
              </a:spcBef>
              <a:spcAft>
                <a:spcPts val="200"/>
              </a:spcAft>
              <a:buClr>
                <a:srgbClr val="DE7126"/>
              </a:buClr>
              <a:buSzPct val="100000"/>
              <a:buFont typeface="Arial" panose="020B0604020202020204" pitchFamily="34" charset="0"/>
              <a:buChar char="–"/>
              <a:defRPr/>
            </a:pPr>
            <a:r>
              <a:rPr lang="en-US" sz="1600" smtClean="0">
                <a:ea typeface="MS PGothic" panose="020B0600070205080204" pitchFamily="34" charset="-128"/>
              </a:rPr>
              <a:t>Assumes well-defined Linux host naming conventions</a:t>
            </a:r>
          </a:p>
          <a:p>
            <a:pPr marL="555625" lvl="1" indent="-219075" eaLnBrk="1" hangingPunct="1">
              <a:lnSpc>
                <a:spcPct val="75000"/>
              </a:lnSpc>
              <a:spcBef>
                <a:spcPts val="200"/>
              </a:spcBef>
              <a:spcAft>
                <a:spcPts val="200"/>
              </a:spcAft>
              <a:buClr>
                <a:srgbClr val="DE7126"/>
              </a:buClr>
              <a:buSzPct val="100000"/>
              <a:buFont typeface="Arial" panose="020B0604020202020204" pitchFamily="34" charset="0"/>
              <a:buChar char="–"/>
              <a:defRPr/>
            </a:pPr>
            <a:r>
              <a:rPr lang="en-US" sz="1600" smtClean="0">
                <a:ea typeface="MS PGothic" panose="020B0600070205080204" pitchFamily="34" charset="-128"/>
              </a:rPr>
              <a:t>Can model systems running similar types of workload (e.g. webserver, app servers) </a:t>
            </a:r>
          </a:p>
          <a:p>
            <a:pPr lvl="2" eaLnBrk="1" hangingPunct="1">
              <a:lnSpc>
                <a:spcPct val="75000"/>
              </a:lnSpc>
              <a:spcBef>
                <a:spcPts val="200"/>
              </a:spcBef>
              <a:spcAft>
                <a:spcPts val="200"/>
              </a:spcAft>
              <a:buClr>
                <a:srgbClr val="DE7126"/>
              </a:buClr>
              <a:buSzPct val="100000"/>
              <a:buFont typeface="Arial" panose="020B0604020202020204" pitchFamily="34" charset="0"/>
              <a:buChar char="–"/>
              <a:defRPr/>
            </a:pPr>
            <a:r>
              <a:rPr lang="en-US" sz="1600" smtClean="0">
                <a:ea typeface="MS PGothic" panose="020B0600070205080204" pitchFamily="34" charset="-128"/>
              </a:rPr>
              <a:t>By workload (e.g. one for all web servers, one for all databases, etc.)</a:t>
            </a:r>
          </a:p>
          <a:p>
            <a:pPr lvl="2" eaLnBrk="1" hangingPunct="1">
              <a:lnSpc>
                <a:spcPct val="75000"/>
              </a:lnSpc>
              <a:spcBef>
                <a:spcPts val="200"/>
              </a:spcBef>
              <a:spcAft>
                <a:spcPts val="200"/>
              </a:spcAft>
              <a:buClr>
                <a:srgbClr val="DE7126"/>
              </a:buClr>
              <a:buSzPct val="100000"/>
              <a:buFont typeface="Arial" panose="020B0604020202020204" pitchFamily="34" charset="0"/>
              <a:buChar char="–"/>
              <a:defRPr/>
            </a:pPr>
            <a:r>
              <a:rPr lang="en-US" sz="1600" smtClean="0">
                <a:ea typeface="MS PGothic" panose="020B0600070205080204" pitchFamily="34" charset="-128"/>
              </a:rPr>
              <a:t>By ‘solution’ (e.g. one model for your Cloud)</a:t>
            </a:r>
          </a:p>
          <a:p>
            <a:pPr lvl="2" eaLnBrk="1" hangingPunct="1">
              <a:lnSpc>
                <a:spcPct val="75000"/>
              </a:lnSpc>
              <a:spcBef>
                <a:spcPts val="200"/>
              </a:spcBef>
              <a:spcAft>
                <a:spcPts val="200"/>
              </a:spcAft>
              <a:buClr>
                <a:srgbClr val="DE7126"/>
              </a:buClr>
              <a:buSzPct val="100000"/>
              <a:buFont typeface="Arial" panose="020B0604020202020204" pitchFamily="34" charset="0"/>
              <a:buChar char="–"/>
              <a:defRPr/>
            </a:pPr>
            <a:r>
              <a:rPr lang="en-US" sz="1600" smtClean="0">
                <a:ea typeface="MS PGothic" panose="020B0600070205080204" pitchFamily="34" charset="-128"/>
              </a:rPr>
              <a:t>By VM host</a:t>
            </a:r>
          </a:p>
          <a:p>
            <a:pPr lvl="2" eaLnBrk="1" hangingPunct="1">
              <a:lnSpc>
                <a:spcPct val="75000"/>
              </a:lnSpc>
              <a:spcBef>
                <a:spcPts val="200"/>
              </a:spcBef>
              <a:spcAft>
                <a:spcPts val="200"/>
              </a:spcAft>
              <a:buClr>
                <a:srgbClr val="DE7126"/>
              </a:buClr>
              <a:buSzPct val="100000"/>
              <a:buFont typeface="Arial" panose="020B0604020202020204" pitchFamily="34" charset="0"/>
              <a:buChar char="–"/>
              <a:defRPr/>
            </a:pPr>
            <a:endParaRPr lang="en-US" sz="1600" smtClean="0">
              <a:ea typeface="MS PGothic" panose="020B0600070205080204" pitchFamily="34" charset="-128"/>
            </a:endParaRPr>
          </a:p>
          <a:p>
            <a:pPr eaLnBrk="1" hangingPunct="1">
              <a:lnSpc>
                <a:spcPct val="75000"/>
              </a:lnSpc>
              <a:spcBef>
                <a:spcPts val="600"/>
              </a:spcBef>
              <a:spcAft>
                <a:spcPts val="225"/>
              </a:spcAft>
              <a:buClr>
                <a:srgbClr val="DE7126"/>
              </a:buClr>
              <a:buSzPct val="100000"/>
              <a:buFont typeface="Wingdings" panose="05000000000000000000" pitchFamily="2" charset="2"/>
              <a:buChar char=""/>
              <a:defRPr/>
            </a:pPr>
            <a:r>
              <a:rPr lang="en-US" sz="2000" smtClean="0">
                <a:ea typeface="MS PGothic" panose="020B0600070205080204" pitchFamily="34" charset="-128"/>
              </a:rPr>
              <a:t>Dynamic activation and deactivation of an image, common on Linux, is automatically recognized</a:t>
            </a:r>
          </a:p>
          <a:p>
            <a:pPr marL="555625" lvl="1" indent="-219075" eaLnBrk="1" hangingPunct="1">
              <a:lnSpc>
                <a:spcPct val="75000"/>
              </a:lnSpc>
              <a:spcBef>
                <a:spcPts val="600"/>
              </a:spcBef>
              <a:spcAft>
                <a:spcPts val="225"/>
              </a:spcAft>
              <a:buClr>
                <a:srgbClr val="DE7126"/>
              </a:buClr>
              <a:buSzPct val="100000"/>
              <a:buFont typeface="Wingdings" panose="05000000000000000000" pitchFamily="2" charset="2"/>
              <a:buChar char=""/>
              <a:defRPr/>
            </a:pPr>
            <a:r>
              <a:rPr lang="en-US" smtClean="0">
                <a:ea typeface="MS PGothic" panose="020B0600070205080204" pitchFamily="34" charset="-128"/>
              </a:rPr>
              <a:t>The Model Group support allows for analysis to be done for a system as soon as it connects to zAware, since it can use its group model</a:t>
            </a:r>
          </a:p>
        </p:txBody>
      </p:sp>
      <p:sp>
        <p:nvSpPr>
          <p:cNvPr id="55301" name="AutoShape 3"/>
          <p:cNvSpPr>
            <a:spLocks noChangeArrowheads="1"/>
          </p:cNvSpPr>
          <p:nvPr/>
        </p:nvSpPr>
        <p:spPr bwMode="auto">
          <a:xfrm>
            <a:off x="7239000" y="754063"/>
            <a:ext cx="1125538" cy="528637"/>
          </a:xfrm>
          <a:prstGeom prst="irregularSeal2">
            <a:avLst/>
          </a:prstGeom>
          <a:solidFill>
            <a:srgbClr val="FFC000">
              <a:alpha val="78822"/>
            </a:srgbClr>
          </a:solidFill>
          <a:ln w="648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70992" rIns="0" bIns="46800"/>
          <a:lstStyle>
            <a:lvl1pPr>
              <a:spcBef>
                <a:spcPts val="1250"/>
              </a:spcBef>
              <a:spcAft>
                <a:spcPts val="25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S PGothic" panose="020B0600070205080204" pitchFamily="34" charset="-128"/>
              </a:defRPr>
            </a:lvl1pPr>
            <a:lvl2pPr>
              <a:spcBef>
                <a:spcPts val="225"/>
              </a:spcBef>
              <a:spcAft>
                <a:spcPts val="225"/>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9pPr>
          </a:lstStyle>
          <a:p>
            <a:pPr eaLnBrk="1" hangingPunct="1">
              <a:lnSpc>
                <a:spcPct val="84000"/>
              </a:lnSpc>
              <a:spcBef>
                <a:spcPct val="0"/>
              </a:spcBef>
              <a:spcAft>
                <a:spcPct val="0"/>
              </a:spcAft>
              <a:buFont typeface="Times New Roman" panose="02020603050405020304" pitchFamily="18" charset="0"/>
              <a:buNone/>
            </a:pPr>
            <a:r>
              <a:rPr lang="en-US" sz="1200" b="1">
                <a:solidFill>
                  <a:srgbClr val="FF0000"/>
                </a:solidFill>
              </a:rPr>
              <a:t> New!</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3"/>
          <p:cNvSpPr>
            <a:spLocks noGrp="1"/>
          </p:cNvSpPr>
          <p:nvPr>
            <p:ph type="sldNum" sz="quarter" idx="10"/>
          </p:nvPr>
        </p:nvSpPr>
        <p:spPr>
          <a:noFill/>
        </p:spPr>
        <p:txBody>
          <a:bodyPr/>
          <a:lstStyle>
            <a:lvl1pPr marL="358775" indent="-358775">
              <a:spcBef>
                <a:spcPts val="1250"/>
              </a:spcBef>
              <a:spcAft>
                <a:spcPts val="250"/>
              </a:spcAft>
              <a:buClr>
                <a:srgbClr val="000000"/>
              </a:buClr>
              <a:buSzPct val="100000"/>
              <a:buFont typeface="Times New Roman" panose="02020603050405020304" pitchFamily="18" charset="0"/>
              <a:buChar char="•"/>
              <a:defRPr sz="2000">
                <a:solidFill>
                  <a:srgbClr val="000000"/>
                </a:solidFill>
                <a:latin typeface="Arial" panose="020B0604020202020204" pitchFamily="34" charset="0"/>
                <a:ea typeface="MS PGothic" panose="020B0600070205080204" pitchFamily="34" charset="-128"/>
              </a:defRPr>
            </a:lvl1pPr>
            <a:lvl2pPr>
              <a:spcBef>
                <a:spcPts val="225"/>
              </a:spcBef>
              <a:spcAft>
                <a:spcPts val="225"/>
              </a:spcAft>
              <a:buClr>
                <a:srgbClr val="000000"/>
              </a:buClr>
              <a:buSzPct val="100000"/>
              <a:buFont typeface="Times New Roman" panose="02020603050405020304" pitchFamily="18" charset="0"/>
              <a:buChar char="–"/>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9pPr>
          </a:lstStyle>
          <a:p>
            <a:pPr>
              <a:spcBef>
                <a:spcPct val="0"/>
              </a:spcBef>
              <a:spcAft>
                <a:spcPct val="0"/>
              </a:spcAft>
              <a:buSzPct val="45000"/>
              <a:buFont typeface="Wingdings" panose="05000000000000000000" pitchFamily="2" charset="2"/>
              <a:buNone/>
            </a:pPr>
            <a:fld id="{EC456DF7-2AF0-452D-B41C-214122716743}" type="slidenum">
              <a:rPr lang="en-US" sz="800" smtClean="0">
                <a:latin typeface="Times New Roman" panose="02020603050405020304" pitchFamily="18" charset="0"/>
              </a:rPr>
              <a:pPr>
                <a:spcBef>
                  <a:spcPct val="0"/>
                </a:spcBef>
                <a:spcAft>
                  <a:spcPct val="0"/>
                </a:spcAft>
                <a:buSzPct val="45000"/>
                <a:buFont typeface="Wingdings" panose="05000000000000000000" pitchFamily="2" charset="2"/>
                <a:buNone/>
              </a:pPr>
              <a:t>13</a:t>
            </a:fld>
            <a:endParaRPr lang="en-US" sz="800" smtClean="0">
              <a:latin typeface="Times New Roman" panose="02020603050405020304" pitchFamily="18" charset="0"/>
            </a:endParaRPr>
          </a:p>
        </p:txBody>
      </p:sp>
      <p:sp>
        <p:nvSpPr>
          <p:cNvPr id="75779" name="Text Box 1"/>
          <p:cNvSpPr txBox="1">
            <a:spLocks noChangeArrowheads="1"/>
          </p:cNvSpPr>
          <p:nvPr/>
        </p:nvSpPr>
        <p:spPr bwMode="auto">
          <a:xfrm>
            <a:off x="182563" y="6537325"/>
            <a:ext cx="366712" cy="18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ea typeface="MS PGothic" panose="020B0600070205080204" pitchFamily="34" charset="-128"/>
            </a:endParaRPr>
          </a:p>
        </p:txBody>
      </p:sp>
      <p:sp>
        <p:nvSpPr>
          <p:cNvPr id="75780" name="Text Box 2"/>
          <p:cNvSpPr txBox="1">
            <a:spLocks noChangeArrowheads="1"/>
          </p:cNvSpPr>
          <p:nvPr/>
        </p:nvSpPr>
        <p:spPr bwMode="auto">
          <a:xfrm>
            <a:off x="200025" y="460375"/>
            <a:ext cx="8686800" cy="735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71496" rIns="90000" bIns="46800"/>
          <a:lstStyle>
            <a:lvl1pPr>
              <a:spcBef>
                <a:spcPts val="1250"/>
              </a:spcBef>
              <a:spcAft>
                <a:spcPts val="25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S PGothic" panose="020B0600070205080204" pitchFamily="34" charset="-128"/>
              </a:defRPr>
            </a:lvl1pPr>
            <a:lvl2pPr>
              <a:spcBef>
                <a:spcPts val="225"/>
              </a:spcBef>
              <a:spcAft>
                <a:spcPts val="225"/>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MS PGothic" panose="020B0600070205080204" pitchFamily="34" charset="-128"/>
              </a:defRPr>
            </a:lvl9pPr>
          </a:lstStyle>
          <a:p>
            <a:pPr eaLnBrk="1" hangingPunct="1">
              <a:lnSpc>
                <a:spcPct val="93000"/>
              </a:lnSpc>
              <a:spcBef>
                <a:spcPct val="0"/>
              </a:spcBef>
              <a:spcAft>
                <a:spcPct val="0"/>
              </a:spcAft>
              <a:buFont typeface="Times New Roman" panose="02020603050405020304" pitchFamily="18" charset="0"/>
              <a:buNone/>
            </a:pPr>
            <a:r>
              <a:rPr lang="en-US" sz="2800" b="1">
                <a:solidFill>
                  <a:srgbClr val="003F69"/>
                </a:solidFill>
              </a:rPr>
              <a:t>Inside IBM zAware Analytics  -- </a:t>
            </a:r>
            <a:r>
              <a:rPr lang="en-US" sz="2800" b="1" i="1">
                <a:solidFill>
                  <a:srgbClr val="003F69"/>
                </a:solidFill>
              </a:rPr>
              <a:t>Modeling</a:t>
            </a:r>
          </a:p>
        </p:txBody>
      </p:sp>
      <p:sp>
        <p:nvSpPr>
          <p:cNvPr id="75781" name="Rectangle 3"/>
          <p:cNvSpPr>
            <a:spLocks noChangeArrowheads="1"/>
          </p:cNvSpPr>
          <p:nvPr/>
        </p:nvSpPr>
        <p:spPr bwMode="auto">
          <a:xfrm>
            <a:off x="719138" y="977900"/>
            <a:ext cx="6542087" cy="592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93168" rIns="0" bIns="72000"/>
          <a:lstStyle>
            <a:lvl1pPr marL="358775" indent="-342900">
              <a:spcBef>
                <a:spcPts val="1250"/>
              </a:spcBef>
              <a:spcAft>
                <a:spcPts val="250"/>
              </a:spcAft>
              <a:buClr>
                <a:srgbClr val="000000"/>
              </a:buClr>
              <a:buSzPct val="100000"/>
              <a:buFont typeface="Times New Roman" panose="02020603050405020304" pitchFamily="18" charset="0"/>
              <a:buChar char="•"/>
              <a:tabLst>
                <a:tab pos="717550" algn="l"/>
                <a:tab pos="1174750" algn="l"/>
                <a:tab pos="1631950" algn="l"/>
                <a:tab pos="2089150" algn="l"/>
                <a:tab pos="2546350" algn="l"/>
                <a:tab pos="3003550" algn="l"/>
                <a:tab pos="3460750" algn="l"/>
                <a:tab pos="3917950" algn="l"/>
                <a:tab pos="4375150" algn="l"/>
                <a:tab pos="4832350" algn="l"/>
                <a:tab pos="5289550" algn="l"/>
                <a:tab pos="5746750" algn="l"/>
                <a:tab pos="6203950" algn="l"/>
                <a:tab pos="6661150" algn="l"/>
                <a:tab pos="7118350" algn="l"/>
                <a:tab pos="7575550" algn="l"/>
                <a:tab pos="8032750" algn="l"/>
                <a:tab pos="8489950" algn="l"/>
                <a:tab pos="8947150" algn="l"/>
                <a:tab pos="9404350" algn="l"/>
                <a:tab pos="9861550" algn="l"/>
              </a:tabLst>
              <a:defRPr sz="2000">
                <a:solidFill>
                  <a:srgbClr val="000000"/>
                </a:solidFill>
                <a:latin typeface="Arial" panose="020B0604020202020204" pitchFamily="34" charset="0"/>
                <a:ea typeface="MS PGothic" panose="020B0600070205080204" pitchFamily="34" charset="-128"/>
              </a:defRPr>
            </a:lvl1pPr>
            <a:lvl2pPr>
              <a:spcBef>
                <a:spcPts val="225"/>
              </a:spcBef>
              <a:spcAft>
                <a:spcPts val="225"/>
              </a:spcAft>
              <a:buClr>
                <a:srgbClr val="000000"/>
              </a:buClr>
              <a:buSzPct val="100000"/>
              <a:buFont typeface="Times New Roman" panose="02020603050405020304" pitchFamily="18" charset="0"/>
              <a:buChar char="–"/>
              <a:tabLst>
                <a:tab pos="717550" algn="l"/>
                <a:tab pos="1174750" algn="l"/>
                <a:tab pos="1631950" algn="l"/>
                <a:tab pos="2089150" algn="l"/>
                <a:tab pos="2546350" algn="l"/>
                <a:tab pos="3003550" algn="l"/>
                <a:tab pos="3460750" algn="l"/>
                <a:tab pos="3917950" algn="l"/>
                <a:tab pos="4375150" algn="l"/>
                <a:tab pos="4832350" algn="l"/>
                <a:tab pos="5289550" algn="l"/>
                <a:tab pos="5746750" algn="l"/>
                <a:tab pos="6203950" algn="l"/>
                <a:tab pos="6661150" algn="l"/>
                <a:tab pos="7118350" algn="l"/>
                <a:tab pos="7575550" algn="l"/>
                <a:tab pos="8032750" algn="l"/>
                <a:tab pos="8489950" algn="l"/>
                <a:tab pos="8947150" algn="l"/>
                <a:tab pos="9404350" algn="l"/>
                <a:tab pos="9861550" algn="l"/>
              </a:tabLst>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tabLst>
                <a:tab pos="717550" algn="l"/>
                <a:tab pos="1174750" algn="l"/>
                <a:tab pos="1631950" algn="l"/>
                <a:tab pos="2089150" algn="l"/>
                <a:tab pos="2546350" algn="l"/>
                <a:tab pos="3003550" algn="l"/>
                <a:tab pos="3460750" algn="l"/>
                <a:tab pos="3917950" algn="l"/>
                <a:tab pos="4375150" algn="l"/>
                <a:tab pos="4832350" algn="l"/>
                <a:tab pos="5289550" algn="l"/>
                <a:tab pos="5746750" algn="l"/>
                <a:tab pos="6203950" algn="l"/>
                <a:tab pos="6661150" algn="l"/>
                <a:tab pos="7118350" algn="l"/>
                <a:tab pos="7575550" algn="l"/>
                <a:tab pos="8032750" algn="l"/>
                <a:tab pos="8489950" algn="l"/>
                <a:tab pos="8947150" algn="l"/>
                <a:tab pos="9404350" algn="l"/>
                <a:tab pos="9861550" algn="l"/>
              </a:tabLst>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tabLst>
                <a:tab pos="717550" algn="l"/>
                <a:tab pos="1174750" algn="l"/>
                <a:tab pos="1631950" algn="l"/>
                <a:tab pos="2089150" algn="l"/>
                <a:tab pos="2546350" algn="l"/>
                <a:tab pos="3003550" algn="l"/>
                <a:tab pos="3460750" algn="l"/>
                <a:tab pos="3917950" algn="l"/>
                <a:tab pos="4375150" algn="l"/>
                <a:tab pos="4832350" algn="l"/>
                <a:tab pos="5289550" algn="l"/>
                <a:tab pos="5746750" algn="l"/>
                <a:tab pos="6203950" algn="l"/>
                <a:tab pos="6661150" algn="l"/>
                <a:tab pos="7118350" algn="l"/>
                <a:tab pos="7575550" algn="l"/>
                <a:tab pos="8032750" algn="l"/>
                <a:tab pos="8489950" algn="l"/>
                <a:tab pos="8947150" algn="l"/>
                <a:tab pos="9404350" algn="l"/>
                <a:tab pos="9861550" algn="l"/>
              </a:tabLst>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tabLst>
                <a:tab pos="717550" algn="l"/>
                <a:tab pos="1174750" algn="l"/>
                <a:tab pos="1631950" algn="l"/>
                <a:tab pos="2089150" algn="l"/>
                <a:tab pos="2546350" algn="l"/>
                <a:tab pos="3003550" algn="l"/>
                <a:tab pos="3460750" algn="l"/>
                <a:tab pos="3917950" algn="l"/>
                <a:tab pos="4375150" algn="l"/>
                <a:tab pos="4832350" algn="l"/>
                <a:tab pos="5289550" algn="l"/>
                <a:tab pos="5746750" algn="l"/>
                <a:tab pos="6203950" algn="l"/>
                <a:tab pos="6661150" algn="l"/>
                <a:tab pos="7118350" algn="l"/>
                <a:tab pos="7575550" algn="l"/>
                <a:tab pos="8032750" algn="l"/>
                <a:tab pos="8489950" algn="l"/>
                <a:tab pos="8947150" algn="l"/>
                <a:tab pos="9404350" algn="l"/>
                <a:tab pos="9861550" algn="l"/>
              </a:tabLst>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17550" algn="l"/>
                <a:tab pos="1174750" algn="l"/>
                <a:tab pos="1631950" algn="l"/>
                <a:tab pos="2089150" algn="l"/>
                <a:tab pos="2546350" algn="l"/>
                <a:tab pos="3003550" algn="l"/>
                <a:tab pos="3460750" algn="l"/>
                <a:tab pos="3917950" algn="l"/>
                <a:tab pos="4375150" algn="l"/>
                <a:tab pos="4832350" algn="l"/>
                <a:tab pos="5289550" algn="l"/>
                <a:tab pos="5746750" algn="l"/>
                <a:tab pos="6203950" algn="l"/>
                <a:tab pos="6661150" algn="l"/>
                <a:tab pos="7118350" algn="l"/>
                <a:tab pos="7575550" algn="l"/>
                <a:tab pos="8032750" algn="l"/>
                <a:tab pos="8489950" algn="l"/>
                <a:tab pos="8947150" algn="l"/>
                <a:tab pos="9404350" algn="l"/>
                <a:tab pos="9861550" algn="l"/>
              </a:tabLst>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17550" algn="l"/>
                <a:tab pos="1174750" algn="l"/>
                <a:tab pos="1631950" algn="l"/>
                <a:tab pos="2089150" algn="l"/>
                <a:tab pos="2546350" algn="l"/>
                <a:tab pos="3003550" algn="l"/>
                <a:tab pos="3460750" algn="l"/>
                <a:tab pos="3917950" algn="l"/>
                <a:tab pos="4375150" algn="l"/>
                <a:tab pos="4832350" algn="l"/>
                <a:tab pos="5289550" algn="l"/>
                <a:tab pos="5746750" algn="l"/>
                <a:tab pos="6203950" algn="l"/>
                <a:tab pos="6661150" algn="l"/>
                <a:tab pos="7118350" algn="l"/>
                <a:tab pos="7575550" algn="l"/>
                <a:tab pos="8032750" algn="l"/>
                <a:tab pos="8489950" algn="l"/>
                <a:tab pos="8947150" algn="l"/>
                <a:tab pos="9404350" algn="l"/>
                <a:tab pos="9861550" algn="l"/>
              </a:tabLst>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17550" algn="l"/>
                <a:tab pos="1174750" algn="l"/>
                <a:tab pos="1631950" algn="l"/>
                <a:tab pos="2089150" algn="l"/>
                <a:tab pos="2546350" algn="l"/>
                <a:tab pos="3003550" algn="l"/>
                <a:tab pos="3460750" algn="l"/>
                <a:tab pos="3917950" algn="l"/>
                <a:tab pos="4375150" algn="l"/>
                <a:tab pos="4832350" algn="l"/>
                <a:tab pos="5289550" algn="l"/>
                <a:tab pos="5746750" algn="l"/>
                <a:tab pos="6203950" algn="l"/>
                <a:tab pos="6661150" algn="l"/>
                <a:tab pos="7118350" algn="l"/>
                <a:tab pos="7575550" algn="l"/>
                <a:tab pos="8032750" algn="l"/>
                <a:tab pos="8489950" algn="l"/>
                <a:tab pos="8947150" algn="l"/>
                <a:tab pos="9404350" algn="l"/>
                <a:tab pos="9861550" algn="l"/>
              </a:tabLst>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17550" algn="l"/>
                <a:tab pos="1174750" algn="l"/>
                <a:tab pos="1631950" algn="l"/>
                <a:tab pos="2089150" algn="l"/>
                <a:tab pos="2546350" algn="l"/>
                <a:tab pos="3003550" algn="l"/>
                <a:tab pos="3460750" algn="l"/>
                <a:tab pos="3917950" algn="l"/>
                <a:tab pos="4375150" algn="l"/>
                <a:tab pos="4832350" algn="l"/>
                <a:tab pos="5289550" algn="l"/>
                <a:tab pos="5746750" algn="l"/>
                <a:tab pos="6203950" algn="l"/>
                <a:tab pos="6661150" algn="l"/>
                <a:tab pos="7118350" algn="l"/>
                <a:tab pos="7575550" algn="l"/>
                <a:tab pos="8032750" algn="l"/>
                <a:tab pos="8489950" algn="l"/>
                <a:tab pos="8947150" algn="l"/>
                <a:tab pos="9404350" algn="l"/>
                <a:tab pos="9861550" algn="l"/>
              </a:tabLst>
              <a:defRPr sz="1200">
                <a:solidFill>
                  <a:srgbClr val="000000"/>
                </a:solidFill>
                <a:latin typeface="Arial" panose="020B0604020202020204" pitchFamily="34" charset="0"/>
                <a:ea typeface="MS PGothic" panose="020B0600070205080204" pitchFamily="34" charset="-128"/>
              </a:defRPr>
            </a:lvl9pPr>
          </a:lstStyle>
          <a:p>
            <a:pPr eaLnBrk="1" hangingPunct="1">
              <a:lnSpc>
                <a:spcPct val="93000"/>
              </a:lnSpc>
              <a:spcBef>
                <a:spcPct val="0"/>
              </a:spcBef>
              <a:spcAft>
                <a:spcPct val="0"/>
              </a:spcAft>
              <a:buFont typeface="Times New Roman" panose="02020603050405020304" pitchFamily="18" charset="0"/>
              <a:buNone/>
            </a:pPr>
            <a:r>
              <a:rPr lang="en-US" sz="2400" b="1" i="1"/>
              <a:t/>
            </a:r>
            <a:br>
              <a:rPr lang="en-US" sz="2400" b="1" i="1"/>
            </a:br>
            <a:endParaRPr lang="en-US" sz="2400" b="1" i="1"/>
          </a:p>
        </p:txBody>
      </p:sp>
      <p:sp>
        <p:nvSpPr>
          <p:cNvPr id="75782" name="Text Box 4"/>
          <p:cNvSpPr txBox="1">
            <a:spLocks noChangeArrowheads="1"/>
          </p:cNvSpPr>
          <p:nvPr/>
        </p:nvSpPr>
        <p:spPr bwMode="auto">
          <a:xfrm>
            <a:off x="333375" y="1127125"/>
            <a:ext cx="8688388" cy="554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2844"/>
          <a:lstStyle>
            <a:lvl1pPr marL="158750" indent="-157163">
              <a:spcBef>
                <a:spcPts val="1250"/>
              </a:spcBef>
              <a:spcAft>
                <a:spcPts val="250"/>
              </a:spcAft>
              <a:buClr>
                <a:srgbClr val="000000"/>
              </a:buClr>
              <a:buSzPct val="100000"/>
              <a:buFont typeface="Times New Roman" panose="02020603050405020304" pitchFamily="18" charset="0"/>
              <a:buChar char="•"/>
              <a:tabLst>
                <a:tab pos="960438" algn="l"/>
                <a:tab pos="1874838" algn="l"/>
                <a:tab pos="2789238" algn="l"/>
                <a:tab pos="3703638" algn="l"/>
                <a:tab pos="4618038" algn="l"/>
                <a:tab pos="5532438" algn="l"/>
                <a:tab pos="6446838" algn="l"/>
                <a:tab pos="7361238" algn="l"/>
                <a:tab pos="8275638" algn="l"/>
                <a:tab pos="9190038" algn="l"/>
                <a:tab pos="10104438" algn="l"/>
              </a:tabLst>
              <a:defRPr sz="2000">
                <a:solidFill>
                  <a:srgbClr val="000000"/>
                </a:solidFill>
                <a:latin typeface="Arial" panose="020B0604020202020204" pitchFamily="34" charset="0"/>
                <a:ea typeface="MS PGothic" panose="020B0600070205080204" pitchFamily="34" charset="-128"/>
              </a:defRPr>
            </a:lvl1pPr>
            <a:lvl2pPr marL="496888" indent="-157163">
              <a:spcBef>
                <a:spcPts val="225"/>
              </a:spcBef>
              <a:spcAft>
                <a:spcPts val="225"/>
              </a:spcAft>
              <a:buClr>
                <a:srgbClr val="000000"/>
              </a:buClr>
              <a:buSzPct val="100000"/>
              <a:buFont typeface="Times New Roman" panose="02020603050405020304" pitchFamily="18" charset="0"/>
              <a:buChar char="–"/>
              <a:tabLst>
                <a:tab pos="960438" algn="l"/>
                <a:tab pos="1874838" algn="l"/>
                <a:tab pos="2789238" algn="l"/>
                <a:tab pos="3703638" algn="l"/>
                <a:tab pos="4618038" algn="l"/>
                <a:tab pos="5532438" algn="l"/>
                <a:tab pos="6446838" algn="l"/>
                <a:tab pos="7361238" algn="l"/>
                <a:tab pos="8275638" algn="l"/>
                <a:tab pos="9190038" algn="l"/>
                <a:tab pos="10104438" algn="l"/>
              </a:tabLst>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tabLst>
                <a:tab pos="960438" algn="l"/>
                <a:tab pos="1874838" algn="l"/>
                <a:tab pos="2789238" algn="l"/>
                <a:tab pos="3703638" algn="l"/>
                <a:tab pos="4618038" algn="l"/>
                <a:tab pos="5532438" algn="l"/>
                <a:tab pos="6446838" algn="l"/>
                <a:tab pos="7361238" algn="l"/>
                <a:tab pos="8275638" algn="l"/>
                <a:tab pos="9190038" algn="l"/>
                <a:tab pos="10104438" algn="l"/>
              </a:tabLst>
              <a:defRPr sz="1600">
                <a:solidFill>
                  <a:srgbClr val="000000"/>
                </a:solidFill>
                <a:latin typeface="Arial" panose="020B0604020202020204" pitchFamily="34" charset="0"/>
                <a:ea typeface="MS PGothic" panose="020B0600070205080204" pitchFamily="34" charset="-128"/>
              </a:defRPr>
            </a:lvl3pPr>
            <a:lvl4pPr marL="995363" indent="-157163">
              <a:spcBef>
                <a:spcPts val="350"/>
              </a:spcBef>
              <a:buClr>
                <a:srgbClr val="000000"/>
              </a:buClr>
              <a:buSzPct val="100000"/>
              <a:buFont typeface="Times New Roman" panose="02020603050405020304" pitchFamily="18" charset="0"/>
              <a:buChar char="–"/>
              <a:tabLst>
                <a:tab pos="960438" algn="l"/>
                <a:tab pos="1874838" algn="l"/>
                <a:tab pos="2789238" algn="l"/>
                <a:tab pos="3703638" algn="l"/>
                <a:tab pos="4618038" algn="l"/>
                <a:tab pos="5532438" algn="l"/>
                <a:tab pos="6446838" algn="l"/>
                <a:tab pos="7361238" algn="l"/>
                <a:tab pos="8275638" algn="l"/>
                <a:tab pos="9190038" algn="l"/>
                <a:tab pos="10104438" algn="l"/>
              </a:tabLst>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tabLst>
                <a:tab pos="960438" algn="l"/>
                <a:tab pos="1874838" algn="l"/>
                <a:tab pos="2789238" algn="l"/>
                <a:tab pos="3703638" algn="l"/>
                <a:tab pos="4618038" algn="l"/>
                <a:tab pos="5532438" algn="l"/>
                <a:tab pos="6446838" algn="l"/>
                <a:tab pos="7361238" algn="l"/>
                <a:tab pos="8275638" algn="l"/>
                <a:tab pos="9190038" algn="l"/>
                <a:tab pos="10104438" algn="l"/>
              </a:tabLst>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960438" algn="l"/>
                <a:tab pos="1874838" algn="l"/>
                <a:tab pos="2789238" algn="l"/>
                <a:tab pos="3703638" algn="l"/>
                <a:tab pos="4618038" algn="l"/>
                <a:tab pos="5532438" algn="l"/>
                <a:tab pos="6446838" algn="l"/>
                <a:tab pos="7361238" algn="l"/>
                <a:tab pos="8275638" algn="l"/>
                <a:tab pos="9190038" algn="l"/>
                <a:tab pos="10104438" algn="l"/>
              </a:tabLst>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960438" algn="l"/>
                <a:tab pos="1874838" algn="l"/>
                <a:tab pos="2789238" algn="l"/>
                <a:tab pos="3703638" algn="l"/>
                <a:tab pos="4618038" algn="l"/>
                <a:tab pos="5532438" algn="l"/>
                <a:tab pos="6446838" algn="l"/>
                <a:tab pos="7361238" algn="l"/>
                <a:tab pos="8275638" algn="l"/>
                <a:tab pos="9190038" algn="l"/>
                <a:tab pos="10104438" algn="l"/>
              </a:tabLst>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960438" algn="l"/>
                <a:tab pos="1874838" algn="l"/>
                <a:tab pos="2789238" algn="l"/>
                <a:tab pos="3703638" algn="l"/>
                <a:tab pos="4618038" algn="l"/>
                <a:tab pos="5532438" algn="l"/>
                <a:tab pos="6446838" algn="l"/>
                <a:tab pos="7361238" algn="l"/>
                <a:tab pos="8275638" algn="l"/>
                <a:tab pos="9190038" algn="l"/>
                <a:tab pos="10104438" algn="l"/>
              </a:tabLst>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960438" algn="l"/>
                <a:tab pos="1874838" algn="l"/>
                <a:tab pos="2789238" algn="l"/>
                <a:tab pos="3703638" algn="l"/>
                <a:tab pos="4618038" algn="l"/>
                <a:tab pos="5532438" algn="l"/>
                <a:tab pos="6446838" algn="l"/>
                <a:tab pos="7361238" algn="l"/>
                <a:tab pos="8275638" algn="l"/>
                <a:tab pos="9190038" algn="l"/>
                <a:tab pos="10104438" algn="l"/>
              </a:tabLst>
              <a:defRPr sz="1200">
                <a:solidFill>
                  <a:srgbClr val="000000"/>
                </a:solidFill>
                <a:latin typeface="Arial" panose="020B0604020202020204" pitchFamily="34" charset="0"/>
                <a:ea typeface="MS PGothic" panose="020B0600070205080204" pitchFamily="34" charset="-128"/>
              </a:defRPr>
            </a:lvl9pPr>
          </a:lstStyle>
          <a:p>
            <a:pPr eaLnBrk="1" hangingPunct="1">
              <a:lnSpc>
                <a:spcPct val="87000"/>
              </a:lnSpc>
              <a:spcBef>
                <a:spcPts val="1213"/>
              </a:spcBef>
              <a:spcAft>
                <a:spcPts val="225"/>
              </a:spcAft>
              <a:buClr>
                <a:srgbClr val="003F69"/>
              </a:buClr>
              <a:buSzPct val="55000"/>
              <a:buFont typeface="Times New Roman" panose="02020603050405020304" pitchFamily="18" charset="0"/>
              <a:buChar char="■"/>
            </a:pPr>
            <a:r>
              <a:rPr lang="en-US" sz="1800" dirty="0"/>
              <a:t>OPERLOG (z/OS) or syslog (Linux for z) is processed</a:t>
            </a:r>
          </a:p>
          <a:p>
            <a:pPr eaLnBrk="1" hangingPunct="1">
              <a:lnSpc>
                <a:spcPct val="87000"/>
              </a:lnSpc>
              <a:spcBef>
                <a:spcPts val="1213"/>
              </a:spcBef>
              <a:spcAft>
                <a:spcPts val="225"/>
              </a:spcAft>
              <a:buClr>
                <a:srgbClr val="003F69"/>
              </a:buClr>
              <a:buSzPct val="55000"/>
              <a:buFont typeface="Times New Roman" panose="02020603050405020304" pitchFamily="18" charset="0"/>
              <a:buChar char="■"/>
            </a:pPr>
            <a:r>
              <a:rPr lang="en-US" sz="1800" dirty="0"/>
              <a:t>zAware recognizes any well-formed message IDs for z/OS </a:t>
            </a:r>
          </a:p>
          <a:p>
            <a:pPr lvl="1" eaLnBrk="1" hangingPunct="1">
              <a:lnSpc>
                <a:spcPct val="87000"/>
              </a:lnSpc>
              <a:buClr>
                <a:srgbClr val="003F69"/>
              </a:buClr>
              <a:buFont typeface="Arial" panose="020B0604020202020204" pitchFamily="34" charset="0"/>
              <a:buChar char="–"/>
            </a:pPr>
            <a:r>
              <a:rPr lang="en-US" dirty="0"/>
              <a:t>recognizes similar message text and </a:t>
            </a:r>
            <a:r>
              <a:rPr lang="en-US" dirty="0">
                <a:solidFill>
                  <a:srgbClr val="0000FF"/>
                </a:solidFill>
              </a:rPr>
              <a:t>generates a message ID</a:t>
            </a:r>
            <a:r>
              <a:rPr lang="en-US" dirty="0"/>
              <a:t> for Linux for z, </a:t>
            </a:r>
          </a:p>
          <a:p>
            <a:pPr lvl="1" eaLnBrk="1" hangingPunct="1">
              <a:lnSpc>
                <a:spcPct val="87000"/>
              </a:lnSpc>
              <a:spcBef>
                <a:spcPts val="100"/>
              </a:spcBef>
              <a:buClr>
                <a:srgbClr val="003F69"/>
              </a:buClr>
              <a:buFont typeface="Arial" panose="020B0604020202020204" pitchFamily="34" charset="0"/>
              <a:buChar char="–"/>
            </a:pPr>
            <a:r>
              <a:rPr lang="en-US" sz="1600" dirty="0"/>
              <a:t>including IBM and non-IBM products and customer applications</a:t>
            </a:r>
          </a:p>
          <a:p>
            <a:pPr eaLnBrk="1" hangingPunct="1">
              <a:lnSpc>
                <a:spcPct val="87000"/>
              </a:lnSpc>
              <a:spcBef>
                <a:spcPts val="1213"/>
              </a:spcBef>
              <a:spcAft>
                <a:spcPts val="225"/>
              </a:spcAft>
              <a:buClr>
                <a:srgbClr val="003F69"/>
              </a:buClr>
              <a:buSzPct val="55000"/>
              <a:buFont typeface="Times New Roman" panose="02020603050405020304" pitchFamily="18" charset="0"/>
              <a:buChar char="■"/>
            </a:pPr>
            <a:r>
              <a:rPr lang="en-US" sz="1800" dirty="0"/>
              <a:t>zAware summarizes the common message text and records the occurrences</a:t>
            </a:r>
          </a:p>
          <a:p>
            <a:pPr eaLnBrk="1" hangingPunct="1">
              <a:lnSpc>
                <a:spcPct val="87000"/>
              </a:lnSpc>
              <a:spcBef>
                <a:spcPts val="1213"/>
              </a:spcBef>
              <a:spcAft>
                <a:spcPts val="225"/>
              </a:spcAft>
              <a:buClr>
                <a:srgbClr val="003F69"/>
              </a:buClr>
              <a:buSzPct val="55000"/>
              <a:buFont typeface="Times New Roman" panose="02020603050405020304" pitchFamily="18" charset="0"/>
              <a:buChar char="■"/>
            </a:pPr>
            <a:r>
              <a:rPr lang="en-US" sz="1800" dirty="0"/>
              <a:t>zAware builds a </a:t>
            </a:r>
            <a:r>
              <a:rPr lang="en-US" sz="1800" b="1" dirty="0">
                <a:solidFill>
                  <a:srgbClr val="0000FF"/>
                </a:solidFill>
              </a:rPr>
              <a:t>model</a:t>
            </a:r>
            <a:r>
              <a:rPr lang="en-US" sz="1800" dirty="0"/>
              <a:t> of normal behavior based on recent baseline data</a:t>
            </a:r>
          </a:p>
          <a:p>
            <a:pPr lvl="1" eaLnBrk="1" hangingPunct="1">
              <a:lnSpc>
                <a:spcPct val="87000"/>
              </a:lnSpc>
              <a:spcBef>
                <a:spcPts val="100"/>
              </a:spcBef>
              <a:spcAft>
                <a:spcPts val="200"/>
              </a:spcAft>
              <a:buClr>
                <a:srgbClr val="003F69"/>
              </a:buClr>
              <a:buFont typeface="Arial" panose="020B0604020202020204" pitchFamily="34" charset="0"/>
              <a:buChar char="–"/>
            </a:pPr>
            <a:r>
              <a:rPr lang="en-US" sz="1600" dirty="0"/>
              <a:t>Called “Training”</a:t>
            </a:r>
          </a:p>
          <a:p>
            <a:pPr lvl="1" eaLnBrk="1" hangingPunct="1">
              <a:lnSpc>
                <a:spcPct val="87000"/>
              </a:lnSpc>
              <a:spcBef>
                <a:spcPts val="100"/>
              </a:spcBef>
              <a:spcAft>
                <a:spcPts val="200"/>
              </a:spcAft>
              <a:buClr>
                <a:srgbClr val="003F69"/>
              </a:buClr>
              <a:buFont typeface="Arial" panose="020B0604020202020204" pitchFamily="34" charset="0"/>
              <a:buChar char="–"/>
            </a:pPr>
            <a:r>
              <a:rPr lang="en-US" sz="1600" dirty="0"/>
              <a:t>Automatically trains every 30 days (configurable)</a:t>
            </a:r>
          </a:p>
          <a:p>
            <a:pPr lvl="1" eaLnBrk="1" hangingPunct="1">
              <a:lnSpc>
                <a:spcPct val="87000"/>
              </a:lnSpc>
              <a:spcBef>
                <a:spcPts val="100"/>
              </a:spcBef>
              <a:spcAft>
                <a:spcPts val="200"/>
              </a:spcAft>
              <a:buClr>
                <a:srgbClr val="003F69"/>
              </a:buClr>
              <a:buFont typeface="Arial" panose="020B0604020202020204" pitchFamily="34" charset="0"/>
              <a:buChar char="–"/>
            </a:pPr>
            <a:r>
              <a:rPr lang="en-US" sz="1600" dirty="0"/>
              <a:t>Training can be forced manually</a:t>
            </a:r>
          </a:p>
          <a:p>
            <a:pPr lvl="1" eaLnBrk="1" hangingPunct="1">
              <a:lnSpc>
                <a:spcPct val="87000"/>
              </a:lnSpc>
              <a:spcBef>
                <a:spcPts val="100"/>
              </a:spcBef>
              <a:spcAft>
                <a:spcPts val="200"/>
              </a:spcAft>
              <a:buClr>
                <a:srgbClr val="003F69"/>
              </a:buClr>
              <a:buFont typeface="Arial" panose="020B0604020202020204" pitchFamily="34" charset="0"/>
              <a:buChar char="–"/>
            </a:pPr>
            <a:r>
              <a:rPr lang="en-US" sz="1600" dirty="0"/>
              <a:t>Training period is configurable</a:t>
            </a:r>
          </a:p>
          <a:p>
            <a:pPr lvl="1" eaLnBrk="1" hangingPunct="1">
              <a:lnSpc>
                <a:spcPct val="87000"/>
              </a:lnSpc>
              <a:spcBef>
                <a:spcPts val="100"/>
              </a:spcBef>
              <a:spcAft>
                <a:spcPts val="200"/>
              </a:spcAft>
              <a:buClr>
                <a:srgbClr val="003F69"/>
              </a:buClr>
              <a:buFont typeface="Arial" panose="020B0604020202020204" pitchFamily="34" charset="0"/>
              <a:buChar char="–"/>
            </a:pPr>
            <a:r>
              <a:rPr lang="en-US" sz="1600" dirty="0"/>
              <a:t>Unusual days can be excluded from future models</a:t>
            </a:r>
          </a:p>
          <a:p>
            <a:pPr lvl="1" eaLnBrk="1" hangingPunct="1">
              <a:lnSpc>
                <a:spcPct val="87000"/>
              </a:lnSpc>
              <a:spcBef>
                <a:spcPts val="100"/>
              </a:spcBef>
              <a:spcAft>
                <a:spcPts val="200"/>
              </a:spcAft>
              <a:buClr>
                <a:srgbClr val="003F69"/>
              </a:buClr>
              <a:buFont typeface="Arial" panose="020B0604020202020204" pitchFamily="34" charset="0"/>
              <a:buChar char="–"/>
            </a:pPr>
            <a:r>
              <a:rPr lang="en-US" sz="1600" dirty="0"/>
              <a:t>For </a:t>
            </a:r>
            <a:r>
              <a:rPr lang="en-US" sz="1600" b="1" dirty="0"/>
              <a:t>z/OS</a:t>
            </a:r>
            <a:r>
              <a:rPr lang="en-US" sz="1600" dirty="0"/>
              <a:t>, </a:t>
            </a:r>
          </a:p>
          <a:p>
            <a:pPr lvl="3" eaLnBrk="1" hangingPunct="1">
              <a:lnSpc>
                <a:spcPct val="87000"/>
              </a:lnSpc>
              <a:buClr>
                <a:srgbClr val="003F69"/>
              </a:buClr>
              <a:buFont typeface="Arial" panose="020B0604020202020204" pitchFamily="34" charset="0"/>
              <a:buChar char="–"/>
            </a:pPr>
            <a:r>
              <a:rPr lang="en-US" sz="1500" dirty="0"/>
              <a:t>Each system has its own model</a:t>
            </a:r>
          </a:p>
          <a:p>
            <a:pPr lvl="3" eaLnBrk="1" hangingPunct="1">
              <a:lnSpc>
                <a:spcPct val="87000"/>
              </a:lnSpc>
              <a:buClr>
                <a:srgbClr val="003F69"/>
              </a:buClr>
              <a:buFont typeface="Arial" panose="020B0604020202020204" pitchFamily="34" charset="0"/>
              <a:buChar char="–"/>
            </a:pPr>
            <a:r>
              <a:rPr lang="en-US" sz="1500" dirty="0"/>
              <a:t>Messages can be excluded from analysis scoring </a:t>
            </a:r>
          </a:p>
          <a:p>
            <a:pPr lvl="1" eaLnBrk="1" hangingPunct="1">
              <a:lnSpc>
                <a:spcPct val="87000"/>
              </a:lnSpc>
              <a:buClr>
                <a:srgbClr val="003F69"/>
              </a:buClr>
              <a:buFont typeface="Arial" panose="020B0604020202020204" pitchFamily="34" charset="0"/>
              <a:buChar char="–"/>
            </a:pPr>
            <a:r>
              <a:rPr lang="en-US" sz="1600" dirty="0"/>
              <a:t>For </a:t>
            </a:r>
            <a:r>
              <a:rPr lang="en-US" sz="1600" b="1" dirty="0"/>
              <a:t>Linux for z</a:t>
            </a:r>
            <a:r>
              <a:rPr lang="en-US" sz="1600" dirty="0"/>
              <a:t>,</a:t>
            </a:r>
          </a:p>
          <a:p>
            <a:pPr lvl="3" eaLnBrk="1" hangingPunct="1">
              <a:lnSpc>
                <a:spcPct val="87000"/>
              </a:lnSpc>
              <a:buClr>
                <a:srgbClr val="003F69"/>
              </a:buClr>
              <a:buFont typeface="Arial" panose="020B0604020202020204" pitchFamily="34" charset="0"/>
              <a:buChar char="–"/>
            </a:pPr>
            <a:r>
              <a:rPr lang="en-US" sz="1600" dirty="0"/>
              <a:t>Systems </a:t>
            </a:r>
            <a:r>
              <a:rPr lang="en-US" sz="1600" dirty="0" smtClean="0"/>
              <a:t>can be grouped </a:t>
            </a:r>
            <a:r>
              <a:rPr lang="en-US" sz="1600" dirty="0"/>
              <a:t>into a </a:t>
            </a:r>
            <a:r>
              <a:rPr lang="en-US" sz="1600" dirty="0">
                <a:solidFill>
                  <a:srgbClr val="0000FF"/>
                </a:solidFill>
              </a:rPr>
              <a:t>combined model</a:t>
            </a:r>
          </a:p>
          <a:p>
            <a:pPr eaLnBrk="1" hangingPunct="1">
              <a:lnSpc>
                <a:spcPct val="87000"/>
              </a:lnSpc>
              <a:spcBef>
                <a:spcPts val="1213"/>
              </a:spcBef>
              <a:buClr>
                <a:srgbClr val="003F69"/>
              </a:buClr>
              <a:buSzPct val="55000"/>
              <a:buFont typeface="Times New Roman" panose="02020603050405020304" pitchFamily="18" charset="0"/>
              <a:buChar char="■"/>
            </a:pPr>
            <a:r>
              <a:rPr lang="en-US" sz="1800" dirty="0"/>
              <a:t>z/OS utility, or a Linux command, may be used to load historical logs into zAware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3"/>
          <p:cNvSpPr>
            <a:spLocks noGrp="1"/>
          </p:cNvSpPr>
          <p:nvPr>
            <p:ph type="sldNum" sz="quarter" idx="10"/>
          </p:nvPr>
        </p:nvSpPr>
        <p:spPr>
          <a:noFill/>
        </p:spPr>
        <p:txBody>
          <a:bodyPr/>
          <a:lstStyle>
            <a:lvl1pPr marL="358775" indent="-358775">
              <a:spcBef>
                <a:spcPts val="1250"/>
              </a:spcBef>
              <a:spcAft>
                <a:spcPts val="250"/>
              </a:spcAft>
              <a:buClr>
                <a:srgbClr val="000000"/>
              </a:buClr>
              <a:buSzPct val="100000"/>
              <a:buFont typeface="Times New Roman" panose="02020603050405020304" pitchFamily="18" charset="0"/>
              <a:buChar char="•"/>
              <a:defRPr sz="2000">
                <a:solidFill>
                  <a:srgbClr val="000000"/>
                </a:solidFill>
                <a:latin typeface="Arial" panose="020B0604020202020204" pitchFamily="34" charset="0"/>
                <a:ea typeface="MS PGothic" panose="020B0600070205080204" pitchFamily="34" charset="-128"/>
              </a:defRPr>
            </a:lvl1pPr>
            <a:lvl2pPr>
              <a:spcBef>
                <a:spcPts val="225"/>
              </a:spcBef>
              <a:spcAft>
                <a:spcPts val="225"/>
              </a:spcAft>
              <a:buClr>
                <a:srgbClr val="000000"/>
              </a:buClr>
              <a:buSzPct val="100000"/>
              <a:buFont typeface="Times New Roman" panose="02020603050405020304" pitchFamily="18" charset="0"/>
              <a:buChar char="–"/>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9pPr>
          </a:lstStyle>
          <a:p>
            <a:pPr>
              <a:spcBef>
                <a:spcPct val="0"/>
              </a:spcBef>
              <a:spcAft>
                <a:spcPct val="0"/>
              </a:spcAft>
              <a:buSzPct val="45000"/>
              <a:buFont typeface="Wingdings" panose="05000000000000000000" pitchFamily="2" charset="2"/>
              <a:buNone/>
            </a:pPr>
            <a:fld id="{4AC1FDDC-75BF-4420-A750-E10D9A6462B4}" type="slidenum">
              <a:rPr lang="en-US" sz="800" smtClean="0">
                <a:latin typeface="Times New Roman" panose="02020603050405020304" pitchFamily="18" charset="0"/>
              </a:rPr>
              <a:pPr>
                <a:spcBef>
                  <a:spcPct val="0"/>
                </a:spcBef>
                <a:spcAft>
                  <a:spcPct val="0"/>
                </a:spcAft>
                <a:buSzPct val="45000"/>
                <a:buFont typeface="Wingdings" panose="05000000000000000000" pitchFamily="2" charset="2"/>
                <a:buNone/>
              </a:pPr>
              <a:t>14</a:t>
            </a:fld>
            <a:endParaRPr lang="en-US" sz="800" smtClean="0">
              <a:latin typeface="Times New Roman" panose="02020603050405020304" pitchFamily="18" charset="0"/>
            </a:endParaRPr>
          </a:p>
        </p:txBody>
      </p:sp>
      <p:sp>
        <p:nvSpPr>
          <p:cNvPr id="77827" name="Text Box 1"/>
          <p:cNvSpPr txBox="1">
            <a:spLocks noChangeArrowheads="1"/>
          </p:cNvSpPr>
          <p:nvPr/>
        </p:nvSpPr>
        <p:spPr bwMode="auto">
          <a:xfrm>
            <a:off x="182563" y="6537325"/>
            <a:ext cx="366712" cy="18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ea typeface="MS PGothic" panose="020B0600070205080204" pitchFamily="34" charset="-128"/>
            </a:endParaRPr>
          </a:p>
        </p:txBody>
      </p:sp>
      <p:sp>
        <p:nvSpPr>
          <p:cNvPr id="77828" name="Text Box 2"/>
          <p:cNvSpPr txBox="1">
            <a:spLocks noChangeArrowheads="1"/>
          </p:cNvSpPr>
          <p:nvPr/>
        </p:nvSpPr>
        <p:spPr bwMode="auto">
          <a:xfrm>
            <a:off x="155575" y="504825"/>
            <a:ext cx="8686800"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111024"/>
          <a:lstStyle>
            <a:lvl1pPr>
              <a:spcBef>
                <a:spcPts val="1250"/>
              </a:spcBef>
              <a:spcAft>
                <a:spcPts val="25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S PGothic" panose="020B0600070205080204" pitchFamily="34" charset="-128"/>
              </a:defRPr>
            </a:lvl1pPr>
            <a:lvl2pPr>
              <a:spcBef>
                <a:spcPts val="225"/>
              </a:spcBef>
              <a:spcAft>
                <a:spcPts val="225"/>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MS PGothic" panose="020B0600070205080204" pitchFamily="34" charset="-128"/>
              </a:defRPr>
            </a:lvl9pPr>
          </a:lstStyle>
          <a:p>
            <a:pPr eaLnBrk="1" hangingPunct="1">
              <a:lnSpc>
                <a:spcPct val="87000"/>
              </a:lnSpc>
              <a:spcBef>
                <a:spcPct val="0"/>
              </a:spcBef>
              <a:spcAft>
                <a:spcPct val="0"/>
              </a:spcAft>
              <a:buFont typeface="Times New Roman" panose="02020603050405020304" pitchFamily="18" charset="0"/>
              <a:buNone/>
            </a:pPr>
            <a:r>
              <a:rPr lang="en-US" sz="2800" b="1">
                <a:solidFill>
                  <a:srgbClr val="003F69"/>
                </a:solidFill>
              </a:rPr>
              <a:t>Inside IBM zAware Analytics -- </a:t>
            </a:r>
            <a:r>
              <a:rPr lang="en-US" sz="2800" b="1" i="1">
                <a:solidFill>
                  <a:srgbClr val="003F69"/>
                </a:solidFill>
              </a:rPr>
              <a:t>Analysis</a:t>
            </a:r>
          </a:p>
        </p:txBody>
      </p:sp>
      <p:sp>
        <p:nvSpPr>
          <p:cNvPr id="35843" name="Text Box 3"/>
          <p:cNvSpPr txBox="1">
            <a:spLocks noChangeArrowheads="1"/>
          </p:cNvSpPr>
          <p:nvPr/>
        </p:nvSpPr>
        <p:spPr bwMode="auto">
          <a:xfrm>
            <a:off x="142875" y="1125538"/>
            <a:ext cx="8942388" cy="552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95400" rIns="90000" bIns="45000"/>
          <a:lstStyle>
            <a:lvl1pPr marL="417513" indent="-311150">
              <a:tabLst>
                <a:tab pos="835025" algn="l"/>
                <a:tab pos="1292225" algn="l"/>
                <a:tab pos="1749425" algn="l"/>
                <a:tab pos="2206625" algn="l"/>
                <a:tab pos="2663825" algn="l"/>
                <a:tab pos="3121025" algn="l"/>
                <a:tab pos="3578225" algn="l"/>
                <a:tab pos="4035425" algn="l"/>
                <a:tab pos="4492625" algn="l"/>
                <a:tab pos="4949825" algn="l"/>
                <a:tab pos="5407025" algn="l"/>
                <a:tab pos="5864225" algn="l"/>
                <a:tab pos="6321425" algn="l"/>
                <a:tab pos="6778625" algn="l"/>
                <a:tab pos="7235825" algn="l"/>
                <a:tab pos="7693025" algn="l"/>
                <a:tab pos="8150225" algn="l"/>
                <a:tab pos="8607425" algn="l"/>
                <a:tab pos="9064625" algn="l"/>
                <a:tab pos="9521825" algn="l"/>
                <a:tab pos="9979025" algn="l"/>
              </a:tabLst>
              <a:defRPr>
                <a:solidFill>
                  <a:srgbClr val="000000"/>
                </a:solidFill>
                <a:latin typeface="Arial" panose="020B0604020202020204" pitchFamily="34" charset="0"/>
                <a:ea typeface="DejaVu Sans" charset="0"/>
                <a:cs typeface="DejaVu Sans" charset="0"/>
              </a:defRPr>
            </a:lvl1pPr>
            <a:lvl2pPr marL="849313" indent="-315913">
              <a:tabLst>
                <a:tab pos="835025" algn="l"/>
                <a:tab pos="1292225" algn="l"/>
                <a:tab pos="1749425" algn="l"/>
                <a:tab pos="2206625" algn="l"/>
                <a:tab pos="2663825" algn="l"/>
                <a:tab pos="3121025" algn="l"/>
                <a:tab pos="3578225" algn="l"/>
                <a:tab pos="4035425" algn="l"/>
                <a:tab pos="4492625" algn="l"/>
                <a:tab pos="4949825" algn="l"/>
                <a:tab pos="5407025" algn="l"/>
                <a:tab pos="5864225" algn="l"/>
                <a:tab pos="6321425" algn="l"/>
                <a:tab pos="6778625" algn="l"/>
                <a:tab pos="7235825" algn="l"/>
                <a:tab pos="7693025" algn="l"/>
                <a:tab pos="8150225" algn="l"/>
                <a:tab pos="8607425" algn="l"/>
                <a:tab pos="9064625" algn="l"/>
                <a:tab pos="9521825" algn="l"/>
                <a:tab pos="9979025" algn="l"/>
              </a:tabLst>
              <a:defRPr>
                <a:solidFill>
                  <a:srgbClr val="000000"/>
                </a:solidFill>
                <a:latin typeface="Arial" panose="020B0604020202020204" pitchFamily="34" charset="0"/>
                <a:ea typeface="DejaVu Sans" charset="0"/>
                <a:cs typeface="DejaVu Sans" charset="0"/>
              </a:defRPr>
            </a:lvl2pPr>
            <a:lvl3pPr>
              <a:tabLst>
                <a:tab pos="835025" algn="l"/>
                <a:tab pos="1292225" algn="l"/>
                <a:tab pos="1749425" algn="l"/>
                <a:tab pos="2206625" algn="l"/>
                <a:tab pos="2663825" algn="l"/>
                <a:tab pos="3121025" algn="l"/>
                <a:tab pos="3578225" algn="l"/>
                <a:tab pos="4035425" algn="l"/>
                <a:tab pos="4492625" algn="l"/>
                <a:tab pos="4949825" algn="l"/>
                <a:tab pos="5407025" algn="l"/>
                <a:tab pos="5864225" algn="l"/>
                <a:tab pos="6321425" algn="l"/>
                <a:tab pos="6778625" algn="l"/>
                <a:tab pos="7235825" algn="l"/>
                <a:tab pos="7693025" algn="l"/>
                <a:tab pos="8150225" algn="l"/>
                <a:tab pos="8607425" algn="l"/>
                <a:tab pos="9064625" algn="l"/>
                <a:tab pos="9521825" algn="l"/>
                <a:tab pos="9979025" algn="l"/>
              </a:tabLst>
              <a:defRPr>
                <a:solidFill>
                  <a:srgbClr val="000000"/>
                </a:solidFill>
                <a:latin typeface="Arial" panose="020B0604020202020204" pitchFamily="34" charset="0"/>
                <a:ea typeface="DejaVu Sans" charset="0"/>
                <a:cs typeface="DejaVu Sans" charset="0"/>
              </a:defRPr>
            </a:lvl3pPr>
            <a:lvl4pPr>
              <a:tabLst>
                <a:tab pos="835025" algn="l"/>
                <a:tab pos="1292225" algn="l"/>
                <a:tab pos="1749425" algn="l"/>
                <a:tab pos="2206625" algn="l"/>
                <a:tab pos="2663825" algn="l"/>
                <a:tab pos="3121025" algn="l"/>
                <a:tab pos="3578225" algn="l"/>
                <a:tab pos="4035425" algn="l"/>
                <a:tab pos="4492625" algn="l"/>
                <a:tab pos="4949825" algn="l"/>
                <a:tab pos="5407025" algn="l"/>
                <a:tab pos="5864225" algn="l"/>
                <a:tab pos="6321425" algn="l"/>
                <a:tab pos="6778625" algn="l"/>
                <a:tab pos="7235825" algn="l"/>
                <a:tab pos="7693025" algn="l"/>
                <a:tab pos="8150225" algn="l"/>
                <a:tab pos="8607425" algn="l"/>
                <a:tab pos="9064625" algn="l"/>
                <a:tab pos="9521825" algn="l"/>
                <a:tab pos="9979025" algn="l"/>
              </a:tabLst>
              <a:defRPr>
                <a:solidFill>
                  <a:srgbClr val="000000"/>
                </a:solidFill>
                <a:latin typeface="Arial" panose="020B0604020202020204" pitchFamily="34" charset="0"/>
                <a:ea typeface="DejaVu Sans" charset="0"/>
                <a:cs typeface="DejaVu Sans" charset="0"/>
              </a:defRPr>
            </a:lvl4pPr>
            <a:lvl5pPr>
              <a:tabLst>
                <a:tab pos="835025" algn="l"/>
                <a:tab pos="1292225" algn="l"/>
                <a:tab pos="1749425" algn="l"/>
                <a:tab pos="2206625" algn="l"/>
                <a:tab pos="2663825" algn="l"/>
                <a:tab pos="3121025" algn="l"/>
                <a:tab pos="3578225" algn="l"/>
                <a:tab pos="4035425" algn="l"/>
                <a:tab pos="4492625" algn="l"/>
                <a:tab pos="4949825" algn="l"/>
                <a:tab pos="5407025" algn="l"/>
                <a:tab pos="5864225" algn="l"/>
                <a:tab pos="6321425" algn="l"/>
                <a:tab pos="6778625" algn="l"/>
                <a:tab pos="7235825" algn="l"/>
                <a:tab pos="7693025" algn="l"/>
                <a:tab pos="8150225" algn="l"/>
                <a:tab pos="8607425" algn="l"/>
                <a:tab pos="9064625" algn="l"/>
                <a:tab pos="9521825" algn="l"/>
                <a:tab pos="9979025" algn="l"/>
              </a:tabLst>
              <a:defRPr>
                <a:solidFill>
                  <a:srgbClr val="000000"/>
                </a:solidFill>
                <a:latin typeface="Arial" panose="020B0604020202020204" pitchFamily="34" charset="0"/>
                <a:ea typeface="DejaVu Sans" charset="0"/>
                <a:cs typeface="DejaVu Sans"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835025" algn="l"/>
                <a:tab pos="1292225" algn="l"/>
                <a:tab pos="1749425" algn="l"/>
                <a:tab pos="2206625" algn="l"/>
                <a:tab pos="2663825" algn="l"/>
                <a:tab pos="3121025" algn="l"/>
                <a:tab pos="3578225" algn="l"/>
                <a:tab pos="4035425" algn="l"/>
                <a:tab pos="4492625" algn="l"/>
                <a:tab pos="4949825" algn="l"/>
                <a:tab pos="5407025" algn="l"/>
                <a:tab pos="5864225" algn="l"/>
                <a:tab pos="6321425" algn="l"/>
                <a:tab pos="6778625" algn="l"/>
                <a:tab pos="7235825" algn="l"/>
                <a:tab pos="7693025" algn="l"/>
                <a:tab pos="8150225" algn="l"/>
                <a:tab pos="8607425" algn="l"/>
                <a:tab pos="9064625" algn="l"/>
                <a:tab pos="9521825" algn="l"/>
                <a:tab pos="9979025" algn="l"/>
              </a:tabLst>
              <a:defRPr>
                <a:solidFill>
                  <a:srgbClr val="000000"/>
                </a:solidFill>
                <a:latin typeface="Arial" panose="020B0604020202020204" pitchFamily="34" charset="0"/>
                <a:ea typeface="DejaVu Sans" charset="0"/>
                <a:cs typeface="DejaVu Sans"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835025" algn="l"/>
                <a:tab pos="1292225" algn="l"/>
                <a:tab pos="1749425" algn="l"/>
                <a:tab pos="2206625" algn="l"/>
                <a:tab pos="2663825" algn="l"/>
                <a:tab pos="3121025" algn="l"/>
                <a:tab pos="3578225" algn="l"/>
                <a:tab pos="4035425" algn="l"/>
                <a:tab pos="4492625" algn="l"/>
                <a:tab pos="4949825" algn="l"/>
                <a:tab pos="5407025" algn="l"/>
                <a:tab pos="5864225" algn="l"/>
                <a:tab pos="6321425" algn="l"/>
                <a:tab pos="6778625" algn="l"/>
                <a:tab pos="7235825" algn="l"/>
                <a:tab pos="7693025" algn="l"/>
                <a:tab pos="8150225" algn="l"/>
                <a:tab pos="8607425" algn="l"/>
                <a:tab pos="9064625" algn="l"/>
                <a:tab pos="9521825" algn="l"/>
                <a:tab pos="9979025" algn="l"/>
              </a:tabLst>
              <a:defRPr>
                <a:solidFill>
                  <a:srgbClr val="000000"/>
                </a:solidFill>
                <a:latin typeface="Arial" panose="020B0604020202020204" pitchFamily="34" charset="0"/>
                <a:ea typeface="DejaVu Sans" charset="0"/>
                <a:cs typeface="DejaVu Sans"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835025" algn="l"/>
                <a:tab pos="1292225" algn="l"/>
                <a:tab pos="1749425" algn="l"/>
                <a:tab pos="2206625" algn="l"/>
                <a:tab pos="2663825" algn="l"/>
                <a:tab pos="3121025" algn="l"/>
                <a:tab pos="3578225" algn="l"/>
                <a:tab pos="4035425" algn="l"/>
                <a:tab pos="4492625" algn="l"/>
                <a:tab pos="4949825" algn="l"/>
                <a:tab pos="5407025" algn="l"/>
                <a:tab pos="5864225" algn="l"/>
                <a:tab pos="6321425" algn="l"/>
                <a:tab pos="6778625" algn="l"/>
                <a:tab pos="7235825" algn="l"/>
                <a:tab pos="7693025" algn="l"/>
                <a:tab pos="8150225" algn="l"/>
                <a:tab pos="8607425" algn="l"/>
                <a:tab pos="9064625" algn="l"/>
                <a:tab pos="9521825" algn="l"/>
                <a:tab pos="9979025" algn="l"/>
              </a:tabLst>
              <a:defRPr>
                <a:solidFill>
                  <a:srgbClr val="000000"/>
                </a:solidFill>
                <a:latin typeface="Arial" panose="020B0604020202020204" pitchFamily="34" charset="0"/>
                <a:ea typeface="DejaVu Sans" charset="0"/>
                <a:cs typeface="DejaVu Sans"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835025" algn="l"/>
                <a:tab pos="1292225" algn="l"/>
                <a:tab pos="1749425" algn="l"/>
                <a:tab pos="2206625" algn="l"/>
                <a:tab pos="2663825" algn="l"/>
                <a:tab pos="3121025" algn="l"/>
                <a:tab pos="3578225" algn="l"/>
                <a:tab pos="4035425" algn="l"/>
                <a:tab pos="4492625" algn="l"/>
                <a:tab pos="4949825" algn="l"/>
                <a:tab pos="5407025" algn="l"/>
                <a:tab pos="5864225" algn="l"/>
                <a:tab pos="6321425" algn="l"/>
                <a:tab pos="6778625" algn="l"/>
                <a:tab pos="7235825" algn="l"/>
                <a:tab pos="7693025" algn="l"/>
                <a:tab pos="8150225" algn="l"/>
                <a:tab pos="8607425" algn="l"/>
                <a:tab pos="9064625" algn="l"/>
                <a:tab pos="9521825" algn="l"/>
                <a:tab pos="9979025" algn="l"/>
              </a:tabLst>
              <a:defRPr>
                <a:solidFill>
                  <a:srgbClr val="000000"/>
                </a:solidFill>
                <a:latin typeface="Arial" panose="020B0604020202020204" pitchFamily="34" charset="0"/>
                <a:ea typeface="DejaVu Sans" charset="0"/>
                <a:cs typeface="DejaVu Sans" charset="0"/>
              </a:defRPr>
            </a:lvl9pPr>
          </a:lstStyle>
          <a:p>
            <a:pPr eaLnBrk="1" hangingPunct="1">
              <a:lnSpc>
                <a:spcPct val="87000"/>
              </a:lnSpc>
              <a:spcBef>
                <a:spcPts val="588"/>
              </a:spcBef>
              <a:spcAft>
                <a:spcPts val="588"/>
              </a:spcAft>
              <a:buClr>
                <a:srgbClr val="000000"/>
              </a:buClr>
              <a:buSzPct val="45000"/>
              <a:buFont typeface="Wingdings" panose="05000000000000000000" pitchFamily="2" charset="2"/>
              <a:buChar char=""/>
              <a:defRPr/>
            </a:pPr>
            <a:r>
              <a:rPr lang="en-US" sz="2000" dirty="0" smtClean="0">
                <a:ea typeface="MS PGothic" panose="020B0600070205080204" pitchFamily="34" charset="-128"/>
              </a:rPr>
              <a:t>Real-time log data from each system is compared to the model </a:t>
            </a:r>
          </a:p>
          <a:p>
            <a:pPr eaLnBrk="1" hangingPunct="1">
              <a:lnSpc>
                <a:spcPct val="87000"/>
              </a:lnSpc>
              <a:spcBef>
                <a:spcPts val="588"/>
              </a:spcBef>
              <a:spcAft>
                <a:spcPts val="588"/>
              </a:spcAft>
              <a:buClr>
                <a:srgbClr val="000000"/>
              </a:buClr>
              <a:buSzPct val="45000"/>
              <a:buFont typeface="Wingdings" panose="05000000000000000000" pitchFamily="2" charset="2"/>
              <a:buChar char=""/>
              <a:defRPr/>
            </a:pPr>
            <a:r>
              <a:rPr lang="en-US" sz="2000" dirty="0" smtClean="0">
                <a:ea typeface="MS PGothic" panose="020B0600070205080204" pitchFamily="34" charset="-128"/>
              </a:rPr>
              <a:t>Assigns a </a:t>
            </a:r>
            <a:r>
              <a:rPr lang="en-US" sz="2000" b="1" dirty="0" smtClean="0">
                <a:solidFill>
                  <a:srgbClr val="000099"/>
                </a:solidFill>
                <a:ea typeface="MS PGothic" panose="020B0600070205080204" pitchFamily="34" charset="-128"/>
              </a:rPr>
              <a:t>message anomaly</a:t>
            </a:r>
            <a:r>
              <a:rPr lang="en-US" sz="2000" dirty="0" smtClean="0">
                <a:ea typeface="MS PGothic" panose="020B0600070205080204" pitchFamily="34" charset="-128"/>
              </a:rPr>
              <a:t> score to indicate deviation from the model</a:t>
            </a:r>
          </a:p>
          <a:p>
            <a:pPr lvl="1" eaLnBrk="1" hangingPunct="1">
              <a:lnSpc>
                <a:spcPct val="87000"/>
              </a:lnSpc>
              <a:spcBef>
                <a:spcPts val="288"/>
              </a:spcBef>
              <a:spcAft>
                <a:spcPts val="288"/>
              </a:spcAft>
              <a:buClr>
                <a:srgbClr val="000000"/>
              </a:buClr>
              <a:buSzPct val="75000"/>
              <a:buFont typeface="Symbol" panose="05050102010706020507" pitchFamily="18" charset="2"/>
              <a:buChar char=""/>
              <a:defRPr/>
            </a:pPr>
            <a:r>
              <a:rPr lang="en-US" dirty="0" smtClean="0">
                <a:ea typeface="MS PGothic" panose="020B0600070205080204" pitchFamily="34" charset="-128"/>
              </a:rPr>
              <a:t>Rare messages</a:t>
            </a:r>
          </a:p>
          <a:p>
            <a:pPr lvl="1" eaLnBrk="1" hangingPunct="1">
              <a:lnSpc>
                <a:spcPct val="87000"/>
              </a:lnSpc>
              <a:spcBef>
                <a:spcPts val="288"/>
              </a:spcBef>
              <a:spcAft>
                <a:spcPts val="288"/>
              </a:spcAft>
              <a:buClr>
                <a:srgbClr val="000000"/>
              </a:buClr>
              <a:buSzPct val="75000"/>
              <a:buFont typeface="Symbol" panose="05050102010706020507" pitchFamily="18" charset="2"/>
              <a:buChar char=""/>
              <a:defRPr/>
            </a:pPr>
            <a:r>
              <a:rPr lang="en-US" dirty="0" smtClean="0">
                <a:ea typeface="MS PGothic" panose="020B0600070205080204" pitchFamily="34" charset="-128"/>
              </a:rPr>
              <a:t>Out of context from normal patterns</a:t>
            </a:r>
          </a:p>
          <a:p>
            <a:pPr lvl="1" eaLnBrk="1" hangingPunct="1">
              <a:lnSpc>
                <a:spcPct val="87000"/>
              </a:lnSpc>
              <a:spcBef>
                <a:spcPts val="288"/>
              </a:spcBef>
              <a:spcAft>
                <a:spcPts val="288"/>
              </a:spcAft>
              <a:buClr>
                <a:srgbClr val="000000"/>
              </a:buClr>
              <a:buSzPct val="75000"/>
              <a:buFont typeface="Symbol" panose="05050102010706020507" pitchFamily="18" charset="2"/>
              <a:buChar char=""/>
              <a:defRPr/>
            </a:pPr>
            <a:r>
              <a:rPr lang="en-US" dirty="0" smtClean="0">
                <a:ea typeface="MS PGothic" panose="020B0600070205080204" pitchFamily="34" charset="-128"/>
              </a:rPr>
              <a:t>High counts</a:t>
            </a:r>
          </a:p>
          <a:p>
            <a:pPr lvl="1" eaLnBrk="1" hangingPunct="1">
              <a:lnSpc>
                <a:spcPct val="87000"/>
              </a:lnSpc>
              <a:spcBef>
                <a:spcPts val="288"/>
              </a:spcBef>
              <a:spcAft>
                <a:spcPts val="288"/>
              </a:spcAft>
              <a:buClr>
                <a:srgbClr val="000000"/>
              </a:buClr>
              <a:buSzPct val="75000"/>
              <a:buFont typeface="Symbol" panose="05050102010706020507" pitchFamily="18" charset="2"/>
              <a:buChar char=""/>
              <a:defRPr/>
            </a:pPr>
            <a:r>
              <a:rPr lang="en-US" dirty="0" smtClean="0">
                <a:ea typeface="MS PGothic" panose="020B0600070205080204" pitchFamily="34" charset="-128"/>
              </a:rPr>
              <a:t>Periodicity  </a:t>
            </a:r>
          </a:p>
          <a:p>
            <a:pPr marL="850900" indent="-314325" eaLnBrk="1" hangingPunct="1">
              <a:lnSpc>
                <a:spcPct val="87000"/>
              </a:lnSpc>
              <a:defRPr/>
            </a:pPr>
            <a:endParaRPr lang="en-US" sz="400" dirty="0" smtClean="0">
              <a:ea typeface="MS PGothic" panose="020B0600070205080204" pitchFamily="34" charset="-128"/>
            </a:endParaRPr>
          </a:p>
          <a:p>
            <a:pPr eaLnBrk="1" hangingPunct="1">
              <a:lnSpc>
                <a:spcPct val="87000"/>
              </a:lnSpc>
              <a:spcBef>
                <a:spcPts val="588"/>
              </a:spcBef>
              <a:spcAft>
                <a:spcPts val="588"/>
              </a:spcAft>
              <a:buClr>
                <a:srgbClr val="000000"/>
              </a:buClr>
              <a:buSzPct val="45000"/>
              <a:buFont typeface="Wingdings" panose="05000000000000000000" pitchFamily="2" charset="2"/>
              <a:buChar char=""/>
              <a:defRPr/>
            </a:pPr>
            <a:r>
              <a:rPr lang="en-US" sz="2000" dirty="0" smtClean="0">
                <a:ea typeface="MS PGothic" panose="020B0600070205080204" pitchFamily="34" charset="-128"/>
              </a:rPr>
              <a:t>Uses z/OS knowledge to influence the z/OS scores</a:t>
            </a:r>
          </a:p>
          <a:p>
            <a:pPr eaLnBrk="1" hangingPunct="1">
              <a:lnSpc>
                <a:spcPct val="87000"/>
              </a:lnSpc>
              <a:spcBef>
                <a:spcPts val="588"/>
              </a:spcBef>
              <a:spcAft>
                <a:spcPts val="588"/>
              </a:spcAft>
              <a:buClr>
                <a:srgbClr val="000000"/>
              </a:buClr>
              <a:buSzPct val="45000"/>
              <a:buFont typeface="Wingdings" panose="05000000000000000000" pitchFamily="2" charset="2"/>
              <a:buChar char=""/>
              <a:defRPr/>
            </a:pPr>
            <a:r>
              <a:rPr lang="en-US" sz="2000" dirty="0" smtClean="0">
                <a:ea typeface="MS PGothic" panose="020B0600070205080204" pitchFamily="34" charset="-128"/>
              </a:rPr>
              <a:t>Generates a heat map for each group or system at hour or day level</a:t>
            </a:r>
          </a:p>
          <a:p>
            <a:pPr eaLnBrk="1" hangingPunct="1">
              <a:lnSpc>
                <a:spcPct val="87000"/>
              </a:lnSpc>
              <a:spcBef>
                <a:spcPts val="588"/>
              </a:spcBef>
              <a:spcAft>
                <a:spcPts val="588"/>
              </a:spcAft>
              <a:buClr>
                <a:srgbClr val="000000"/>
              </a:buClr>
              <a:buSzPct val="45000"/>
              <a:buFont typeface="Wingdings" panose="05000000000000000000" pitchFamily="2" charset="2"/>
              <a:buChar char=""/>
              <a:defRPr/>
            </a:pPr>
            <a:r>
              <a:rPr lang="en-US" sz="2000" dirty="0" smtClean="0">
                <a:ea typeface="MS PGothic" panose="020B0600070205080204" pitchFamily="34" charset="-128"/>
              </a:rPr>
              <a:t>Generates an </a:t>
            </a:r>
            <a:r>
              <a:rPr lang="en-US" sz="2000" b="1" dirty="0" smtClean="0">
                <a:solidFill>
                  <a:srgbClr val="000099"/>
                </a:solidFill>
                <a:ea typeface="MS PGothic" panose="020B0600070205080204" pitchFamily="34" charset="-128"/>
              </a:rPr>
              <a:t>interval anomaly</a:t>
            </a:r>
            <a:r>
              <a:rPr lang="en-US" sz="2000" dirty="0" smtClean="0">
                <a:ea typeface="MS PGothic" panose="020B0600070205080204" pitchFamily="34" charset="-128"/>
              </a:rPr>
              <a:t> score bar per 10 minute interval</a:t>
            </a:r>
          </a:p>
          <a:p>
            <a:pPr lvl="1" eaLnBrk="1" hangingPunct="1">
              <a:lnSpc>
                <a:spcPct val="87000"/>
              </a:lnSpc>
              <a:spcBef>
                <a:spcPts val="288"/>
              </a:spcBef>
              <a:spcAft>
                <a:spcPts val="288"/>
              </a:spcAft>
              <a:buClr>
                <a:srgbClr val="000000"/>
              </a:buClr>
              <a:buSzPct val="75000"/>
              <a:buFont typeface="Symbol" panose="05050102010706020507" pitchFamily="18" charset="2"/>
              <a:buChar char=""/>
              <a:defRPr/>
            </a:pPr>
            <a:r>
              <a:rPr lang="en-US" dirty="0" smtClean="0">
                <a:ea typeface="MS PGothic" panose="020B0600070205080204" pitchFamily="34" charset="-128"/>
              </a:rPr>
              <a:t>GUI shows number of unique message IDs (bar height)</a:t>
            </a:r>
          </a:p>
          <a:p>
            <a:pPr lvl="1" eaLnBrk="1" hangingPunct="1">
              <a:lnSpc>
                <a:spcPct val="87000"/>
              </a:lnSpc>
              <a:spcBef>
                <a:spcPts val="288"/>
              </a:spcBef>
              <a:spcAft>
                <a:spcPts val="288"/>
              </a:spcAft>
              <a:buClr>
                <a:srgbClr val="000000"/>
              </a:buClr>
              <a:buSzPct val="75000"/>
              <a:buFont typeface="Symbol" panose="05050102010706020507" pitchFamily="18" charset="2"/>
              <a:buChar char=""/>
              <a:defRPr/>
            </a:pPr>
            <a:r>
              <a:rPr lang="en-US" dirty="0" smtClean="0">
                <a:ea typeface="MS PGothic" panose="020B0600070205080204" pitchFamily="34" charset="-128"/>
              </a:rPr>
              <a:t>GUI shows interval anomaly score (bar color)</a:t>
            </a:r>
          </a:p>
          <a:p>
            <a:pPr marL="850900" indent="-314325" eaLnBrk="1" hangingPunct="1">
              <a:lnSpc>
                <a:spcPct val="87000"/>
              </a:lnSpc>
              <a:defRPr/>
            </a:pPr>
            <a:endParaRPr lang="en-US" sz="500" dirty="0" smtClean="0">
              <a:ea typeface="MS PGothic" panose="020B0600070205080204" pitchFamily="34" charset="-128"/>
            </a:endParaRPr>
          </a:p>
          <a:p>
            <a:pPr eaLnBrk="1" hangingPunct="1">
              <a:lnSpc>
                <a:spcPct val="87000"/>
              </a:lnSpc>
              <a:spcBef>
                <a:spcPts val="588"/>
              </a:spcBef>
              <a:spcAft>
                <a:spcPts val="588"/>
              </a:spcAft>
              <a:buClr>
                <a:srgbClr val="000000"/>
              </a:buClr>
              <a:buSzPct val="45000"/>
              <a:buFont typeface="Wingdings" panose="05000000000000000000" pitchFamily="2" charset="2"/>
              <a:buChar char=""/>
              <a:defRPr/>
            </a:pPr>
            <a:r>
              <a:rPr lang="en-US" sz="2000" dirty="0" smtClean="0">
                <a:ea typeface="MS PGothic" panose="020B0600070205080204" pitchFamily="34" charset="-128"/>
              </a:rPr>
              <a:t>Drill down on interval shows the actual messages with message scores and other details</a:t>
            </a:r>
          </a:p>
          <a:p>
            <a:pPr eaLnBrk="1" hangingPunct="1">
              <a:lnSpc>
                <a:spcPct val="87000"/>
              </a:lnSpc>
              <a:spcBef>
                <a:spcPts val="588"/>
              </a:spcBef>
              <a:spcAft>
                <a:spcPts val="588"/>
              </a:spcAft>
              <a:buClr>
                <a:srgbClr val="000000"/>
              </a:buClr>
              <a:buSzPct val="45000"/>
              <a:buFont typeface="Wingdings" panose="05000000000000000000" pitchFamily="2" charset="2"/>
              <a:buChar char=""/>
              <a:defRPr/>
            </a:pPr>
            <a:r>
              <a:rPr lang="en-US" sz="2000" dirty="0" smtClean="0">
                <a:ea typeface="MS PGothic" panose="020B0600070205080204" pitchFamily="34" charset="-128"/>
              </a:rPr>
              <a:t>Launch to IBM knowledge center for IBM generated z/OS messages</a:t>
            </a:r>
          </a:p>
          <a:p>
            <a:pPr eaLnBrk="1" hangingPunct="1">
              <a:lnSpc>
                <a:spcPct val="87000"/>
              </a:lnSpc>
              <a:defRPr/>
            </a:pPr>
            <a:endParaRPr lang="en-US" sz="2000" dirty="0" smtClean="0">
              <a:ea typeface="MS PGothic" panose="020B0600070205080204" pitchFamily="34" charset="-128"/>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3"/>
          <p:cNvSpPr>
            <a:spLocks noGrp="1"/>
          </p:cNvSpPr>
          <p:nvPr>
            <p:ph type="sldNum" sz="quarter" idx="10"/>
          </p:nvPr>
        </p:nvSpPr>
        <p:spPr>
          <a:noFill/>
        </p:spPr>
        <p:txBody>
          <a:bodyPr/>
          <a:lstStyle>
            <a:lvl1pPr marL="358775" indent="-358775">
              <a:spcBef>
                <a:spcPts val="1250"/>
              </a:spcBef>
              <a:spcAft>
                <a:spcPts val="250"/>
              </a:spcAft>
              <a:buClr>
                <a:srgbClr val="000000"/>
              </a:buClr>
              <a:buSzPct val="100000"/>
              <a:buFont typeface="Times New Roman" panose="02020603050405020304" pitchFamily="18" charset="0"/>
              <a:buChar char="•"/>
              <a:defRPr sz="2000">
                <a:solidFill>
                  <a:srgbClr val="000000"/>
                </a:solidFill>
                <a:latin typeface="Arial" panose="020B0604020202020204" pitchFamily="34" charset="0"/>
                <a:ea typeface="MS PGothic" panose="020B0600070205080204" pitchFamily="34" charset="-128"/>
              </a:defRPr>
            </a:lvl1pPr>
            <a:lvl2pPr>
              <a:spcBef>
                <a:spcPts val="225"/>
              </a:spcBef>
              <a:spcAft>
                <a:spcPts val="225"/>
              </a:spcAft>
              <a:buClr>
                <a:srgbClr val="000000"/>
              </a:buClr>
              <a:buSzPct val="100000"/>
              <a:buFont typeface="Times New Roman" panose="02020603050405020304" pitchFamily="18" charset="0"/>
              <a:buChar char="–"/>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9pPr>
          </a:lstStyle>
          <a:p>
            <a:pPr>
              <a:spcBef>
                <a:spcPct val="0"/>
              </a:spcBef>
              <a:spcAft>
                <a:spcPct val="0"/>
              </a:spcAft>
              <a:buSzPct val="45000"/>
              <a:buFont typeface="Wingdings" panose="05000000000000000000" pitchFamily="2" charset="2"/>
              <a:buNone/>
            </a:pPr>
            <a:fld id="{BEE5F2E1-7656-413A-A1B8-D9076FC833BF}" type="slidenum">
              <a:rPr lang="en-US" sz="800" smtClean="0">
                <a:latin typeface="Times New Roman" panose="02020603050405020304" pitchFamily="18" charset="0"/>
              </a:rPr>
              <a:pPr>
                <a:spcBef>
                  <a:spcPct val="0"/>
                </a:spcBef>
                <a:spcAft>
                  <a:spcPct val="0"/>
                </a:spcAft>
                <a:buSzPct val="45000"/>
                <a:buFont typeface="Wingdings" panose="05000000000000000000" pitchFamily="2" charset="2"/>
                <a:buNone/>
              </a:pPr>
              <a:t>15</a:t>
            </a:fld>
            <a:endParaRPr lang="en-US" sz="800" smtClean="0">
              <a:latin typeface="Times New Roman" panose="02020603050405020304" pitchFamily="18" charset="0"/>
            </a:endParaRPr>
          </a:p>
        </p:txBody>
      </p:sp>
      <p:sp>
        <p:nvSpPr>
          <p:cNvPr id="59395" name="Text Box 1"/>
          <p:cNvSpPr txBox="1">
            <a:spLocks noChangeArrowheads="1"/>
          </p:cNvSpPr>
          <p:nvPr/>
        </p:nvSpPr>
        <p:spPr bwMode="auto">
          <a:xfrm>
            <a:off x="346075" y="484188"/>
            <a:ext cx="6080125" cy="44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143856"/>
          <a:lstStyle>
            <a:lvl1pPr>
              <a:spcBef>
                <a:spcPts val="1250"/>
              </a:spcBef>
              <a:spcAft>
                <a:spcPts val="25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S PGothic" panose="020B0600070205080204" pitchFamily="34" charset="-128"/>
              </a:defRPr>
            </a:lvl1pPr>
            <a:lvl2pPr>
              <a:spcBef>
                <a:spcPts val="225"/>
              </a:spcBef>
              <a:spcAft>
                <a:spcPts val="225"/>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MS PGothic" panose="020B0600070205080204" pitchFamily="34" charset="-128"/>
              </a:defRPr>
            </a:lvl9pPr>
          </a:lstStyle>
          <a:p>
            <a:pPr eaLnBrk="1" hangingPunct="1">
              <a:lnSpc>
                <a:spcPct val="84000"/>
              </a:lnSpc>
              <a:spcBef>
                <a:spcPct val="0"/>
              </a:spcBef>
              <a:spcAft>
                <a:spcPct val="0"/>
              </a:spcAft>
              <a:buFont typeface="Times New Roman" panose="02020603050405020304" pitchFamily="18" charset="0"/>
              <a:buNone/>
            </a:pPr>
            <a:r>
              <a:rPr lang="en-US" sz="2600" b="1">
                <a:solidFill>
                  <a:srgbClr val="003F69"/>
                </a:solidFill>
              </a:rPr>
              <a:t>Enhanced zAware GUI</a:t>
            </a:r>
          </a:p>
        </p:txBody>
      </p:sp>
      <p:sp>
        <p:nvSpPr>
          <p:cNvPr id="59396" name="Text Box 2"/>
          <p:cNvSpPr txBox="1">
            <a:spLocks noChangeArrowheads="1"/>
          </p:cNvSpPr>
          <p:nvPr/>
        </p:nvSpPr>
        <p:spPr bwMode="auto">
          <a:xfrm>
            <a:off x="344488" y="1295400"/>
            <a:ext cx="8797925" cy="5141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109080"/>
          <a:lstStyle>
            <a:lvl1pPr marL="338138" indent="-336550">
              <a:spcBef>
                <a:spcPts val="1250"/>
              </a:spcBef>
              <a:spcAft>
                <a:spcPts val="250"/>
              </a:spcAft>
              <a:buClr>
                <a:srgbClr val="000000"/>
              </a:buClr>
              <a:buSzPct val="100000"/>
              <a:buFont typeface="Times New Roman" panose="02020603050405020304" pitchFamily="18" charset="0"/>
              <a:buChar char="•"/>
              <a:tabLst>
                <a:tab pos="1317625" algn="l"/>
                <a:tab pos="2232025" algn="l"/>
                <a:tab pos="3146425" algn="l"/>
                <a:tab pos="4060825" algn="l"/>
                <a:tab pos="4975225" algn="l"/>
                <a:tab pos="5889625" algn="l"/>
                <a:tab pos="6804025" algn="l"/>
                <a:tab pos="7718425" algn="l"/>
                <a:tab pos="8632825" algn="l"/>
                <a:tab pos="9547225" algn="l"/>
                <a:tab pos="10461625" algn="l"/>
              </a:tabLst>
              <a:defRPr sz="2000">
                <a:solidFill>
                  <a:srgbClr val="000000"/>
                </a:solidFill>
                <a:latin typeface="Arial" panose="020B0604020202020204" pitchFamily="34" charset="0"/>
                <a:ea typeface="MS PGothic" panose="020B0600070205080204" pitchFamily="34" charset="-128"/>
              </a:defRPr>
            </a:lvl1pPr>
            <a:lvl2pPr marL="738188" indent="-279400">
              <a:spcBef>
                <a:spcPts val="225"/>
              </a:spcBef>
              <a:spcAft>
                <a:spcPts val="225"/>
              </a:spcAft>
              <a:buClr>
                <a:srgbClr val="000000"/>
              </a:buClr>
              <a:buSzPct val="100000"/>
              <a:buFont typeface="Times New Roman" panose="02020603050405020304" pitchFamily="18" charset="0"/>
              <a:buChar char="–"/>
              <a:tabLst>
                <a:tab pos="1317625" algn="l"/>
                <a:tab pos="2232025" algn="l"/>
                <a:tab pos="3146425" algn="l"/>
                <a:tab pos="4060825" algn="l"/>
                <a:tab pos="4975225" algn="l"/>
                <a:tab pos="5889625" algn="l"/>
                <a:tab pos="6804025" algn="l"/>
                <a:tab pos="7718425" algn="l"/>
                <a:tab pos="8632825" algn="l"/>
                <a:tab pos="9547225" algn="l"/>
                <a:tab pos="10461625" algn="l"/>
              </a:tabLst>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tabLst>
                <a:tab pos="1317625" algn="l"/>
                <a:tab pos="2232025" algn="l"/>
                <a:tab pos="3146425" algn="l"/>
                <a:tab pos="4060825" algn="l"/>
                <a:tab pos="4975225" algn="l"/>
                <a:tab pos="5889625" algn="l"/>
                <a:tab pos="6804025" algn="l"/>
                <a:tab pos="7718425" algn="l"/>
                <a:tab pos="8632825" algn="l"/>
                <a:tab pos="9547225" algn="l"/>
                <a:tab pos="10461625" algn="l"/>
              </a:tabLst>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tabLst>
                <a:tab pos="1317625" algn="l"/>
                <a:tab pos="2232025" algn="l"/>
                <a:tab pos="3146425" algn="l"/>
                <a:tab pos="4060825" algn="l"/>
                <a:tab pos="4975225" algn="l"/>
                <a:tab pos="5889625" algn="l"/>
                <a:tab pos="6804025" algn="l"/>
                <a:tab pos="7718425" algn="l"/>
                <a:tab pos="8632825" algn="l"/>
                <a:tab pos="9547225" algn="l"/>
                <a:tab pos="10461625" algn="l"/>
              </a:tabLst>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tabLst>
                <a:tab pos="1317625" algn="l"/>
                <a:tab pos="2232025" algn="l"/>
                <a:tab pos="3146425" algn="l"/>
                <a:tab pos="4060825" algn="l"/>
                <a:tab pos="4975225" algn="l"/>
                <a:tab pos="5889625" algn="l"/>
                <a:tab pos="6804025" algn="l"/>
                <a:tab pos="7718425" algn="l"/>
                <a:tab pos="8632825" algn="l"/>
                <a:tab pos="9547225" algn="l"/>
                <a:tab pos="10461625" algn="l"/>
              </a:tabLst>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1317625" algn="l"/>
                <a:tab pos="2232025" algn="l"/>
                <a:tab pos="3146425" algn="l"/>
                <a:tab pos="4060825" algn="l"/>
                <a:tab pos="4975225" algn="l"/>
                <a:tab pos="5889625" algn="l"/>
                <a:tab pos="6804025" algn="l"/>
                <a:tab pos="7718425" algn="l"/>
                <a:tab pos="8632825" algn="l"/>
                <a:tab pos="9547225" algn="l"/>
                <a:tab pos="10461625" algn="l"/>
              </a:tabLst>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1317625" algn="l"/>
                <a:tab pos="2232025" algn="l"/>
                <a:tab pos="3146425" algn="l"/>
                <a:tab pos="4060825" algn="l"/>
                <a:tab pos="4975225" algn="l"/>
                <a:tab pos="5889625" algn="l"/>
                <a:tab pos="6804025" algn="l"/>
                <a:tab pos="7718425" algn="l"/>
                <a:tab pos="8632825" algn="l"/>
                <a:tab pos="9547225" algn="l"/>
                <a:tab pos="10461625" algn="l"/>
              </a:tabLst>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1317625" algn="l"/>
                <a:tab pos="2232025" algn="l"/>
                <a:tab pos="3146425" algn="l"/>
                <a:tab pos="4060825" algn="l"/>
                <a:tab pos="4975225" algn="l"/>
                <a:tab pos="5889625" algn="l"/>
                <a:tab pos="6804025" algn="l"/>
                <a:tab pos="7718425" algn="l"/>
                <a:tab pos="8632825" algn="l"/>
                <a:tab pos="9547225" algn="l"/>
                <a:tab pos="10461625" algn="l"/>
              </a:tabLst>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1317625" algn="l"/>
                <a:tab pos="2232025" algn="l"/>
                <a:tab pos="3146425" algn="l"/>
                <a:tab pos="4060825" algn="l"/>
                <a:tab pos="4975225" algn="l"/>
                <a:tab pos="5889625" algn="l"/>
                <a:tab pos="6804025" algn="l"/>
                <a:tab pos="7718425" algn="l"/>
                <a:tab pos="8632825" algn="l"/>
                <a:tab pos="9547225" algn="l"/>
                <a:tab pos="10461625" algn="l"/>
              </a:tabLst>
              <a:defRPr sz="1200">
                <a:solidFill>
                  <a:srgbClr val="000000"/>
                </a:solidFill>
                <a:latin typeface="Arial" panose="020B0604020202020204" pitchFamily="34" charset="0"/>
                <a:ea typeface="MS PGothic" panose="020B0600070205080204" pitchFamily="34" charset="-128"/>
              </a:defRPr>
            </a:lvl9pPr>
          </a:lstStyle>
          <a:p>
            <a:pPr eaLnBrk="1" hangingPunct="1">
              <a:lnSpc>
                <a:spcPct val="93000"/>
              </a:lnSpc>
              <a:buClr>
                <a:srgbClr val="003F69"/>
              </a:buClr>
            </a:pPr>
            <a:r>
              <a:rPr lang="en-US" dirty="0"/>
              <a:t>Improved usability and GUI functional enhancements address many customer requirements</a:t>
            </a:r>
          </a:p>
          <a:p>
            <a:pPr lvl="1" eaLnBrk="1" hangingPunct="1">
              <a:lnSpc>
                <a:spcPct val="93000"/>
              </a:lnSpc>
              <a:buClr>
                <a:srgbClr val="003F69"/>
              </a:buClr>
              <a:buFont typeface="Wingdings" panose="05000000000000000000" pitchFamily="2" charset="2"/>
              <a:buChar char=""/>
            </a:pPr>
            <a:r>
              <a:rPr lang="en-US" dirty="0"/>
              <a:t>enhanced filtering, visualization, better use of GUI real estate, </a:t>
            </a:r>
          </a:p>
          <a:p>
            <a:pPr lvl="1" eaLnBrk="1" hangingPunct="1">
              <a:lnSpc>
                <a:spcPct val="93000"/>
              </a:lnSpc>
              <a:buClr>
                <a:srgbClr val="003F69"/>
              </a:buClr>
              <a:buFont typeface="Wingdings" panose="05000000000000000000" pitchFamily="2" charset="2"/>
              <a:buChar char=""/>
            </a:pPr>
            <a:r>
              <a:rPr lang="en-US" dirty="0"/>
              <a:t>improved UI navigation </a:t>
            </a:r>
          </a:p>
          <a:p>
            <a:pPr lvl="1" eaLnBrk="1" hangingPunct="1">
              <a:lnSpc>
                <a:spcPct val="93000"/>
              </a:lnSpc>
              <a:buClr>
                <a:srgbClr val="003F69"/>
              </a:buClr>
              <a:buFont typeface="Wingdings" panose="05000000000000000000" pitchFamily="2" charset="2"/>
              <a:buChar char=""/>
            </a:pPr>
            <a:r>
              <a:rPr lang="en-US" dirty="0"/>
              <a:t>display local time in addition to UTC time </a:t>
            </a:r>
          </a:p>
          <a:p>
            <a:pPr eaLnBrk="1" hangingPunct="1">
              <a:lnSpc>
                <a:spcPct val="93000"/>
              </a:lnSpc>
              <a:buClr>
                <a:srgbClr val="003F69"/>
              </a:buClr>
            </a:pPr>
            <a:r>
              <a:rPr lang="en-US" dirty="0"/>
              <a:t>New improved GUIs are based on IBM One UI guidelines </a:t>
            </a:r>
          </a:p>
          <a:p>
            <a:pPr eaLnBrk="1" hangingPunct="1">
              <a:lnSpc>
                <a:spcPct val="93000"/>
              </a:lnSpc>
              <a:buClr>
                <a:srgbClr val="003F69"/>
              </a:buClr>
            </a:pPr>
            <a:r>
              <a:rPr lang="en-US" dirty="0">
                <a:solidFill>
                  <a:srgbClr val="0000FF"/>
                </a:solidFill>
              </a:rPr>
              <a:t>Heat map</a:t>
            </a:r>
            <a:r>
              <a:rPr lang="en-US" dirty="0"/>
              <a:t> display provides a high level consolidated view with ability to drill down to detail views </a:t>
            </a:r>
          </a:p>
          <a:p>
            <a:pPr lvl="1" eaLnBrk="1" hangingPunct="1">
              <a:lnSpc>
                <a:spcPct val="93000"/>
              </a:lnSpc>
              <a:buClr>
                <a:srgbClr val="003F69"/>
              </a:buClr>
              <a:buFont typeface="Wingdings" panose="05000000000000000000" pitchFamily="2" charset="2"/>
              <a:buChar char=""/>
            </a:pPr>
            <a:r>
              <a:rPr lang="en-US" b="1" dirty="0"/>
              <a:t>z/OS</a:t>
            </a:r>
            <a:r>
              <a:rPr lang="en-US" dirty="0"/>
              <a:t> grouped by </a:t>
            </a:r>
            <a:r>
              <a:rPr lang="en-US" b="1" dirty="0"/>
              <a:t>sysplex</a:t>
            </a:r>
            <a:r>
              <a:rPr lang="en-US" dirty="0"/>
              <a:t>,   </a:t>
            </a:r>
            <a:r>
              <a:rPr lang="en-US" b="1" dirty="0"/>
              <a:t>Linux</a:t>
            </a:r>
            <a:r>
              <a:rPr lang="en-US" dirty="0"/>
              <a:t> grouped by </a:t>
            </a:r>
            <a:r>
              <a:rPr lang="en-US" b="1" dirty="0"/>
              <a:t>model group</a:t>
            </a:r>
          </a:p>
          <a:p>
            <a:pPr lvl="1" eaLnBrk="1" hangingPunct="1">
              <a:lnSpc>
                <a:spcPct val="93000"/>
              </a:lnSpc>
              <a:buClr>
                <a:srgbClr val="003F69"/>
              </a:buClr>
              <a:buFont typeface="Wingdings" panose="05000000000000000000" pitchFamily="2" charset="2"/>
              <a:buChar char=""/>
            </a:pPr>
            <a:r>
              <a:rPr lang="en-US" dirty="0"/>
              <a:t>Scores presented at the </a:t>
            </a:r>
            <a:r>
              <a:rPr lang="en-US" dirty="0" smtClean="0"/>
              <a:t>day and hour level </a:t>
            </a:r>
          </a:p>
          <a:p>
            <a:pPr lvl="2" eaLnBrk="1" hangingPunct="1">
              <a:lnSpc>
                <a:spcPct val="93000"/>
              </a:lnSpc>
              <a:buClr>
                <a:srgbClr val="003F69"/>
              </a:buClr>
              <a:buFont typeface="Wingdings" panose="05000000000000000000" pitchFamily="2" charset="2"/>
              <a:buChar char=""/>
            </a:pPr>
            <a:r>
              <a:rPr lang="en-US" dirty="0" smtClean="0"/>
              <a:t>Highest score for that hour or day for the group or system</a:t>
            </a:r>
            <a:endParaRPr lang="en-US" dirty="0"/>
          </a:p>
          <a:p>
            <a:pPr lvl="1" eaLnBrk="1" hangingPunct="1">
              <a:lnSpc>
                <a:spcPct val="93000"/>
              </a:lnSpc>
              <a:buClr>
                <a:srgbClr val="003F69"/>
              </a:buClr>
              <a:buFont typeface="Wingdings" panose="05000000000000000000" pitchFamily="2" charset="2"/>
              <a:buChar char=""/>
            </a:pPr>
            <a:r>
              <a:rPr lang="en-US" dirty="0"/>
              <a:t>Quickly get to all systems in a specific group </a:t>
            </a:r>
          </a:p>
          <a:p>
            <a:pPr lvl="1" eaLnBrk="1" hangingPunct="1">
              <a:lnSpc>
                <a:spcPct val="93000"/>
              </a:lnSpc>
              <a:buClr>
                <a:srgbClr val="003F69"/>
              </a:buClr>
              <a:buFont typeface="Wingdings" panose="05000000000000000000" pitchFamily="2" charset="2"/>
              <a:buChar char=""/>
            </a:pPr>
            <a:r>
              <a:rPr lang="en-US" dirty="0"/>
              <a:t>See the interval summaries per system with the Bar Score view</a:t>
            </a:r>
          </a:p>
          <a:p>
            <a:pPr lvl="1" eaLnBrk="1" hangingPunct="1">
              <a:lnSpc>
                <a:spcPct val="93000"/>
              </a:lnSpc>
              <a:buClr>
                <a:srgbClr val="003F69"/>
              </a:buClr>
              <a:buFont typeface="Wingdings" panose="05000000000000000000" pitchFamily="2" charset="2"/>
              <a:buChar char=""/>
            </a:pPr>
            <a:r>
              <a:rPr lang="en-US" dirty="0"/>
              <a:t>Detailed messages and scores in the Interval view</a:t>
            </a:r>
          </a:p>
          <a:p>
            <a:pPr eaLnBrk="1" hangingPunct="1">
              <a:lnSpc>
                <a:spcPct val="93000"/>
              </a:lnSpc>
              <a:buClr>
                <a:srgbClr val="003F69"/>
              </a:buClr>
            </a:pPr>
            <a:r>
              <a:rPr lang="en-US" dirty="0"/>
              <a:t>Expanded browser support with Firefox ESR 24, 31 and IE 9,10,11 </a:t>
            </a:r>
          </a:p>
        </p:txBody>
      </p:sp>
      <p:sp>
        <p:nvSpPr>
          <p:cNvPr id="59397" name="AutoShape 3"/>
          <p:cNvSpPr>
            <a:spLocks noChangeArrowheads="1"/>
          </p:cNvSpPr>
          <p:nvPr/>
        </p:nvSpPr>
        <p:spPr bwMode="auto">
          <a:xfrm>
            <a:off x="6629400" y="695325"/>
            <a:ext cx="1131888" cy="539750"/>
          </a:xfrm>
          <a:prstGeom prst="irregularSeal2">
            <a:avLst/>
          </a:prstGeom>
          <a:solidFill>
            <a:srgbClr val="FFC000">
              <a:alpha val="78822"/>
            </a:srgbClr>
          </a:solidFill>
          <a:ln w="648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70992" rIns="0" bIns="46800"/>
          <a:lstStyle>
            <a:lvl1pPr>
              <a:spcBef>
                <a:spcPts val="1250"/>
              </a:spcBef>
              <a:spcAft>
                <a:spcPts val="25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S PGothic" panose="020B0600070205080204" pitchFamily="34" charset="-128"/>
              </a:defRPr>
            </a:lvl1pPr>
            <a:lvl2pPr>
              <a:spcBef>
                <a:spcPts val="225"/>
              </a:spcBef>
              <a:spcAft>
                <a:spcPts val="225"/>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9pPr>
          </a:lstStyle>
          <a:p>
            <a:pPr eaLnBrk="1" hangingPunct="1">
              <a:lnSpc>
                <a:spcPct val="84000"/>
              </a:lnSpc>
              <a:spcBef>
                <a:spcPct val="0"/>
              </a:spcBef>
              <a:spcAft>
                <a:spcPct val="0"/>
              </a:spcAft>
              <a:buFont typeface="Times New Roman" panose="02020603050405020304" pitchFamily="18" charset="0"/>
              <a:buNone/>
            </a:pPr>
            <a:r>
              <a:rPr lang="en-US" sz="1200" b="1">
                <a:solidFill>
                  <a:srgbClr val="FF0000"/>
                </a:solidFill>
              </a:rPr>
              <a:t> New!</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3"/>
          <p:cNvSpPr>
            <a:spLocks noGrp="1"/>
          </p:cNvSpPr>
          <p:nvPr>
            <p:ph type="sldNum" sz="quarter" idx="10"/>
          </p:nvPr>
        </p:nvSpPr>
        <p:spPr>
          <a:noFill/>
        </p:spPr>
        <p:txBody>
          <a:bodyPr/>
          <a:lstStyle>
            <a:lvl1pPr marL="358775" indent="-358775">
              <a:spcBef>
                <a:spcPts val="1250"/>
              </a:spcBef>
              <a:spcAft>
                <a:spcPts val="250"/>
              </a:spcAft>
              <a:buClr>
                <a:srgbClr val="000000"/>
              </a:buClr>
              <a:buSzPct val="100000"/>
              <a:buFont typeface="Times New Roman" panose="02020603050405020304" pitchFamily="18" charset="0"/>
              <a:buChar char="•"/>
              <a:defRPr sz="2000">
                <a:solidFill>
                  <a:srgbClr val="000000"/>
                </a:solidFill>
                <a:latin typeface="Arial" panose="020B0604020202020204" pitchFamily="34" charset="0"/>
                <a:ea typeface="MS PGothic" panose="020B0600070205080204" pitchFamily="34" charset="-128"/>
              </a:defRPr>
            </a:lvl1pPr>
            <a:lvl2pPr>
              <a:spcBef>
                <a:spcPts val="225"/>
              </a:spcBef>
              <a:spcAft>
                <a:spcPts val="225"/>
              </a:spcAft>
              <a:buClr>
                <a:srgbClr val="000000"/>
              </a:buClr>
              <a:buSzPct val="100000"/>
              <a:buFont typeface="Times New Roman" panose="02020603050405020304" pitchFamily="18" charset="0"/>
              <a:buChar char="–"/>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9pPr>
          </a:lstStyle>
          <a:p>
            <a:pPr>
              <a:spcBef>
                <a:spcPct val="0"/>
              </a:spcBef>
              <a:spcAft>
                <a:spcPct val="0"/>
              </a:spcAft>
              <a:buSzPct val="45000"/>
              <a:buFont typeface="Wingdings" panose="05000000000000000000" pitchFamily="2" charset="2"/>
              <a:buNone/>
            </a:pPr>
            <a:fld id="{65F6E2C8-990B-4264-8F54-09FB211CF26D}" type="slidenum">
              <a:rPr lang="en-US" sz="800" smtClean="0">
                <a:latin typeface="Times New Roman" panose="02020603050405020304" pitchFamily="18" charset="0"/>
              </a:rPr>
              <a:pPr>
                <a:spcBef>
                  <a:spcPct val="0"/>
                </a:spcBef>
                <a:spcAft>
                  <a:spcPct val="0"/>
                </a:spcAft>
                <a:buSzPct val="45000"/>
                <a:buFont typeface="Wingdings" panose="05000000000000000000" pitchFamily="2" charset="2"/>
                <a:buNone/>
              </a:pPr>
              <a:t>16</a:t>
            </a:fld>
            <a:endParaRPr lang="en-US" sz="800" smtClean="0">
              <a:latin typeface="Times New Roman" panose="02020603050405020304" pitchFamily="18" charset="0"/>
            </a:endParaRPr>
          </a:p>
        </p:txBody>
      </p:sp>
      <p:sp>
        <p:nvSpPr>
          <p:cNvPr id="57347" name="Text Box 1"/>
          <p:cNvSpPr txBox="1">
            <a:spLocks noChangeArrowheads="1"/>
          </p:cNvSpPr>
          <p:nvPr/>
        </p:nvSpPr>
        <p:spPr bwMode="auto">
          <a:xfrm>
            <a:off x="346075" y="546100"/>
            <a:ext cx="5600700" cy="44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143856"/>
          <a:lstStyle>
            <a:lvl1pPr>
              <a:spcBef>
                <a:spcPts val="1250"/>
              </a:spcBef>
              <a:spcAft>
                <a:spcPts val="25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S PGothic" panose="020B0600070205080204" pitchFamily="34" charset="-128"/>
              </a:defRPr>
            </a:lvl1pPr>
            <a:lvl2pPr>
              <a:spcBef>
                <a:spcPts val="225"/>
              </a:spcBef>
              <a:spcAft>
                <a:spcPts val="225"/>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MS PGothic" panose="020B0600070205080204" pitchFamily="34" charset="-128"/>
              </a:defRPr>
            </a:lvl9pPr>
          </a:lstStyle>
          <a:p>
            <a:pPr eaLnBrk="1" hangingPunct="1">
              <a:lnSpc>
                <a:spcPct val="84000"/>
              </a:lnSpc>
              <a:spcBef>
                <a:spcPct val="0"/>
              </a:spcBef>
              <a:spcAft>
                <a:spcPct val="0"/>
              </a:spcAft>
              <a:buFont typeface="Times New Roman" panose="02020603050405020304" pitchFamily="18" charset="0"/>
              <a:buNone/>
            </a:pPr>
            <a:r>
              <a:rPr lang="en-US" sz="2600" b="1">
                <a:solidFill>
                  <a:srgbClr val="003F69"/>
                </a:solidFill>
              </a:rPr>
              <a:t>General V2.0 Enhancements</a:t>
            </a:r>
          </a:p>
        </p:txBody>
      </p:sp>
      <p:sp>
        <p:nvSpPr>
          <p:cNvPr id="57348" name="Text Box 2"/>
          <p:cNvSpPr txBox="1">
            <a:spLocks noChangeArrowheads="1"/>
          </p:cNvSpPr>
          <p:nvPr/>
        </p:nvSpPr>
        <p:spPr bwMode="auto">
          <a:xfrm>
            <a:off x="344488" y="1841500"/>
            <a:ext cx="8797925" cy="4243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109080"/>
          <a:lstStyle>
            <a:lvl1pPr marL="338138" indent="-336550">
              <a:spcBef>
                <a:spcPts val="1250"/>
              </a:spcBef>
              <a:spcAft>
                <a:spcPts val="250"/>
              </a:spcAft>
              <a:buClr>
                <a:srgbClr val="000000"/>
              </a:buClr>
              <a:buSzPct val="100000"/>
              <a:buFont typeface="Times New Roman" panose="02020603050405020304" pitchFamily="18" charset="0"/>
              <a:buChar char="•"/>
              <a:tabLst>
                <a:tab pos="1317625" algn="l"/>
                <a:tab pos="2232025" algn="l"/>
                <a:tab pos="3146425" algn="l"/>
                <a:tab pos="4060825" algn="l"/>
                <a:tab pos="4975225" algn="l"/>
                <a:tab pos="5889625" algn="l"/>
                <a:tab pos="6804025" algn="l"/>
                <a:tab pos="7718425" algn="l"/>
                <a:tab pos="8632825" algn="l"/>
                <a:tab pos="9547225" algn="l"/>
                <a:tab pos="10461625" algn="l"/>
              </a:tabLst>
              <a:defRPr sz="2000">
                <a:solidFill>
                  <a:srgbClr val="000000"/>
                </a:solidFill>
                <a:latin typeface="Arial" panose="020B0604020202020204" pitchFamily="34" charset="0"/>
                <a:ea typeface="MS PGothic" panose="020B0600070205080204" pitchFamily="34" charset="-128"/>
              </a:defRPr>
            </a:lvl1pPr>
            <a:lvl2pPr marL="738188" indent="-279400">
              <a:spcBef>
                <a:spcPts val="225"/>
              </a:spcBef>
              <a:spcAft>
                <a:spcPts val="225"/>
              </a:spcAft>
              <a:buClr>
                <a:srgbClr val="000000"/>
              </a:buClr>
              <a:buSzPct val="100000"/>
              <a:buFont typeface="Times New Roman" panose="02020603050405020304" pitchFamily="18" charset="0"/>
              <a:buChar char="–"/>
              <a:tabLst>
                <a:tab pos="1317625" algn="l"/>
                <a:tab pos="2232025" algn="l"/>
                <a:tab pos="3146425" algn="l"/>
                <a:tab pos="4060825" algn="l"/>
                <a:tab pos="4975225" algn="l"/>
                <a:tab pos="5889625" algn="l"/>
                <a:tab pos="6804025" algn="l"/>
                <a:tab pos="7718425" algn="l"/>
                <a:tab pos="8632825" algn="l"/>
                <a:tab pos="9547225" algn="l"/>
                <a:tab pos="10461625" algn="l"/>
              </a:tabLst>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tabLst>
                <a:tab pos="1317625" algn="l"/>
                <a:tab pos="2232025" algn="l"/>
                <a:tab pos="3146425" algn="l"/>
                <a:tab pos="4060825" algn="l"/>
                <a:tab pos="4975225" algn="l"/>
                <a:tab pos="5889625" algn="l"/>
                <a:tab pos="6804025" algn="l"/>
                <a:tab pos="7718425" algn="l"/>
                <a:tab pos="8632825" algn="l"/>
                <a:tab pos="9547225" algn="l"/>
                <a:tab pos="10461625" algn="l"/>
              </a:tabLst>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tabLst>
                <a:tab pos="1317625" algn="l"/>
                <a:tab pos="2232025" algn="l"/>
                <a:tab pos="3146425" algn="l"/>
                <a:tab pos="4060825" algn="l"/>
                <a:tab pos="4975225" algn="l"/>
                <a:tab pos="5889625" algn="l"/>
                <a:tab pos="6804025" algn="l"/>
                <a:tab pos="7718425" algn="l"/>
                <a:tab pos="8632825" algn="l"/>
                <a:tab pos="9547225" algn="l"/>
                <a:tab pos="10461625" algn="l"/>
              </a:tabLst>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tabLst>
                <a:tab pos="1317625" algn="l"/>
                <a:tab pos="2232025" algn="l"/>
                <a:tab pos="3146425" algn="l"/>
                <a:tab pos="4060825" algn="l"/>
                <a:tab pos="4975225" algn="l"/>
                <a:tab pos="5889625" algn="l"/>
                <a:tab pos="6804025" algn="l"/>
                <a:tab pos="7718425" algn="l"/>
                <a:tab pos="8632825" algn="l"/>
                <a:tab pos="9547225" algn="l"/>
                <a:tab pos="10461625" algn="l"/>
              </a:tabLst>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1317625" algn="l"/>
                <a:tab pos="2232025" algn="l"/>
                <a:tab pos="3146425" algn="l"/>
                <a:tab pos="4060825" algn="l"/>
                <a:tab pos="4975225" algn="l"/>
                <a:tab pos="5889625" algn="l"/>
                <a:tab pos="6804025" algn="l"/>
                <a:tab pos="7718425" algn="l"/>
                <a:tab pos="8632825" algn="l"/>
                <a:tab pos="9547225" algn="l"/>
                <a:tab pos="10461625" algn="l"/>
              </a:tabLst>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1317625" algn="l"/>
                <a:tab pos="2232025" algn="l"/>
                <a:tab pos="3146425" algn="l"/>
                <a:tab pos="4060825" algn="l"/>
                <a:tab pos="4975225" algn="l"/>
                <a:tab pos="5889625" algn="l"/>
                <a:tab pos="6804025" algn="l"/>
                <a:tab pos="7718425" algn="l"/>
                <a:tab pos="8632825" algn="l"/>
                <a:tab pos="9547225" algn="l"/>
                <a:tab pos="10461625" algn="l"/>
              </a:tabLst>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1317625" algn="l"/>
                <a:tab pos="2232025" algn="l"/>
                <a:tab pos="3146425" algn="l"/>
                <a:tab pos="4060825" algn="l"/>
                <a:tab pos="4975225" algn="l"/>
                <a:tab pos="5889625" algn="l"/>
                <a:tab pos="6804025" algn="l"/>
                <a:tab pos="7718425" algn="l"/>
                <a:tab pos="8632825" algn="l"/>
                <a:tab pos="9547225" algn="l"/>
                <a:tab pos="10461625" algn="l"/>
              </a:tabLst>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1317625" algn="l"/>
                <a:tab pos="2232025" algn="l"/>
                <a:tab pos="3146425" algn="l"/>
                <a:tab pos="4060825" algn="l"/>
                <a:tab pos="4975225" algn="l"/>
                <a:tab pos="5889625" algn="l"/>
                <a:tab pos="6804025" algn="l"/>
                <a:tab pos="7718425" algn="l"/>
                <a:tab pos="8632825" algn="l"/>
                <a:tab pos="9547225" algn="l"/>
                <a:tab pos="10461625" algn="l"/>
              </a:tabLst>
              <a:defRPr sz="1200">
                <a:solidFill>
                  <a:srgbClr val="000000"/>
                </a:solidFill>
                <a:latin typeface="Arial" panose="020B0604020202020204" pitchFamily="34" charset="0"/>
                <a:ea typeface="MS PGothic" panose="020B0600070205080204" pitchFamily="34" charset="-128"/>
              </a:defRPr>
            </a:lvl9pPr>
          </a:lstStyle>
          <a:p>
            <a:pPr eaLnBrk="1" hangingPunct="1">
              <a:lnSpc>
                <a:spcPct val="93000"/>
              </a:lnSpc>
              <a:buClr>
                <a:srgbClr val="003F69"/>
              </a:buClr>
            </a:pPr>
            <a:r>
              <a:rPr lang="en-US"/>
              <a:t>Enhanced analytics </a:t>
            </a:r>
          </a:p>
          <a:p>
            <a:pPr lvl="1" eaLnBrk="1" hangingPunct="1">
              <a:lnSpc>
                <a:spcPct val="93000"/>
              </a:lnSpc>
              <a:buClr>
                <a:srgbClr val="003F69"/>
              </a:buClr>
              <a:buFont typeface="Wingdings" panose="05000000000000000000" pitchFamily="2" charset="2"/>
              <a:buChar char=""/>
            </a:pPr>
            <a:r>
              <a:rPr lang="en-US"/>
              <a:t>The new generation of technology provides </a:t>
            </a:r>
            <a:r>
              <a:rPr lang="en-US" b="1"/>
              <a:t>improved analytics</a:t>
            </a:r>
            <a:r>
              <a:rPr lang="en-US"/>
              <a:t> to provide better results. </a:t>
            </a:r>
          </a:p>
          <a:p>
            <a:pPr lvl="1" eaLnBrk="1" hangingPunct="1">
              <a:lnSpc>
                <a:spcPct val="93000"/>
              </a:lnSpc>
              <a:buClr>
                <a:srgbClr val="003F69"/>
              </a:buClr>
              <a:buFont typeface="Wingdings" panose="05000000000000000000" pitchFamily="2" charset="2"/>
              <a:buChar char=""/>
            </a:pPr>
            <a:r>
              <a:rPr lang="en-US"/>
              <a:t>New scorers including </a:t>
            </a:r>
            <a:r>
              <a:rPr lang="en-US" b="1"/>
              <a:t>periodicity</a:t>
            </a:r>
            <a:r>
              <a:rPr lang="en-US"/>
              <a:t>. </a:t>
            </a:r>
          </a:p>
          <a:p>
            <a:pPr eaLnBrk="1" hangingPunct="1">
              <a:lnSpc>
                <a:spcPct val="93000"/>
              </a:lnSpc>
              <a:buClr>
                <a:srgbClr val="003F69"/>
              </a:buClr>
            </a:pPr>
            <a:r>
              <a:rPr lang="en-US"/>
              <a:t>Broader scope of input data to be analyzed</a:t>
            </a:r>
          </a:p>
          <a:p>
            <a:pPr lvl="1" eaLnBrk="1" hangingPunct="1">
              <a:lnSpc>
                <a:spcPct val="93000"/>
              </a:lnSpc>
              <a:buClr>
                <a:srgbClr val="003F69"/>
              </a:buClr>
              <a:buFont typeface="Wingdings" panose="05000000000000000000" pitchFamily="2" charset="2"/>
              <a:buChar char=""/>
            </a:pPr>
            <a:r>
              <a:rPr lang="en-US"/>
              <a:t>The previous version required messages with z/OS message id format</a:t>
            </a:r>
          </a:p>
          <a:p>
            <a:pPr lvl="1" eaLnBrk="1" hangingPunct="1">
              <a:lnSpc>
                <a:spcPct val="93000"/>
              </a:lnSpc>
              <a:buClr>
                <a:srgbClr val="003F69"/>
              </a:buClr>
              <a:buFont typeface="Wingdings" panose="05000000000000000000" pitchFamily="2" charset="2"/>
              <a:buChar char=""/>
            </a:pPr>
            <a:r>
              <a:rPr lang="en-US"/>
              <a:t>zAware can process message streams that do not have message ids</a:t>
            </a:r>
          </a:p>
          <a:p>
            <a:pPr lvl="1" eaLnBrk="1" hangingPunct="1">
              <a:lnSpc>
                <a:spcPct val="93000"/>
              </a:lnSpc>
              <a:buClr>
                <a:srgbClr val="003F69"/>
              </a:buClr>
              <a:buFont typeface="Wingdings" panose="05000000000000000000" pitchFamily="2" charset="2"/>
              <a:buChar char=""/>
            </a:pPr>
            <a:r>
              <a:rPr lang="en-US" b="1"/>
              <a:t>This opens up new possibilities going forward</a:t>
            </a:r>
          </a:p>
        </p:txBody>
      </p:sp>
      <p:sp>
        <p:nvSpPr>
          <p:cNvPr id="57349" name="AutoShape 3"/>
          <p:cNvSpPr>
            <a:spLocks noChangeArrowheads="1"/>
          </p:cNvSpPr>
          <p:nvPr/>
        </p:nvSpPr>
        <p:spPr bwMode="auto">
          <a:xfrm>
            <a:off x="5916613" y="517525"/>
            <a:ext cx="1038225" cy="549275"/>
          </a:xfrm>
          <a:prstGeom prst="irregularSeal2">
            <a:avLst/>
          </a:prstGeom>
          <a:solidFill>
            <a:srgbClr val="FFC000">
              <a:alpha val="78822"/>
            </a:srgbClr>
          </a:solidFill>
          <a:ln w="648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70992" rIns="0" bIns="46800"/>
          <a:lstStyle>
            <a:lvl1pPr>
              <a:spcBef>
                <a:spcPts val="1250"/>
              </a:spcBef>
              <a:spcAft>
                <a:spcPts val="25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S PGothic" panose="020B0600070205080204" pitchFamily="34" charset="-128"/>
              </a:defRPr>
            </a:lvl1pPr>
            <a:lvl2pPr>
              <a:spcBef>
                <a:spcPts val="225"/>
              </a:spcBef>
              <a:spcAft>
                <a:spcPts val="225"/>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9pPr>
          </a:lstStyle>
          <a:p>
            <a:pPr eaLnBrk="1" hangingPunct="1">
              <a:lnSpc>
                <a:spcPct val="84000"/>
              </a:lnSpc>
              <a:spcBef>
                <a:spcPct val="0"/>
              </a:spcBef>
              <a:spcAft>
                <a:spcPct val="0"/>
              </a:spcAft>
              <a:buFont typeface="Times New Roman" panose="02020603050405020304" pitchFamily="18" charset="0"/>
              <a:buNone/>
            </a:pPr>
            <a:r>
              <a:rPr lang="en-US" sz="1200" b="1">
                <a:solidFill>
                  <a:srgbClr val="FF0000"/>
                </a:solidFill>
              </a:rPr>
              <a:t> New!</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3"/>
          <p:cNvSpPr>
            <a:spLocks noGrp="1"/>
          </p:cNvSpPr>
          <p:nvPr>
            <p:ph type="sldNum" sz="quarter" idx="10"/>
          </p:nvPr>
        </p:nvSpPr>
        <p:spPr>
          <a:noFill/>
        </p:spPr>
        <p:txBody>
          <a:bodyPr/>
          <a:lstStyle>
            <a:lvl1pPr marL="358775" indent="-358775">
              <a:spcBef>
                <a:spcPts val="1250"/>
              </a:spcBef>
              <a:spcAft>
                <a:spcPts val="250"/>
              </a:spcAft>
              <a:buClr>
                <a:srgbClr val="000000"/>
              </a:buClr>
              <a:buSzPct val="100000"/>
              <a:buFont typeface="Times New Roman" panose="02020603050405020304" pitchFamily="18" charset="0"/>
              <a:buChar char="•"/>
              <a:defRPr sz="2000">
                <a:solidFill>
                  <a:srgbClr val="000000"/>
                </a:solidFill>
                <a:latin typeface="Arial" panose="020B0604020202020204" pitchFamily="34" charset="0"/>
                <a:ea typeface="MS PGothic" panose="020B0600070205080204" pitchFamily="34" charset="-128"/>
              </a:defRPr>
            </a:lvl1pPr>
            <a:lvl2pPr>
              <a:spcBef>
                <a:spcPts val="225"/>
              </a:spcBef>
              <a:spcAft>
                <a:spcPts val="225"/>
              </a:spcAft>
              <a:buClr>
                <a:srgbClr val="000000"/>
              </a:buClr>
              <a:buSzPct val="100000"/>
              <a:buFont typeface="Times New Roman" panose="02020603050405020304" pitchFamily="18" charset="0"/>
              <a:buChar char="–"/>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9pPr>
          </a:lstStyle>
          <a:p>
            <a:pPr>
              <a:spcBef>
                <a:spcPct val="0"/>
              </a:spcBef>
              <a:spcAft>
                <a:spcPct val="0"/>
              </a:spcAft>
              <a:buSzPct val="45000"/>
              <a:buFont typeface="Wingdings" panose="05000000000000000000" pitchFamily="2" charset="2"/>
              <a:buNone/>
            </a:pPr>
            <a:fld id="{5E181845-78BE-4021-936F-8705B6C27B53}" type="slidenum">
              <a:rPr lang="en-US" sz="800" smtClean="0">
                <a:latin typeface="Times New Roman" panose="02020603050405020304" pitchFamily="18" charset="0"/>
              </a:rPr>
              <a:pPr>
                <a:spcBef>
                  <a:spcPct val="0"/>
                </a:spcBef>
                <a:spcAft>
                  <a:spcPct val="0"/>
                </a:spcAft>
                <a:buSzPct val="45000"/>
                <a:buFont typeface="Wingdings" panose="05000000000000000000" pitchFamily="2" charset="2"/>
                <a:buNone/>
              </a:pPr>
              <a:t>17</a:t>
            </a:fld>
            <a:endParaRPr lang="en-US" sz="800" smtClean="0">
              <a:latin typeface="Times New Roman" panose="02020603050405020304" pitchFamily="18" charset="0"/>
            </a:endParaRPr>
          </a:p>
        </p:txBody>
      </p:sp>
      <p:sp>
        <p:nvSpPr>
          <p:cNvPr id="61443" name="Text Box 1"/>
          <p:cNvSpPr txBox="1">
            <a:spLocks noChangeArrowheads="1"/>
          </p:cNvSpPr>
          <p:nvPr/>
        </p:nvSpPr>
        <p:spPr bwMode="auto">
          <a:xfrm>
            <a:off x="344488" y="493713"/>
            <a:ext cx="62865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147888"/>
          <a:lstStyle>
            <a:lvl1pPr>
              <a:spcBef>
                <a:spcPts val="1250"/>
              </a:spcBef>
              <a:spcAft>
                <a:spcPts val="25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S PGothic" panose="020B0600070205080204" pitchFamily="34" charset="-128"/>
              </a:defRPr>
            </a:lvl1pPr>
            <a:lvl2pPr>
              <a:spcBef>
                <a:spcPts val="225"/>
              </a:spcBef>
              <a:spcAft>
                <a:spcPts val="225"/>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MS PGothic" panose="020B0600070205080204" pitchFamily="34" charset="-128"/>
              </a:defRPr>
            </a:lvl9pPr>
          </a:lstStyle>
          <a:p>
            <a:pPr eaLnBrk="1" hangingPunct="1">
              <a:lnSpc>
                <a:spcPct val="84000"/>
              </a:lnSpc>
              <a:spcBef>
                <a:spcPct val="0"/>
              </a:spcBef>
              <a:spcAft>
                <a:spcPct val="0"/>
              </a:spcAft>
              <a:buFont typeface="Times New Roman" panose="02020603050405020304" pitchFamily="18" charset="0"/>
              <a:buNone/>
            </a:pPr>
            <a:r>
              <a:rPr lang="en-US" sz="2800" b="1">
                <a:solidFill>
                  <a:srgbClr val="003F69"/>
                </a:solidFill>
              </a:rPr>
              <a:t>zAware enhanced GUI – Heatmap</a:t>
            </a:r>
          </a:p>
        </p:txBody>
      </p:sp>
      <p:sp>
        <p:nvSpPr>
          <p:cNvPr id="61444" name="AutoShape 2"/>
          <p:cNvSpPr>
            <a:spLocks noChangeArrowheads="1"/>
          </p:cNvSpPr>
          <p:nvPr/>
        </p:nvSpPr>
        <p:spPr bwMode="auto">
          <a:xfrm>
            <a:off x="6454775" y="565150"/>
            <a:ext cx="1228725" cy="708025"/>
          </a:xfrm>
          <a:prstGeom prst="irregularSeal1">
            <a:avLst/>
          </a:prstGeom>
          <a:solidFill>
            <a:srgbClr val="FFFF00"/>
          </a:solidFill>
          <a:ln w="9360">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77040" rIns="90000" bIns="46800"/>
          <a:lstStyle>
            <a:lvl1pPr>
              <a:spcBef>
                <a:spcPts val="1250"/>
              </a:spcBef>
              <a:spcAft>
                <a:spcPts val="25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S PGothic" panose="020B0600070205080204" pitchFamily="34" charset="-128"/>
              </a:defRPr>
            </a:lvl1pPr>
            <a:lvl2pPr>
              <a:spcBef>
                <a:spcPts val="225"/>
              </a:spcBef>
              <a:spcAft>
                <a:spcPts val="225"/>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9pPr>
          </a:lstStyle>
          <a:p>
            <a:pPr eaLnBrk="1" hangingPunct="1">
              <a:lnSpc>
                <a:spcPct val="84000"/>
              </a:lnSpc>
              <a:spcBef>
                <a:spcPct val="0"/>
              </a:spcBef>
              <a:spcAft>
                <a:spcPct val="0"/>
              </a:spcAft>
              <a:buFont typeface="Times New Roman" panose="02020603050405020304" pitchFamily="18" charset="0"/>
              <a:buNone/>
            </a:pPr>
            <a:r>
              <a:rPr lang="en-US" sz="1500" b="1">
                <a:solidFill>
                  <a:srgbClr val="FF0000"/>
                </a:solidFill>
              </a:rPr>
              <a:t>New!</a:t>
            </a:r>
          </a:p>
        </p:txBody>
      </p:sp>
      <p:pic>
        <p:nvPicPr>
          <p:cNvPr id="6144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438" y="1301750"/>
            <a:ext cx="8572500" cy="41433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46" name="AutoShape 4"/>
          <p:cNvSpPr>
            <a:spLocks noChangeArrowheads="1"/>
          </p:cNvSpPr>
          <p:nvPr/>
        </p:nvSpPr>
        <p:spPr bwMode="auto">
          <a:xfrm>
            <a:off x="1614488" y="5300663"/>
            <a:ext cx="1587500" cy="546100"/>
          </a:xfrm>
          <a:prstGeom prst="wedgeRoundRectCallout">
            <a:avLst>
              <a:gd name="adj1" fmla="val -17644"/>
              <a:gd name="adj2" fmla="val -131764"/>
              <a:gd name="adj3" fmla="val 16667"/>
            </a:avLst>
          </a:prstGeom>
          <a:solidFill>
            <a:srgbClr val="99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4738" rIns="90000" bIns="46800"/>
          <a:lstStyle>
            <a:lvl1pPr>
              <a:spcBef>
                <a:spcPts val="1250"/>
              </a:spcBef>
              <a:spcAft>
                <a:spcPts val="25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S PGothic" panose="020B0600070205080204" pitchFamily="34" charset="-128"/>
              </a:defRPr>
            </a:lvl1pPr>
            <a:lvl2pPr>
              <a:spcBef>
                <a:spcPts val="225"/>
              </a:spcBef>
              <a:spcAft>
                <a:spcPts val="225"/>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9pPr>
          </a:lstStyle>
          <a:p>
            <a:pPr algn="ctr" eaLnBrk="1" hangingPunct="1">
              <a:lnSpc>
                <a:spcPct val="93000"/>
              </a:lnSpc>
              <a:spcBef>
                <a:spcPct val="0"/>
              </a:spcBef>
              <a:spcAft>
                <a:spcPct val="0"/>
              </a:spcAft>
              <a:buFont typeface="Times New Roman" panose="02020603050405020304" pitchFamily="18" charset="0"/>
              <a:buNone/>
            </a:pPr>
            <a:r>
              <a:rPr lang="en-US" sz="900"/>
              <a:t>Aggregated analysis score for group with ability to drill down</a:t>
            </a:r>
          </a:p>
        </p:txBody>
      </p:sp>
      <p:sp>
        <p:nvSpPr>
          <p:cNvPr id="61447" name="AutoShape 5"/>
          <p:cNvSpPr>
            <a:spLocks noChangeArrowheads="1"/>
          </p:cNvSpPr>
          <p:nvPr/>
        </p:nvSpPr>
        <p:spPr bwMode="auto">
          <a:xfrm>
            <a:off x="344488" y="5184775"/>
            <a:ext cx="1046162" cy="452438"/>
          </a:xfrm>
          <a:prstGeom prst="wedgeRoundRectCallout">
            <a:avLst>
              <a:gd name="adj1" fmla="val -15157"/>
              <a:gd name="adj2" fmla="val -123028"/>
              <a:gd name="adj3" fmla="val 16667"/>
            </a:avLst>
          </a:prstGeom>
          <a:solidFill>
            <a:srgbClr val="FFFF66"/>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4738" rIns="90000" bIns="46800"/>
          <a:lstStyle>
            <a:lvl1pPr>
              <a:spcBef>
                <a:spcPts val="1250"/>
              </a:spcBef>
              <a:spcAft>
                <a:spcPts val="25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S PGothic" panose="020B0600070205080204" pitchFamily="34" charset="-128"/>
              </a:defRPr>
            </a:lvl1pPr>
            <a:lvl2pPr>
              <a:spcBef>
                <a:spcPts val="225"/>
              </a:spcBef>
              <a:spcAft>
                <a:spcPts val="225"/>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9pPr>
          </a:lstStyle>
          <a:p>
            <a:pPr algn="ctr" eaLnBrk="1" hangingPunct="1">
              <a:lnSpc>
                <a:spcPct val="93000"/>
              </a:lnSpc>
              <a:spcBef>
                <a:spcPct val="0"/>
              </a:spcBef>
              <a:spcAft>
                <a:spcPct val="0"/>
              </a:spcAft>
              <a:buFont typeface="Times New Roman" panose="02020603050405020304" pitchFamily="18" charset="0"/>
              <a:buNone/>
            </a:pPr>
            <a:r>
              <a:rPr lang="en-US" sz="900"/>
              <a:t>Monitor multiple plexes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3"/>
          <p:cNvSpPr>
            <a:spLocks noGrp="1"/>
          </p:cNvSpPr>
          <p:nvPr>
            <p:ph type="sldNum" sz="quarter" idx="10"/>
          </p:nvPr>
        </p:nvSpPr>
        <p:spPr>
          <a:noFill/>
        </p:spPr>
        <p:txBody>
          <a:bodyPr/>
          <a:lstStyle>
            <a:lvl1pPr marL="358775" indent="-358775">
              <a:spcBef>
                <a:spcPts val="1250"/>
              </a:spcBef>
              <a:spcAft>
                <a:spcPts val="250"/>
              </a:spcAft>
              <a:buClr>
                <a:srgbClr val="000000"/>
              </a:buClr>
              <a:buSzPct val="100000"/>
              <a:buFont typeface="Times New Roman" panose="02020603050405020304" pitchFamily="18" charset="0"/>
              <a:buChar char="•"/>
              <a:defRPr sz="2000">
                <a:solidFill>
                  <a:srgbClr val="000000"/>
                </a:solidFill>
                <a:latin typeface="Arial" panose="020B0604020202020204" pitchFamily="34" charset="0"/>
                <a:ea typeface="MS PGothic" panose="020B0600070205080204" pitchFamily="34" charset="-128"/>
              </a:defRPr>
            </a:lvl1pPr>
            <a:lvl2pPr>
              <a:spcBef>
                <a:spcPts val="225"/>
              </a:spcBef>
              <a:spcAft>
                <a:spcPts val="225"/>
              </a:spcAft>
              <a:buClr>
                <a:srgbClr val="000000"/>
              </a:buClr>
              <a:buSzPct val="100000"/>
              <a:buFont typeface="Times New Roman" panose="02020603050405020304" pitchFamily="18" charset="0"/>
              <a:buChar char="–"/>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9pPr>
          </a:lstStyle>
          <a:p>
            <a:pPr>
              <a:spcBef>
                <a:spcPct val="0"/>
              </a:spcBef>
              <a:spcAft>
                <a:spcPct val="0"/>
              </a:spcAft>
              <a:buSzPct val="45000"/>
              <a:buFont typeface="Wingdings" panose="05000000000000000000" pitchFamily="2" charset="2"/>
              <a:buNone/>
            </a:pPr>
            <a:fld id="{9B8941DA-A4B0-4CC9-9448-AD2F14700DB9}" type="slidenum">
              <a:rPr lang="en-US" sz="800" smtClean="0">
                <a:latin typeface="Times New Roman" panose="02020603050405020304" pitchFamily="18" charset="0"/>
              </a:rPr>
              <a:pPr>
                <a:spcBef>
                  <a:spcPct val="0"/>
                </a:spcBef>
                <a:spcAft>
                  <a:spcPct val="0"/>
                </a:spcAft>
                <a:buSzPct val="45000"/>
                <a:buFont typeface="Wingdings" panose="05000000000000000000" pitchFamily="2" charset="2"/>
                <a:buNone/>
              </a:pPr>
              <a:t>18</a:t>
            </a:fld>
            <a:endParaRPr lang="en-US" sz="800" smtClean="0">
              <a:latin typeface="Times New Roman" panose="02020603050405020304" pitchFamily="18" charset="0"/>
            </a:endParaRPr>
          </a:p>
        </p:txBody>
      </p:sp>
      <p:pic>
        <p:nvPicPr>
          <p:cNvPr id="6349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575" y="1335088"/>
            <a:ext cx="8582025" cy="50577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3492" name="Text Box 2"/>
          <p:cNvSpPr txBox="1">
            <a:spLocks noChangeArrowheads="1"/>
          </p:cNvSpPr>
          <p:nvPr/>
        </p:nvSpPr>
        <p:spPr bwMode="auto">
          <a:xfrm>
            <a:off x="344488" y="444500"/>
            <a:ext cx="8799512" cy="44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143856"/>
          <a:lstStyle>
            <a:lvl1pPr>
              <a:spcBef>
                <a:spcPts val="1250"/>
              </a:spcBef>
              <a:spcAft>
                <a:spcPts val="25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S PGothic" panose="020B0600070205080204" pitchFamily="34" charset="-128"/>
              </a:defRPr>
            </a:lvl1pPr>
            <a:lvl2pPr>
              <a:spcBef>
                <a:spcPts val="225"/>
              </a:spcBef>
              <a:spcAft>
                <a:spcPts val="225"/>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MS PGothic" panose="020B0600070205080204" pitchFamily="34" charset="-128"/>
              </a:defRPr>
            </a:lvl9pPr>
          </a:lstStyle>
          <a:p>
            <a:pPr eaLnBrk="1" hangingPunct="1">
              <a:lnSpc>
                <a:spcPct val="84000"/>
              </a:lnSpc>
              <a:spcBef>
                <a:spcPct val="0"/>
              </a:spcBef>
              <a:spcAft>
                <a:spcPct val="0"/>
              </a:spcAft>
              <a:buFont typeface="Times New Roman" panose="02020603050405020304" pitchFamily="18" charset="0"/>
              <a:buNone/>
            </a:pPr>
            <a:r>
              <a:rPr lang="en-US" sz="2600" b="1">
                <a:solidFill>
                  <a:srgbClr val="003F69"/>
                </a:solidFill>
              </a:rPr>
              <a:t>Heat Map – All systems in a group</a:t>
            </a:r>
          </a:p>
        </p:txBody>
      </p:sp>
      <p:sp>
        <p:nvSpPr>
          <p:cNvPr id="63493" name="Text Box 3"/>
          <p:cNvSpPr txBox="1">
            <a:spLocks noChangeArrowheads="1"/>
          </p:cNvSpPr>
          <p:nvPr/>
        </p:nvSpPr>
        <p:spPr bwMode="auto">
          <a:xfrm>
            <a:off x="5137150" y="5697538"/>
            <a:ext cx="2362200" cy="806450"/>
          </a:xfrm>
          <a:prstGeom prst="rect">
            <a:avLst/>
          </a:prstGeom>
          <a:noFill/>
          <a:ln w="9525">
            <a:solidFill>
              <a:srgbClr val="00CC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8496"/>
          <a:lstStyle>
            <a:lvl1pPr>
              <a:spcBef>
                <a:spcPts val="1250"/>
              </a:spcBef>
              <a:spcAft>
                <a:spcPts val="250"/>
              </a:spcAft>
              <a:buClr>
                <a:srgbClr val="000000"/>
              </a:buClr>
              <a:buSzPct val="100000"/>
              <a:buFont typeface="Times New Roman" panose="02020603050405020304" pitchFamily="18" charset="0"/>
              <a:buChar char="•"/>
              <a:tabLst>
                <a:tab pos="723900" algn="l"/>
                <a:tab pos="1447800" algn="l"/>
                <a:tab pos="2171700" algn="l"/>
              </a:tabLst>
              <a:defRPr sz="2000">
                <a:solidFill>
                  <a:srgbClr val="000000"/>
                </a:solidFill>
                <a:latin typeface="Arial" panose="020B0604020202020204" pitchFamily="34" charset="0"/>
                <a:ea typeface="MS PGothic" panose="020B0600070205080204" pitchFamily="34" charset="-128"/>
              </a:defRPr>
            </a:lvl1pPr>
            <a:lvl2pPr>
              <a:spcBef>
                <a:spcPts val="225"/>
              </a:spcBef>
              <a:spcAft>
                <a:spcPts val="225"/>
              </a:spcAft>
              <a:buClr>
                <a:srgbClr val="000000"/>
              </a:buClr>
              <a:buSzPct val="100000"/>
              <a:buFont typeface="Times New Roman" panose="02020603050405020304" pitchFamily="18" charset="0"/>
              <a:buChar char="–"/>
              <a:tabLst>
                <a:tab pos="723900" algn="l"/>
                <a:tab pos="1447800" algn="l"/>
                <a:tab pos="2171700" algn="l"/>
              </a:tabLst>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tabLst>
                <a:tab pos="723900" algn="l"/>
                <a:tab pos="1447800" algn="l"/>
                <a:tab pos="2171700" algn="l"/>
              </a:tabLst>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tabLst>
                <a:tab pos="723900" algn="l"/>
                <a:tab pos="1447800" algn="l"/>
                <a:tab pos="2171700" algn="l"/>
              </a:tabLst>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tabLst>
                <a:tab pos="723900" algn="l"/>
                <a:tab pos="1447800" algn="l"/>
                <a:tab pos="2171700" algn="l"/>
              </a:tabLst>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23900" algn="l"/>
                <a:tab pos="1447800" algn="l"/>
                <a:tab pos="2171700" algn="l"/>
              </a:tabLst>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23900" algn="l"/>
                <a:tab pos="1447800" algn="l"/>
                <a:tab pos="2171700" algn="l"/>
              </a:tabLst>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23900" algn="l"/>
                <a:tab pos="1447800" algn="l"/>
                <a:tab pos="2171700" algn="l"/>
              </a:tabLst>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23900" algn="l"/>
                <a:tab pos="1447800" algn="l"/>
                <a:tab pos="2171700" algn="l"/>
              </a:tabLst>
              <a:defRPr sz="1200">
                <a:solidFill>
                  <a:srgbClr val="000000"/>
                </a:solidFill>
                <a:latin typeface="Arial" panose="020B0604020202020204" pitchFamily="34" charset="0"/>
                <a:ea typeface="MS PGothic" panose="020B0600070205080204" pitchFamily="34" charset="-128"/>
              </a:defRPr>
            </a:lvl9pPr>
          </a:lstStyle>
          <a:p>
            <a:pPr eaLnBrk="1" hangingPunct="1">
              <a:lnSpc>
                <a:spcPct val="93000"/>
              </a:lnSpc>
              <a:spcBef>
                <a:spcPct val="0"/>
              </a:spcBef>
              <a:spcAft>
                <a:spcPct val="0"/>
              </a:spcAft>
              <a:buFont typeface="Times New Roman" panose="02020603050405020304" pitchFamily="18" charset="0"/>
              <a:buNone/>
            </a:pPr>
            <a:r>
              <a:rPr lang="en-US" sz="800"/>
              <a:t>Drill down the heatmap into a particular sysplex SVPLEX4 with a high anomaly score by clicking on 101.0 in the 16 column.  Now the view is drilled down and sorted by that column</a:t>
            </a:r>
          </a:p>
        </p:txBody>
      </p:sp>
      <p:sp>
        <p:nvSpPr>
          <p:cNvPr id="63494" name="AutoShape 4"/>
          <p:cNvSpPr>
            <a:spLocks noChangeArrowheads="1"/>
          </p:cNvSpPr>
          <p:nvPr/>
        </p:nvSpPr>
        <p:spPr bwMode="auto">
          <a:xfrm>
            <a:off x="6518275" y="644525"/>
            <a:ext cx="1417638" cy="762000"/>
          </a:xfrm>
          <a:prstGeom prst="irregularSeal1">
            <a:avLst/>
          </a:prstGeom>
          <a:solidFill>
            <a:srgbClr val="FFFF00"/>
          </a:solidFill>
          <a:ln w="9360">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79056" rIns="90000" bIns="46800"/>
          <a:lstStyle>
            <a:lvl1pPr>
              <a:spcBef>
                <a:spcPts val="1250"/>
              </a:spcBef>
              <a:spcAft>
                <a:spcPts val="25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S PGothic" panose="020B0600070205080204" pitchFamily="34" charset="-128"/>
              </a:defRPr>
            </a:lvl1pPr>
            <a:lvl2pPr>
              <a:spcBef>
                <a:spcPts val="225"/>
              </a:spcBef>
              <a:spcAft>
                <a:spcPts val="225"/>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9pPr>
          </a:lstStyle>
          <a:p>
            <a:pPr eaLnBrk="1" hangingPunct="1">
              <a:lnSpc>
                <a:spcPct val="84000"/>
              </a:lnSpc>
              <a:spcBef>
                <a:spcPct val="0"/>
              </a:spcBef>
              <a:spcAft>
                <a:spcPct val="0"/>
              </a:spcAft>
              <a:buFont typeface="Times New Roman" panose="02020603050405020304" pitchFamily="18" charset="0"/>
              <a:buNone/>
            </a:pPr>
            <a:r>
              <a:rPr lang="en-US" sz="1600" b="1">
                <a:solidFill>
                  <a:srgbClr val="FF0000"/>
                </a:solidFill>
              </a:rPr>
              <a:t> New!</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3"/>
          <p:cNvSpPr>
            <a:spLocks noGrp="1"/>
          </p:cNvSpPr>
          <p:nvPr>
            <p:ph type="sldNum" sz="quarter" idx="10"/>
          </p:nvPr>
        </p:nvSpPr>
        <p:spPr>
          <a:noFill/>
        </p:spPr>
        <p:txBody>
          <a:bodyPr/>
          <a:lstStyle>
            <a:lvl1pPr marL="358775" indent="-358775">
              <a:spcBef>
                <a:spcPts val="1250"/>
              </a:spcBef>
              <a:spcAft>
                <a:spcPts val="250"/>
              </a:spcAft>
              <a:buClr>
                <a:srgbClr val="000000"/>
              </a:buClr>
              <a:buSzPct val="100000"/>
              <a:buFont typeface="Times New Roman" panose="02020603050405020304" pitchFamily="18" charset="0"/>
              <a:buChar char="•"/>
              <a:defRPr sz="2000">
                <a:solidFill>
                  <a:srgbClr val="000000"/>
                </a:solidFill>
                <a:latin typeface="Arial" panose="020B0604020202020204" pitchFamily="34" charset="0"/>
                <a:ea typeface="MS PGothic" panose="020B0600070205080204" pitchFamily="34" charset="-128"/>
              </a:defRPr>
            </a:lvl1pPr>
            <a:lvl2pPr>
              <a:spcBef>
                <a:spcPts val="225"/>
              </a:spcBef>
              <a:spcAft>
                <a:spcPts val="225"/>
              </a:spcAft>
              <a:buClr>
                <a:srgbClr val="000000"/>
              </a:buClr>
              <a:buSzPct val="100000"/>
              <a:buFont typeface="Times New Roman" panose="02020603050405020304" pitchFamily="18" charset="0"/>
              <a:buChar char="–"/>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9pPr>
          </a:lstStyle>
          <a:p>
            <a:pPr>
              <a:spcBef>
                <a:spcPct val="0"/>
              </a:spcBef>
              <a:spcAft>
                <a:spcPct val="0"/>
              </a:spcAft>
              <a:buSzPct val="45000"/>
              <a:buFont typeface="Wingdings" panose="05000000000000000000" pitchFamily="2" charset="2"/>
              <a:buNone/>
            </a:pPr>
            <a:fld id="{F7A7FCC3-B72C-41D5-9B16-FBE53004A63E}" type="slidenum">
              <a:rPr lang="en-US" sz="800" smtClean="0">
                <a:latin typeface="Times New Roman" panose="02020603050405020304" pitchFamily="18" charset="0"/>
              </a:rPr>
              <a:pPr>
                <a:spcBef>
                  <a:spcPct val="0"/>
                </a:spcBef>
                <a:spcAft>
                  <a:spcPct val="0"/>
                </a:spcAft>
                <a:buSzPct val="45000"/>
                <a:buFont typeface="Wingdings" panose="05000000000000000000" pitchFamily="2" charset="2"/>
                <a:buNone/>
              </a:pPr>
              <a:t>19</a:t>
            </a:fld>
            <a:endParaRPr lang="en-US" sz="800" smtClean="0">
              <a:latin typeface="Times New Roman" panose="02020603050405020304" pitchFamily="18" charset="0"/>
            </a:endParaRPr>
          </a:p>
        </p:txBody>
      </p:sp>
      <p:sp>
        <p:nvSpPr>
          <p:cNvPr id="65539" name="Text Box 1"/>
          <p:cNvSpPr txBox="1">
            <a:spLocks noChangeArrowheads="1"/>
          </p:cNvSpPr>
          <p:nvPr/>
        </p:nvSpPr>
        <p:spPr bwMode="auto">
          <a:xfrm>
            <a:off x="276225" y="387350"/>
            <a:ext cx="8799513" cy="44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143856"/>
          <a:lstStyle>
            <a:lvl1pPr>
              <a:spcBef>
                <a:spcPts val="1250"/>
              </a:spcBef>
              <a:spcAft>
                <a:spcPts val="25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S PGothic" panose="020B0600070205080204" pitchFamily="34" charset="-128"/>
              </a:defRPr>
            </a:lvl1pPr>
            <a:lvl2pPr>
              <a:spcBef>
                <a:spcPts val="225"/>
              </a:spcBef>
              <a:spcAft>
                <a:spcPts val="225"/>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MS PGothic" panose="020B0600070205080204" pitchFamily="34" charset="-128"/>
              </a:defRPr>
            </a:lvl9pPr>
          </a:lstStyle>
          <a:p>
            <a:pPr eaLnBrk="1" hangingPunct="1">
              <a:lnSpc>
                <a:spcPct val="84000"/>
              </a:lnSpc>
              <a:spcBef>
                <a:spcPct val="0"/>
              </a:spcBef>
              <a:spcAft>
                <a:spcPct val="0"/>
              </a:spcAft>
              <a:buFont typeface="Times New Roman" panose="02020603050405020304" pitchFamily="18" charset="0"/>
              <a:buNone/>
            </a:pPr>
            <a:r>
              <a:rPr lang="en-US" sz="2600" b="1">
                <a:solidFill>
                  <a:srgbClr val="003F69"/>
                </a:solidFill>
              </a:rPr>
              <a:t>Heat Map – All systems in a group w/drilldown</a:t>
            </a:r>
          </a:p>
        </p:txBody>
      </p:sp>
      <p:sp>
        <p:nvSpPr>
          <p:cNvPr id="65540" name="Text Box 2"/>
          <p:cNvSpPr txBox="1">
            <a:spLocks noChangeArrowheads="1"/>
          </p:cNvSpPr>
          <p:nvPr/>
        </p:nvSpPr>
        <p:spPr bwMode="auto">
          <a:xfrm>
            <a:off x="1501775" y="6196013"/>
            <a:ext cx="2971800" cy="592137"/>
          </a:xfrm>
          <a:prstGeom prst="rect">
            <a:avLst/>
          </a:prstGeom>
          <a:noFill/>
          <a:ln w="9525">
            <a:solidFill>
              <a:srgbClr val="00CC9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7614"/>
          <a:lstStyle>
            <a:lvl1pPr>
              <a:spcBef>
                <a:spcPts val="1250"/>
              </a:spcBef>
              <a:spcAft>
                <a:spcPts val="250"/>
              </a:spcAft>
              <a:buClr>
                <a:srgbClr val="000000"/>
              </a:buClr>
              <a:buSzPct val="100000"/>
              <a:buFont typeface="Times New Roman" panose="02020603050405020304" pitchFamily="18" charset="0"/>
              <a:buChar char="•"/>
              <a:tabLst>
                <a:tab pos="723900" algn="l"/>
                <a:tab pos="1447800" algn="l"/>
                <a:tab pos="2171700" algn="l"/>
                <a:tab pos="2895600" algn="l"/>
              </a:tabLst>
              <a:defRPr sz="2000">
                <a:solidFill>
                  <a:srgbClr val="000000"/>
                </a:solidFill>
                <a:latin typeface="Arial" panose="020B0604020202020204" pitchFamily="34" charset="0"/>
                <a:ea typeface="MS PGothic" panose="020B0600070205080204" pitchFamily="34" charset="-128"/>
              </a:defRPr>
            </a:lvl1pPr>
            <a:lvl2pPr>
              <a:spcBef>
                <a:spcPts val="225"/>
              </a:spcBef>
              <a:spcAft>
                <a:spcPts val="225"/>
              </a:spcAft>
              <a:buClr>
                <a:srgbClr val="000000"/>
              </a:buClr>
              <a:buSzPct val="100000"/>
              <a:buFont typeface="Times New Roman" panose="02020603050405020304" pitchFamily="18" charset="0"/>
              <a:buChar char="–"/>
              <a:tabLst>
                <a:tab pos="723900" algn="l"/>
                <a:tab pos="1447800" algn="l"/>
                <a:tab pos="2171700" algn="l"/>
                <a:tab pos="2895600" algn="l"/>
              </a:tabLst>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tabLst>
                <a:tab pos="723900" algn="l"/>
                <a:tab pos="1447800" algn="l"/>
                <a:tab pos="2171700" algn="l"/>
                <a:tab pos="2895600" algn="l"/>
              </a:tabLst>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tabLst>
                <a:tab pos="723900" algn="l"/>
                <a:tab pos="1447800" algn="l"/>
                <a:tab pos="2171700" algn="l"/>
                <a:tab pos="2895600" algn="l"/>
              </a:tabLst>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tabLst>
                <a:tab pos="723900" algn="l"/>
                <a:tab pos="1447800" algn="l"/>
                <a:tab pos="2171700" algn="l"/>
                <a:tab pos="2895600" algn="l"/>
              </a:tabLst>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23900" algn="l"/>
                <a:tab pos="1447800" algn="l"/>
                <a:tab pos="2171700" algn="l"/>
                <a:tab pos="2895600" algn="l"/>
              </a:tabLst>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23900" algn="l"/>
                <a:tab pos="1447800" algn="l"/>
                <a:tab pos="2171700" algn="l"/>
                <a:tab pos="2895600" algn="l"/>
              </a:tabLst>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23900" algn="l"/>
                <a:tab pos="1447800" algn="l"/>
                <a:tab pos="2171700" algn="l"/>
                <a:tab pos="2895600" algn="l"/>
              </a:tabLst>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23900" algn="l"/>
                <a:tab pos="1447800" algn="l"/>
                <a:tab pos="2171700" algn="l"/>
                <a:tab pos="2895600" algn="l"/>
              </a:tabLst>
              <a:defRPr sz="1200">
                <a:solidFill>
                  <a:srgbClr val="000000"/>
                </a:solidFill>
                <a:latin typeface="Arial" panose="020B0604020202020204" pitchFamily="34" charset="0"/>
                <a:ea typeface="MS PGothic" panose="020B0600070205080204" pitchFamily="34" charset="-128"/>
              </a:defRPr>
            </a:lvl9pPr>
          </a:lstStyle>
          <a:p>
            <a:pPr eaLnBrk="1" hangingPunct="1">
              <a:lnSpc>
                <a:spcPct val="93000"/>
              </a:lnSpc>
              <a:spcBef>
                <a:spcPct val="0"/>
              </a:spcBef>
              <a:spcAft>
                <a:spcPct val="0"/>
              </a:spcAft>
              <a:buFont typeface="Times New Roman" panose="02020603050405020304" pitchFamily="18" charset="0"/>
              <a:buNone/>
            </a:pPr>
            <a:r>
              <a:rPr lang="en-US" sz="700"/>
              <a:t>Click on column the 101.0 cell  to bring up the details pane at the bottom with the timeline for that hour highlighted.</a:t>
            </a:r>
          </a:p>
          <a:p>
            <a:pPr eaLnBrk="1" hangingPunct="1">
              <a:lnSpc>
                <a:spcPct val="93000"/>
              </a:lnSpc>
              <a:spcBef>
                <a:spcPct val="0"/>
              </a:spcBef>
              <a:spcAft>
                <a:spcPct val="0"/>
              </a:spcAft>
              <a:buFont typeface="Times New Roman" panose="02020603050405020304" pitchFamily="18" charset="0"/>
              <a:buNone/>
            </a:pPr>
            <a:r>
              <a:rPr lang="en-US" sz="700"/>
              <a:t>Hover over an interval for details</a:t>
            </a:r>
          </a:p>
        </p:txBody>
      </p:sp>
      <p:pic>
        <p:nvPicPr>
          <p:cNvPr id="6554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788" y="911225"/>
            <a:ext cx="8839200" cy="5600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5542" name="AutoShape 4"/>
          <p:cNvSpPr>
            <a:spLocks noChangeArrowheads="1"/>
          </p:cNvSpPr>
          <p:nvPr/>
        </p:nvSpPr>
        <p:spPr bwMode="auto">
          <a:xfrm>
            <a:off x="7854950" y="609600"/>
            <a:ext cx="1287463" cy="762000"/>
          </a:xfrm>
          <a:prstGeom prst="irregularSeal1">
            <a:avLst/>
          </a:prstGeom>
          <a:solidFill>
            <a:srgbClr val="FFFF00"/>
          </a:solidFill>
          <a:ln w="9360">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79056" rIns="90000" bIns="46800"/>
          <a:lstStyle>
            <a:lvl1pPr>
              <a:spcBef>
                <a:spcPts val="1250"/>
              </a:spcBef>
              <a:spcAft>
                <a:spcPts val="25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S PGothic" panose="020B0600070205080204" pitchFamily="34" charset="-128"/>
              </a:defRPr>
            </a:lvl1pPr>
            <a:lvl2pPr>
              <a:spcBef>
                <a:spcPts val="225"/>
              </a:spcBef>
              <a:spcAft>
                <a:spcPts val="225"/>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9pPr>
          </a:lstStyle>
          <a:p>
            <a:pPr eaLnBrk="1" hangingPunct="1">
              <a:lnSpc>
                <a:spcPct val="84000"/>
              </a:lnSpc>
              <a:spcBef>
                <a:spcPct val="0"/>
              </a:spcBef>
              <a:spcAft>
                <a:spcPct val="0"/>
              </a:spcAft>
              <a:buFont typeface="Times New Roman" panose="02020603050405020304" pitchFamily="18" charset="0"/>
              <a:buNone/>
            </a:pPr>
            <a:r>
              <a:rPr lang="en-US" sz="1600" b="1">
                <a:solidFill>
                  <a:srgbClr val="FF0000"/>
                </a:solidFill>
              </a:rPr>
              <a:t>New!</a:t>
            </a:r>
          </a:p>
        </p:txBody>
      </p:sp>
      <p:sp>
        <p:nvSpPr>
          <p:cNvPr id="65543" name="AutoShape 5"/>
          <p:cNvSpPr>
            <a:spLocks noChangeArrowheads="1"/>
          </p:cNvSpPr>
          <p:nvPr/>
        </p:nvSpPr>
        <p:spPr bwMode="auto">
          <a:xfrm>
            <a:off x="5670550" y="4905375"/>
            <a:ext cx="2260600" cy="454025"/>
          </a:xfrm>
          <a:prstGeom prst="wedgeRoundRectCallout">
            <a:avLst>
              <a:gd name="adj1" fmla="val -17958"/>
              <a:gd name="adj2" fmla="val 100949"/>
              <a:gd name="adj3" fmla="val 16667"/>
            </a:avLst>
          </a:prstGeom>
          <a:solidFill>
            <a:srgbClr val="FFFF99"/>
          </a:solidFill>
          <a:ln w="21600">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3820" rIns="90000" bIns="45000" anchor="ctr"/>
          <a:lstStyle>
            <a:lvl1pPr>
              <a:spcBef>
                <a:spcPts val="1250"/>
              </a:spcBef>
              <a:spcAft>
                <a:spcPts val="250"/>
              </a:spcAft>
              <a:buClr>
                <a:srgbClr val="000000"/>
              </a:buClr>
              <a:buSzPct val="100000"/>
              <a:buFont typeface="Times New Roman" panose="02020603050405020304" pitchFamily="18" charset="0"/>
              <a:buChar char="•"/>
              <a:tabLst>
                <a:tab pos="723900" algn="l"/>
                <a:tab pos="1447800" algn="l"/>
                <a:tab pos="2171700" algn="l"/>
              </a:tabLst>
              <a:defRPr sz="2000">
                <a:solidFill>
                  <a:srgbClr val="000000"/>
                </a:solidFill>
                <a:latin typeface="Arial" panose="020B0604020202020204" pitchFamily="34" charset="0"/>
                <a:ea typeface="MS PGothic" panose="020B0600070205080204" pitchFamily="34" charset="-128"/>
              </a:defRPr>
            </a:lvl1pPr>
            <a:lvl2pPr>
              <a:spcBef>
                <a:spcPts val="225"/>
              </a:spcBef>
              <a:spcAft>
                <a:spcPts val="225"/>
              </a:spcAft>
              <a:buClr>
                <a:srgbClr val="000000"/>
              </a:buClr>
              <a:buSzPct val="100000"/>
              <a:buFont typeface="Times New Roman" panose="02020603050405020304" pitchFamily="18" charset="0"/>
              <a:buChar char="–"/>
              <a:tabLst>
                <a:tab pos="723900" algn="l"/>
                <a:tab pos="1447800" algn="l"/>
                <a:tab pos="2171700" algn="l"/>
              </a:tabLst>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tabLst>
                <a:tab pos="723900" algn="l"/>
                <a:tab pos="1447800" algn="l"/>
                <a:tab pos="2171700" algn="l"/>
              </a:tabLst>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tabLst>
                <a:tab pos="723900" algn="l"/>
                <a:tab pos="1447800" algn="l"/>
                <a:tab pos="2171700" algn="l"/>
              </a:tabLst>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tabLst>
                <a:tab pos="723900" algn="l"/>
                <a:tab pos="1447800" algn="l"/>
                <a:tab pos="2171700" algn="l"/>
              </a:tabLst>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23900" algn="l"/>
                <a:tab pos="1447800" algn="l"/>
                <a:tab pos="2171700" algn="l"/>
              </a:tabLst>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23900" algn="l"/>
                <a:tab pos="1447800" algn="l"/>
                <a:tab pos="2171700" algn="l"/>
              </a:tabLst>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23900" algn="l"/>
                <a:tab pos="1447800" algn="l"/>
                <a:tab pos="2171700" algn="l"/>
              </a:tabLst>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23900" algn="l"/>
                <a:tab pos="1447800" algn="l"/>
                <a:tab pos="2171700" algn="l"/>
              </a:tabLst>
              <a:defRPr sz="1200">
                <a:solidFill>
                  <a:srgbClr val="000000"/>
                </a:solidFill>
                <a:latin typeface="Arial" panose="020B0604020202020204" pitchFamily="34" charset="0"/>
                <a:ea typeface="MS PGothic" panose="020B0600070205080204" pitchFamily="34" charset="-128"/>
              </a:defRPr>
            </a:lvl9pPr>
          </a:lstStyle>
          <a:p>
            <a:pPr algn="ctr" eaLnBrk="1">
              <a:lnSpc>
                <a:spcPct val="93000"/>
              </a:lnSpc>
              <a:spcBef>
                <a:spcPct val="0"/>
              </a:spcBef>
              <a:spcAft>
                <a:spcPct val="0"/>
              </a:spcAft>
              <a:buFont typeface="Times New Roman" panose="02020603050405020304" pitchFamily="18" charset="0"/>
              <a:buNone/>
            </a:pPr>
            <a:r>
              <a:rPr lang="en-US" sz="1000"/>
              <a:t>Details of hour 16 highlighted.</a:t>
            </a:r>
          </a:p>
          <a:p>
            <a:pPr algn="ctr" eaLnBrk="1">
              <a:lnSpc>
                <a:spcPct val="93000"/>
              </a:lnSpc>
              <a:spcBef>
                <a:spcPct val="0"/>
              </a:spcBef>
              <a:spcAft>
                <a:spcPct val="0"/>
              </a:spcAft>
              <a:buFont typeface="Times New Roman" panose="02020603050405020304" pitchFamily="18" charset="0"/>
              <a:buNone/>
            </a:pPr>
            <a:r>
              <a:rPr lang="en-US" sz="1000"/>
              <a:t>Hover shows interval summary</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182563" y="593725"/>
            <a:ext cx="8683625" cy="887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ts val="1250"/>
              </a:spcBef>
              <a:spcAft>
                <a:spcPts val="25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S PGothic" panose="020B0600070205080204" pitchFamily="34" charset="-128"/>
              </a:defRPr>
            </a:lvl1pPr>
            <a:lvl2pPr>
              <a:spcBef>
                <a:spcPts val="225"/>
              </a:spcBef>
              <a:spcAft>
                <a:spcPts val="225"/>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MS PGothic" panose="020B0600070205080204" pitchFamily="34" charset="-128"/>
              </a:defRPr>
            </a:lvl9pPr>
          </a:lstStyle>
          <a:p>
            <a:pPr eaLnBrk="1" hangingPunct="1">
              <a:lnSpc>
                <a:spcPct val="90000"/>
              </a:lnSpc>
              <a:spcBef>
                <a:spcPct val="0"/>
              </a:spcBef>
              <a:spcAft>
                <a:spcPct val="0"/>
              </a:spcAft>
              <a:buClrTx/>
              <a:buFontTx/>
              <a:buNone/>
            </a:pPr>
            <a:r>
              <a:rPr lang="en-US" sz="2800" b="1">
                <a:solidFill>
                  <a:srgbClr val="003F69"/>
                </a:solidFill>
              </a:rPr>
              <a:t>Trademarks</a:t>
            </a:r>
          </a:p>
        </p:txBody>
      </p:sp>
      <p:sp>
        <p:nvSpPr>
          <p:cNvPr id="30723" name="Text Box 2"/>
          <p:cNvSpPr txBox="1">
            <a:spLocks noChangeArrowheads="1"/>
          </p:cNvSpPr>
          <p:nvPr/>
        </p:nvSpPr>
        <p:spPr bwMode="auto">
          <a:xfrm>
            <a:off x="339725" y="1193800"/>
            <a:ext cx="7589838" cy="138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ts val="1250"/>
              </a:spcBef>
              <a:spcAft>
                <a:spcPts val="25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S PGothic" panose="020B0600070205080204" pitchFamily="34" charset="-128"/>
              </a:defRPr>
            </a:lvl1pPr>
            <a:lvl2pPr>
              <a:spcBef>
                <a:spcPts val="225"/>
              </a:spcBef>
              <a:spcAft>
                <a:spcPts val="225"/>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9pPr>
          </a:lstStyle>
          <a:p>
            <a:pPr eaLnBrk="1" hangingPunct="1">
              <a:spcBef>
                <a:spcPct val="0"/>
              </a:spcBef>
              <a:spcAft>
                <a:spcPct val="0"/>
              </a:spcAft>
              <a:buClrTx/>
              <a:buFontTx/>
              <a:buNone/>
            </a:pPr>
            <a:r>
              <a:rPr lang="en-US" sz="900" b="1"/>
              <a:t>The following are trademarks of the International Business Machines Corporation in the United States, other countries, or both.</a:t>
            </a:r>
          </a:p>
        </p:txBody>
      </p:sp>
      <p:sp>
        <p:nvSpPr>
          <p:cNvPr id="30724" name="Text Box 3"/>
          <p:cNvSpPr txBox="1">
            <a:spLocks noChangeArrowheads="1"/>
          </p:cNvSpPr>
          <p:nvPr/>
        </p:nvSpPr>
        <p:spPr bwMode="auto">
          <a:xfrm>
            <a:off x="323850" y="3213100"/>
            <a:ext cx="7542213" cy="138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spcBef>
                <a:spcPts val="1250"/>
              </a:spcBef>
              <a:spcAft>
                <a:spcPts val="25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S PGothic" panose="020B0600070205080204" pitchFamily="34" charset="-128"/>
              </a:defRPr>
            </a:lvl1pPr>
            <a:lvl2pPr>
              <a:spcBef>
                <a:spcPts val="225"/>
              </a:spcBef>
              <a:spcAft>
                <a:spcPts val="225"/>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9pPr>
          </a:lstStyle>
          <a:p>
            <a:pPr eaLnBrk="1" hangingPunct="1">
              <a:spcBef>
                <a:spcPct val="0"/>
              </a:spcBef>
              <a:spcAft>
                <a:spcPct val="0"/>
              </a:spcAft>
              <a:buClrTx/>
              <a:buFontTx/>
              <a:buNone/>
            </a:pPr>
            <a:r>
              <a:rPr lang="en-US" sz="900" b="1"/>
              <a:t>The following are trademarks or registered trademarks of other companies.</a:t>
            </a:r>
          </a:p>
        </p:txBody>
      </p:sp>
      <p:sp>
        <p:nvSpPr>
          <p:cNvPr id="30725" name="Text Box 4"/>
          <p:cNvSpPr txBox="1">
            <a:spLocks noChangeArrowheads="1"/>
          </p:cNvSpPr>
          <p:nvPr/>
        </p:nvSpPr>
        <p:spPr bwMode="auto">
          <a:xfrm>
            <a:off x="323850" y="4797425"/>
            <a:ext cx="6705600" cy="90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spcBef>
                <a:spcPts val="1250"/>
              </a:spcBef>
              <a:spcAft>
                <a:spcPts val="25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S PGothic" panose="020B0600070205080204" pitchFamily="34" charset="-128"/>
              </a:defRPr>
            </a:lvl1pPr>
            <a:lvl2pPr>
              <a:spcBef>
                <a:spcPts val="225"/>
              </a:spcBef>
              <a:spcAft>
                <a:spcPts val="225"/>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9pPr>
          </a:lstStyle>
          <a:p>
            <a:pPr eaLnBrk="1" hangingPunct="1">
              <a:lnSpc>
                <a:spcPct val="85000"/>
              </a:lnSpc>
              <a:spcBef>
                <a:spcPct val="0"/>
              </a:spcBef>
              <a:spcAft>
                <a:spcPct val="0"/>
              </a:spcAft>
              <a:buClrTx/>
              <a:buFontTx/>
              <a:buNone/>
            </a:pPr>
            <a:r>
              <a:rPr lang="en-US" sz="700"/>
              <a:t>* All other products may be trademarks or registered trademarks of their respective companies.</a:t>
            </a:r>
          </a:p>
        </p:txBody>
      </p:sp>
      <p:sp>
        <p:nvSpPr>
          <p:cNvPr id="30726" name="Text Box 5"/>
          <p:cNvSpPr txBox="1">
            <a:spLocks noChangeArrowheads="1"/>
          </p:cNvSpPr>
          <p:nvPr/>
        </p:nvSpPr>
        <p:spPr bwMode="auto">
          <a:xfrm>
            <a:off x="339725" y="4983163"/>
            <a:ext cx="8083550" cy="1484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spcBef>
                <a:spcPts val="1250"/>
              </a:spcBef>
              <a:spcAft>
                <a:spcPts val="25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S PGothic" panose="020B0600070205080204" pitchFamily="34" charset="-128"/>
              </a:defRPr>
            </a:lvl1pPr>
            <a:lvl2pPr>
              <a:spcBef>
                <a:spcPts val="225"/>
              </a:spcBef>
              <a:spcAft>
                <a:spcPts val="225"/>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9pPr>
          </a:lstStyle>
          <a:p>
            <a:pPr eaLnBrk="1" hangingPunct="1">
              <a:lnSpc>
                <a:spcPct val="90000"/>
              </a:lnSpc>
              <a:spcBef>
                <a:spcPct val="0"/>
              </a:spcBef>
              <a:spcAft>
                <a:spcPts val="275"/>
              </a:spcAft>
              <a:buClrTx/>
              <a:buFontTx/>
              <a:buNone/>
            </a:pPr>
            <a:r>
              <a:rPr lang="en-US" sz="700" b="1"/>
              <a:t>Notes</a:t>
            </a:r>
            <a:r>
              <a:rPr lang="en-US" sz="700"/>
              <a:t>:  </a:t>
            </a:r>
          </a:p>
          <a:p>
            <a:pPr eaLnBrk="1" hangingPunct="1">
              <a:lnSpc>
                <a:spcPct val="90000"/>
              </a:lnSpc>
              <a:spcBef>
                <a:spcPct val="0"/>
              </a:spcBef>
              <a:spcAft>
                <a:spcPts val="275"/>
              </a:spcAft>
              <a:buClrTx/>
              <a:buFontTx/>
              <a:buNone/>
            </a:pPr>
            <a:r>
              <a:rPr lang="en-US" sz="700"/>
              <a:t>Performance is in Internal Throughput Rate (ITR) ratio based on measurements and projections using standard IBM benchmarks in a controlled environment.  The actual throughput that any user will experience will vary depending upon considerations such as the amount of multiprogramming in the user's job stream, the I/O configuration, the storage configuration, and the workload processed.  Therefore, no assurance can  be given that an individual user will achieve throughput improvements equivalent to the performance ratios stated here. </a:t>
            </a:r>
          </a:p>
          <a:p>
            <a:pPr eaLnBrk="1" hangingPunct="1">
              <a:lnSpc>
                <a:spcPct val="90000"/>
              </a:lnSpc>
              <a:spcBef>
                <a:spcPct val="0"/>
              </a:spcBef>
              <a:spcAft>
                <a:spcPts val="275"/>
              </a:spcAft>
              <a:buClrTx/>
              <a:buFontTx/>
              <a:buNone/>
            </a:pPr>
            <a:r>
              <a:rPr lang="en-US" sz="700"/>
              <a:t>IBM hardware products are manufactured from new parts, or new and serviceable used parts. Regardless, our warranty terms apply.</a:t>
            </a:r>
          </a:p>
          <a:p>
            <a:pPr eaLnBrk="1" hangingPunct="1">
              <a:lnSpc>
                <a:spcPct val="90000"/>
              </a:lnSpc>
              <a:spcBef>
                <a:spcPct val="0"/>
              </a:spcBef>
              <a:spcAft>
                <a:spcPts val="275"/>
              </a:spcAft>
              <a:buClrTx/>
              <a:buFontTx/>
              <a:buNone/>
            </a:pPr>
            <a:r>
              <a:rPr lang="en-US" sz="700"/>
              <a:t>All customer examples cited or described in this presentation are presented as illustrations of  the manner in which some customers have used IBM products and the results they may have achieved.  Actual environmental costs and performance characteristics will vary depending on individual customer configurations and conditions.</a:t>
            </a:r>
          </a:p>
          <a:p>
            <a:pPr eaLnBrk="1" hangingPunct="1">
              <a:lnSpc>
                <a:spcPct val="90000"/>
              </a:lnSpc>
              <a:spcBef>
                <a:spcPct val="0"/>
              </a:spcBef>
              <a:spcAft>
                <a:spcPts val="275"/>
              </a:spcAft>
              <a:buClrTx/>
              <a:buFontTx/>
              <a:buNone/>
            </a:pPr>
            <a:r>
              <a:rPr lang="en-US" sz="700"/>
              <a:t>This publication was produced in the United States.  IBM may not offer the products, services or features discussed in this document in other countries, and the information may be subject to change without notice.  Consult your local IBM business contact for information on the product or services available in your area.</a:t>
            </a:r>
          </a:p>
          <a:p>
            <a:pPr eaLnBrk="1" hangingPunct="1">
              <a:lnSpc>
                <a:spcPct val="90000"/>
              </a:lnSpc>
              <a:spcBef>
                <a:spcPct val="0"/>
              </a:spcBef>
              <a:spcAft>
                <a:spcPts val="275"/>
              </a:spcAft>
              <a:buClrTx/>
              <a:buFontTx/>
              <a:buNone/>
            </a:pPr>
            <a:r>
              <a:rPr lang="en-US" sz="700"/>
              <a:t>All statements regarding IBM's future direction and intent are subject to change or withdrawal without notice, and represent goals and objectives only.</a:t>
            </a:r>
          </a:p>
          <a:p>
            <a:pPr eaLnBrk="1" hangingPunct="1">
              <a:lnSpc>
                <a:spcPct val="90000"/>
              </a:lnSpc>
              <a:spcBef>
                <a:spcPct val="0"/>
              </a:spcBef>
              <a:spcAft>
                <a:spcPts val="275"/>
              </a:spcAft>
              <a:buClrTx/>
              <a:buFontTx/>
              <a:buNone/>
            </a:pPr>
            <a:r>
              <a:rPr lang="en-US" sz="700"/>
              <a:t>Information about non-IBM products is obtained from the manufacturers of those products or their published announcements.  IBM has not tested those products and cannot confirm the performance, compatibility, or any other claims related to non-IBM products.  Questions on the capabilities of non-IBM products should be addressed to the suppliers of those products.</a:t>
            </a:r>
          </a:p>
          <a:p>
            <a:pPr eaLnBrk="1" hangingPunct="1">
              <a:lnSpc>
                <a:spcPct val="90000"/>
              </a:lnSpc>
              <a:spcBef>
                <a:spcPct val="0"/>
              </a:spcBef>
              <a:spcAft>
                <a:spcPts val="275"/>
              </a:spcAft>
              <a:buClrTx/>
              <a:buFontTx/>
              <a:buNone/>
            </a:pPr>
            <a:r>
              <a:rPr lang="en-US" sz="700"/>
              <a:t>Prices subject to change without notice.  Contact your IBM representative or Business Partner for the most current pricing in your geography.</a:t>
            </a:r>
          </a:p>
        </p:txBody>
      </p:sp>
      <p:sp>
        <p:nvSpPr>
          <p:cNvPr id="30727" name="Rectangle 6"/>
          <p:cNvSpPr>
            <a:spLocks noChangeArrowheads="1"/>
          </p:cNvSpPr>
          <p:nvPr/>
        </p:nvSpPr>
        <p:spPr bwMode="auto">
          <a:xfrm>
            <a:off x="349250" y="3429000"/>
            <a:ext cx="8794750" cy="1298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440" tIns="41040" rIns="82440" bIns="41040">
            <a:spAutoFit/>
          </a:bodyPr>
          <a:lstStyle>
            <a:lvl1pPr>
              <a:spcBef>
                <a:spcPts val="1250"/>
              </a:spcBef>
              <a:spcAft>
                <a:spcPts val="25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S PGothic" panose="020B0600070205080204" pitchFamily="34" charset="-128"/>
              </a:defRPr>
            </a:lvl1pPr>
            <a:lvl2pPr>
              <a:spcBef>
                <a:spcPts val="225"/>
              </a:spcBef>
              <a:spcAft>
                <a:spcPts val="225"/>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9pPr>
          </a:lstStyle>
          <a:p>
            <a:pPr eaLnBrk="1" hangingPunct="1">
              <a:spcBef>
                <a:spcPct val="0"/>
              </a:spcBef>
              <a:spcAft>
                <a:spcPct val="0"/>
              </a:spcAft>
              <a:buClrTx/>
              <a:buFontTx/>
              <a:buNone/>
            </a:pPr>
            <a:r>
              <a:rPr lang="en-US" sz="800"/>
              <a:t>Adobe, the Adobe logo, PostScript, and the PostScript logo are either registered trademarks or trademarks of Adobe Systems Incorporated in the United States, and/or other countries.</a:t>
            </a:r>
          </a:p>
          <a:p>
            <a:pPr eaLnBrk="1" hangingPunct="1">
              <a:spcBef>
                <a:spcPct val="0"/>
              </a:spcBef>
              <a:spcAft>
                <a:spcPct val="0"/>
              </a:spcAft>
              <a:buClrTx/>
              <a:buFontTx/>
              <a:buNone/>
            </a:pPr>
            <a:r>
              <a:rPr lang="en-US" sz="800"/>
              <a:t>Cell Broadband Engine is a trademark of Sony Computer Entertainment, Inc. in the United States, other countries, or both and is used under license therefrom. </a:t>
            </a:r>
          </a:p>
          <a:p>
            <a:pPr eaLnBrk="1" hangingPunct="1">
              <a:spcBef>
                <a:spcPct val="0"/>
              </a:spcBef>
              <a:spcAft>
                <a:spcPct val="0"/>
              </a:spcAft>
              <a:buClrTx/>
              <a:buFontTx/>
              <a:buNone/>
            </a:pPr>
            <a:r>
              <a:rPr lang="en-US" sz="800"/>
              <a:t>Java and all Java-based trademarks are trademarks of Sun Microsystems, Inc. in the United States, other countries, or both. </a:t>
            </a:r>
          </a:p>
          <a:p>
            <a:pPr eaLnBrk="1" hangingPunct="1">
              <a:spcBef>
                <a:spcPct val="0"/>
              </a:spcBef>
              <a:spcAft>
                <a:spcPct val="0"/>
              </a:spcAft>
              <a:buClrTx/>
              <a:buFontTx/>
              <a:buNone/>
            </a:pPr>
            <a:r>
              <a:rPr lang="en-US" sz="800"/>
              <a:t>Microsoft, Windows, Windows NT, and the Windows logo are trademarks of Microsoft Corporation in the United States, other countries, or both.</a:t>
            </a:r>
          </a:p>
          <a:p>
            <a:pPr eaLnBrk="1" hangingPunct="1">
              <a:spcBef>
                <a:spcPct val="0"/>
              </a:spcBef>
              <a:spcAft>
                <a:spcPct val="0"/>
              </a:spcAft>
              <a:buClrTx/>
              <a:buFontTx/>
              <a:buNone/>
            </a:pPr>
            <a:r>
              <a:rPr lang="en-US" sz="800"/>
              <a:t>Intel, Intel logo, Intel Inside, Intel Inside logo, Intel Centrino, Intel Centrino logo, Celeron, Intel Xeon, Intel SpeedStep, Itanium, and Pentium are trademarks or registered trademarks of Intel Corporation or its subsidiaries in the United States and other countries.</a:t>
            </a:r>
          </a:p>
          <a:p>
            <a:pPr eaLnBrk="1" hangingPunct="1">
              <a:spcBef>
                <a:spcPct val="0"/>
              </a:spcBef>
              <a:spcAft>
                <a:spcPct val="0"/>
              </a:spcAft>
              <a:buClrTx/>
              <a:buFontTx/>
              <a:buNone/>
            </a:pPr>
            <a:r>
              <a:rPr lang="en-US" sz="800"/>
              <a:t>UNIX is a registered trademark of The Open Group in the United States and other countries. </a:t>
            </a:r>
          </a:p>
          <a:p>
            <a:pPr eaLnBrk="1" hangingPunct="1">
              <a:spcBef>
                <a:spcPct val="0"/>
              </a:spcBef>
              <a:spcAft>
                <a:spcPct val="0"/>
              </a:spcAft>
              <a:buClrTx/>
              <a:buFontTx/>
              <a:buNone/>
            </a:pPr>
            <a:r>
              <a:rPr lang="en-US" sz="800"/>
              <a:t>Linux is a registered trademark of Linus Torvalds in the United States, other countries, or both. </a:t>
            </a:r>
          </a:p>
          <a:p>
            <a:pPr eaLnBrk="1" hangingPunct="1">
              <a:spcBef>
                <a:spcPct val="0"/>
              </a:spcBef>
              <a:spcAft>
                <a:spcPct val="0"/>
              </a:spcAft>
              <a:buClrTx/>
              <a:buFontTx/>
              <a:buNone/>
            </a:pPr>
            <a:r>
              <a:rPr lang="en-US" sz="800"/>
              <a:t>ITIL is a registered trademark, and a registered community trademark of the Office of Government Commerce, and is registered in the U.S. Patent and Trademark Office.</a:t>
            </a:r>
          </a:p>
          <a:p>
            <a:pPr eaLnBrk="1" hangingPunct="1">
              <a:spcBef>
                <a:spcPct val="0"/>
              </a:spcBef>
              <a:spcAft>
                <a:spcPct val="0"/>
              </a:spcAft>
              <a:buClrTx/>
              <a:buFontTx/>
              <a:buNone/>
            </a:pPr>
            <a:r>
              <a:rPr lang="en-US" sz="800"/>
              <a:t>IT Infrastructure Library is a registered trademark of the Central Computer and Telecommunications Agency, which is now part of the Office of Government Commerce. </a:t>
            </a:r>
          </a:p>
        </p:txBody>
      </p:sp>
      <p:sp>
        <p:nvSpPr>
          <p:cNvPr id="30728" name="Text Box 7"/>
          <p:cNvSpPr txBox="1">
            <a:spLocks noChangeArrowheads="1"/>
          </p:cNvSpPr>
          <p:nvPr/>
        </p:nvSpPr>
        <p:spPr bwMode="auto">
          <a:xfrm>
            <a:off x="774700" y="1479550"/>
            <a:ext cx="1879600" cy="161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spcBef>
                <a:spcPts val="1250"/>
              </a:spcBef>
              <a:spcAft>
                <a:spcPts val="25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S PGothic" panose="020B0600070205080204" pitchFamily="34" charset="-128"/>
              </a:defRPr>
            </a:lvl1pPr>
            <a:lvl2pPr>
              <a:spcBef>
                <a:spcPts val="225"/>
              </a:spcBef>
              <a:spcAft>
                <a:spcPts val="225"/>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9pPr>
          </a:lstStyle>
          <a:p>
            <a:pPr eaLnBrk="1" hangingPunct="1">
              <a:spcBef>
                <a:spcPct val="0"/>
              </a:spcBef>
              <a:spcAft>
                <a:spcPct val="0"/>
              </a:spcAft>
              <a:buClrTx/>
              <a:buFontTx/>
              <a:buNone/>
            </a:pPr>
            <a:r>
              <a:rPr lang="en-US" sz="1000"/>
              <a:t>DS8000</a:t>
            </a:r>
          </a:p>
          <a:p>
            <a:pPr eaLnBrk="1" hangingPunct="1">
              <a:spcBef>
                <a:spcPct val="0"/>
              </a:spcBef>
              <a:spcAft>
                <a:spcPct val="0"/>
              </a:spcAft>
              <a:buClrTx/>
              <a:buFontTx/>
              <a:buNone/>
            </a:pPr>
            <a:r>
              <a:rPr lang="en-US" sz="1000"/>
              <a:t>ECKD</a:t>
            </a:r>
          </a:p>
          <a:p>
            <a:pPr eaLnBrk="1" hangingPunct="1">
              <a:spcBef>
                <a:spcPct val="0"/>
              </a:spcBef>
              <a:spcAft>
                <a:spcPct val="0"/>
              </a:spcAft>
              <a:buClrTx/>
              <a:buFontTx/>
              <a:buNone/>
            </a:pPr>
            <a:r>
              <a:rPr lang="en-US" sz="1000"/>
              <a:t>FICON*</a:t>
            </a:r>
          </a:p>
          <a:p>
            <a:pPr eaLnBrk="1" hangingPunct="1">
              <a:spcBef>
                <a:spcPct val="0"/>
              </a:spcBef>
              <a:spcAft>
                <a:spcPct val="0"/>
              </a:spcAft>
              <a:buClrTx/>
              <a:buFontTx/>
              <a:buNone/>
            </a:pPr>
            <a:r>
              <a:rPr lang="en-US" sz="1000"/>
              <a:t>GDPS*</a:t>
            </a:r>
          </a:p>
          <a:p>
            <a:pPr eaLnBrk="1" hangingPunct="1">
              <a:spcBef>
                <a:spcPct val="0"/>
              </a:spcBef>
              <a:spcAft>
                <a:spcPct val="0"/>
              </a:spcAft>
              <a:buClrTx/>
              <a:buFontTx/>
              <a:buNone/>
            </a:pPr>
            <a:r>
              <a:rPr lang="en-US" sz="1000"/>
              <a:t>GPFS</a:t>
            </a:r>
          </a:p>
          <a:p>
            <a:pPr eaLnBrk="1" hangingPunct="1">
              <a:spcBef>
                <a:spcPct val="0"/>
              </a:spcBef>
              <a:spcAft>
                <a:spcPct val="0"/>
              </a:spcAft>
              <a:buClrTx/>
              <a:buFontTx/>
              <a:buNone/>
            </a:pPr>
            <a:r>
              <a:rPr lang="en-US" sz="1000"/>
              <a:t>HiperSockets</a:t>
            </a:r>
          </a:p>
          <a:p>
            <a:pPr eaLnBrk="1" hangingPunct="1">
              <a:spcBef>
                <a:spcPct val="0"/>
              </a:spcBef>
              <a:spcAft>
                <a:spcPct val="0"/>
              </a:spcAft>
              <a:buClrTx/>
              <a:buFontTx/>
              <a:buNone/>
            </a:pPr>
            <a:r>
              <a:rPr lang="en-US" sz="1000"/>
              <a:t>IBM*</a:t>
            </a:r>
          </a:p>
          <a:p>
            <a:pPr eaLnBrk="1" hangingPunct="1">
              <a:spcBef>
                <a:spcPct val="0"/>
              </a:spcBef>
              <a:spcAft>
                <a:spcPct val="0"/>
              </a:spcAft>
              <a:buClrTx/>
              <a:buFontTx/>
              <a:buNone/>
            </a:pPr>
            <a:r>
              <a:rPr lang="en-US" sz="1000"/>
              <a:t>IBM (logo)*</a:t>
            </a:r>
          </a:p>
          <a:p>
            <a:pPr eaLnBrk="1" hangingPunct="1">
              <a:spcBef>
                <a:spcPct val="0"/>
              </a:spcBef>
              <a:spcAft>
                <a:spcPct val="0"/>
              </a:spcAft>
              <a:buClrTx/>
              <a:buFontTx/>
              <a:buNone/>
            </a:pPr>
            <a:r>
              <a:rPr lang="en-US" sz="1000"/>
              <a:t>InfiniBand*</a:t>
            </a:r>
          </a:p>
          <a:p>
            <a:pPr eaLnBrk="1" hangingPunct="1">
              <a:spcBef>
                <a:spcPct val="0"/>
              </a:spcBef>
              <a:spcAft>
                <a:spcPct val="0"/>
              </a:spcAft>
              <a:buClrTx/>
              <a:buFontTx/>
              <a:buNone/>
            </a:pPr>
            <a:r>
              <a:rPr lang="en-US" sz="1000"/>
              <a:t>Parallel Sysplex*</a:t>
            </a:r>
          </a:p>
        </p:txBody>
      </p:sp>
      <p:sp>
        <p:nvSpPr>
          <p:cNvPr id="30729" name="Text Box 8"/>
          <p:cNvSpPr txBox="1">
            <a:spLocks noChangeArrowheads="1"/>
          </p:cNvSpPr>
          <p:nvPr/>
        </p:nvSpPr>
        <p:spPr bwMode="auto">
          <a:xfrm>
            <a:off x="2743200" y="1517650"/>
            <a:ext cx="2049463" cy="1308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spcBef>
                <a:spcPts val="1250"/>
              </a:spcBef>
              <a:spcAft>
                <a:spcPts val="25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S PGothic" panose="020B0600070205080204" pitchFamily="34" charset="-128"/>
              </a:defRPr>
            </a:lvl1pPr>
            <a:lvl2pPr>
              <a:spcBef>
                <a:spcPts val="225"/>
              </a:spcBef>
              <a:spcAft>
                <a:spcPts val="225"/>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9pPr>
          </a:lstStyle>
          <a:p>
            <a:pPr eaLnBrk="1" hangingPunct="1">
              <a:spcBef>
                <a:spcPct val="0"/>
              </a:spcBef>
              <a:spcAft>
                <a:spcPct val="0"/>
              </a:spcAft>
              <a:buClrTx/>
              <a:buFontTx/>
              <a:buNone/>
            </a:pPr>
            <a:r>
              <a:rPr lang="en-US" sz="1000"/>
              <a:t>PR/SM</a:t>
            </a:r>
          </a:p>
          <a:p>
            <a:pPr eaLnBrk="1" hangingPunct="1">
              <a:spcBef>
                <a:spcPct val="0"/>
              </a:spcBef>
              <a:spcAft>
                <a:spcPct val="0"/>
              </a:spcAft>
              <a:buClrTx/>
              <a:buFontTx/>
              <a:buNone/>
            </a:pPr>
            <a:r>
              <a:rPr lang="en-US" sz="1000"/>
              <a:t>Redbooks*</a:t>
            </a:r>
          </a:p>
          <a:p>
            <a:pPr eaLnBrk="1" hangingPunct="1">
              <a:spcBef>
                <a:spcPct val="0"/>
              </a:spcBef>
              <a:spcAft>
                <a:spcPct val="0"/>
              </a:spcAft>
              <a:buClrTx/>
              <a:buFontTx/>
              <a:buNone/>
            </a:pPr>
            <a:r>
              <a:rPr lang="en-US" sz="1000"/>
              <a:t>System x*</a:t>
            </a:r>
          </a:p>
          <a:p>
            <a:pPr eaLnBrk="1" hangingPunct="1">
              <a:spcBef>
                <a:spcPct val="0"/>
              </a:spcBef>
              <a:spcAft>
                <a:spcPct val="0"/>
              </a:spcAft>
              <a:buClrTx/>
              <a:buFontTx/>
              <a:buNone/>
            </a:pPr>
            <a:r>
              <a:rPr lang="en-US" sz="1000"/>
              <a:t>System z*</a:t>
            </a:r>
          </a:p>
          <a:p>
            <a:pPr eaLnBrk="1" hangingPunct="1">
              <a:spcBef>
                <a:spcPct val="0"/>
              </a:spcBef>
              <a:spcAft>
                <a:spcPct val="0"/>
              </a:spcAft>
              <a:buClrTx/>
              <a:buFontTx/>
              <a:buNone/>
            </a:pPr>
            <a:r>
              <a:rPr lang="en-US" sz="1000"/>
              <a:t>System z9*</a:t>
            </a:r>
          </a:p>
          <a:p>
            <a:pPr eaLnBrk="1" hangingPunct="1">
              <a:spcBef>
                <a:spcPct val="0"/>
              </a:spcBef>
              <a:spcAft>
                <a:spcPct val="0"/>
              </a:spcAft>
              <a:buClrTx/>
              <a:buFontTx/>
              <a:buNone/>
            </a:pPr>
            <a:r>
              <a:rPr lang="pl-PL" sz="1000"/>
              <a:t>System z10</a:t>
            </a:r>
            <a:r>
              <a:rPr lang="en-US" sz="1000"/>
              <a:t>*</a:t>
            </a:r>
          </a:p>
          <a:p>
            <a:pPr eaLnBrk="1" hangingPunct="1">
              <a:spcBef>
                <a:spcPct val="0"/>
              </a:spcBef>
              <a:spcAft>
                <a:spcPct val="0"/>
              </a:spcAft>
              <a:buClrTx/>
              <a:buFontTx/>
              <a:buNone/>
            </a:pPr>
            <a:r>
              <a:rPr lang="en-US" sz="1000"/>
              <a:t>Tivoli</a:t>
            </a:r>
          </a:p>
          <a:p>
            <a:pPr eaLnBrk="1" hangingPunct="1">
              <a:spcBef>
                <a:spcPct val="0"/>
              </a:spcBef>
              <a:spcAft>
                <a:spcPct val="0"/>
              </a:spcAft>
              <a:buClrTx/>
              <a:buFontTx/>
              <a:buNone/>
            </a:pPr>
            <a:r>
              <a:rPr lang="en-US" sz="1000"/>
              <a:t>WebSphere*</a:t>
            </a:r>
          </a:p>
        </p:txBody>
      </p:sp>
      <p:sp>
        <p:nvSpPr>
          <p:cNvPr id="30730" name="Text Box 9"/>
          <p:cNvSpPr txBox="1">
            <a:spLocks noChangeArrowheads="1"/>
          </p:cNvSpPr>
          <p:nvPr/>
        </p:nvSpPr>
        <p:spPr bwMode="auto">
          <a:xfrm>
            <a:off x="5029200" y="1600200"/>
            <a:ext cx="1497013" cy="1155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spcBef>
                <a:spcPts val="1250"/>
              </a:spcBef>
              <a:spcAft>
                <a:spcPts val="25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S PGothic" panose="020B0600070205080204" pitchFamily="34" charset="-128"/>
              </a:defRPr>
            </a:lvl1pPr>
            <a:lvl2pPr>
              <a:spcBef>
                <a:spcPts val="225"/>
              </a:spcBef>
              <a:spcAft>
                <a:spcPts val="225"/>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9pPr>
          </a:lstStyle>
          <a:p>
            <a:pPr eaLnBrk="1" hangingPunct="1">
              <a:spcBef>
                <a:spcPct val="0"/>
              </a:spcBef>
              <a:spcAft>
                <a:spcPct val="0"/>
              </a:spcAft>
              <a:buClrTx/>
              <a:buFontTx/>
              <a:buNone/>
            </a:pPr>
            <a:r>
              <a:rPr lang="en-US" sz="1000"/>
              <a:t>Z9*</a:t>
            </a:r>
          </a:p>
          <a:p>
            <a:pPr eaLnBrk="1" hangingPunct="1">
              <a:spcBef>
                <a:spcPct val="0"/>
              </a:spcBef>
              <a:spcAft>
                <a:spcPct val="0"/>
              </a:spcAft>
              <a:buClrTx/>
              <a:buFontTx/>
              <a:buNone/>
            </a:pPr>
            <a:r>
              <a:rPr lang="en-US" sz="1000"/>
              <a:t>z10</a:t>
            </a:r>
          </a:p>
          <a:p>
            <a:pPr eaLnBrk="1" hangingPunct="1">
              <a:spcBef>
                <a:spcPct val="0"/>
              </a:spcBef>
              <a:spcAft>
                <a:spcPct val="0"/>
              </a:spcAft>
              <a:buClrTx/>
              <a:buFontTx/>
              <a:buNone/>
            </a:pPr>
            <a:r>
              <a:rPr lang="en-US" sz="1000"/>
              <a:t>z10 Business Class</a:t>
            </a:r>
          </a:p>
          <a:p>
            <a:pPr eaLnBrk="1" hangingPunct="1">
              <a:spcBef>
                <a:spcPct val="0"/>
              </a:spcBef>
              <a:spcAft>
                <a:spcPct val="0"/>
              </a:spcAft>
              <a:buClrTx/>
              <a:buFontTx/>
              <a:buNone/>
            </a:pPr>
            <a:r>
              <a:rPr lang="en-US" sz="1000"/>
              <a:t>z10 EC</a:t>
            </a:r>
          </a:p>
          <a:p>
            <a:pPr eaLnBrk="1" hangingPunct="1">
              <a:spcBef>
                <a:spcPct val="0"/>
              </a:spcBef>
              <a:spcAft>
                <a:spcPct val="0"/>
              </a:spcAft>
              <a:buClrTx/>
              <a:buFontTx/>
              <a:buNone/>
            </a:pPr>
            <a:r>
              <a:rPr lang="pl-PL" sz="1000"/>
              <a:t>z/OS</a:t>
            </a:r>
            <a:r>
              <a:rPr lang="en-US" sz="1000"/>
              <a:t>*</a:t>
            </a:r>
          </a:p>
          <a:p>
            <a:pPr eaLnBrk="1" hangingPunct="1">
              <a:spcBef>
                <a:spcPct val="0"/>
              </a:spcBef>
              <a:spcAft>
                <a:spcPct val="0"/>
              </a:spcAft>
              <a:buClrTx/>
              <a:buFontTx/>
              <a:buNone/>
            </a:pPr>
            <a:r>
              <a:rPr lang="en-US" sz="1000"/>
              <a:t>z/VM*</a:t>
            </a:r>
          </a:p>
          <a:p>
            <a:pPr eaLnBrk="1" hangingPunct="1">
              <a:spcBef>
                <a:spcPct val="0"/>
              </a:spcBef>
              <a:spcAft>
                <a:spcPct val="0"/>
              </a:spcAft>
              <a:buClrTx/>
              <a:buFontTx/>
              <a:buNone/>
            </a:pPr>
            <a:r>
              <a:rPr lang="en-US" sz="1000"/>
              <a:t>zEnterprise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3"/>
          <p:cNvSpPr>
            <a:spLocks noGrp="1"/>
          </p:cNvSpPr>
          <p:nvPr>
            <p:ph type="sldNum" sz="quarter" idx="10"/>
          </p:nvPr>
        </p:nvSpPr>
        <p:spPr>
          <a:noFill/>
        </p:spPr>
        <p:txBody>
          <a:bodyPr/>
          <a:lstStyle>
            <a:lvl1pPr marL="358775" indent="-358775">
              <a:spcBef>
                <a:spcPts val="1250"/>
              </a:spcBef>
              <a:spcAft>
                <a:spcPts val="250"/>
              </a:spcAft>
              <a:buClr>
                <a:srgbClr val="000000"/>
              </a:buClr>
              <a:buSzPct val="100000"/>
              <a:buFont typeface="Times New Roman" panose="02020603050405020304" pitchFamily="18" charset="0"/>
              <a:buChar char="•"/>
              <a:defRPr sz="2000">
                <a:solidFill>
                  <a:srgbClr val="000000"/>
                </a:solidFill>
                <a:latin typeface="Arial" panose="020B0604020202020204" pitchFamily="34" charset="0"/>
                <a:ea typeface="MS PGothic" panose="020B0600070205080204" pitchFamily="34" charset="-128"/>
              </a:defRPr>
            </a:lvl1pPr>
            <a:lvl2pPr>
              <a:spcBef>
                <a:spcPts val="225"/>
              </a:spcBef>
              <a:spcAft>
                <a:spcPts val="225"/>
              </a:spcAft>
              <a:buClr>
                <a:srgbClr val="000000"/>
              </a:buClr>
              <a:buSzPct val="100000"/>
              <a:buFont typeface="Times New Roman" panose="02020603050405020304" pitchFamily="18" charset="0"/>
              <a:buChar char="–"/>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9pPr>
          </a:lstStyle>
          <a:p>
            <a:pPr>
              <a:spcBef>
                <a:spcPct val="0"/>
              </a:spcBef>
              <a:spcAft>
                <a:spcPct val="0"/>
              </a:spcAft>
              <a:buSzPct val="45000"/>
              <a:buFont typeface="Wingdings" panose="05000000000000000000" pitchFamily="2" charset="2"/>
              <a:buNone/>
            </a:pPr>
            <a:fld id="{14132398-E56C-469F-9B16-CF2149CBF97E}" type="slidenum">
              <a:rPr lang="en-US" sz="800" smtClean="0">
                <a:latin typeface="Times New Roman" panose="02020603050405020304" pitchFamily="18" charset="0"/>
              </a:rPr>
              <a:pPr>
                <a:spcBef>
                  <a:spcPct val="0"/>
                </a:spcBef>
                <a:spcAft>
                  <a:spcPct val="0"/>
                </a:spcAft>
                <a:buSzPct val="45000"/>
                <a:buFont typeface="Wingdings" panose="05000000000000000000" pitchFamily="2" charset="2"/>
                <a:buNone/>
              </a:pPr>
              <a:t>20</a:t>
            </a:fld>
            <a:endParaRPr lang="en-US" sz="800" smtClean="0">
              <a:latin typeface="Times New Roman" panose="02020603050405020304" pitchFamily="18" charset="0"/>
            </a:endParaRPr>
          </a:p>
        </p:txBody>
      </p:sp>
      <p:pic>
        <p:nvPicPr>
          <p:cNvPr id="6758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25" y="1104900"/>
            <a:ext cx="8942388" cy="51085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7588" name="Text Box 2"/>
          <p:cNvSpPr txBox="1">
            <a:spLocks noChangeArrowheads="1"/>
          </p:cNvSpPr>
          <p:nvPr/>
        </p:nvSpPr>
        <p:spPr bwMode="auto">
          <a:xfrm>
            <a:off x="182563" y="593725"/>
            <a:ext cx="8686800"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101196"/>
          <a:lstStyle>
            <a:lvl1pPr>
              <a:spcBef>
                <a:spcPts val="1250"/>
              </a:spcBef>
              <a:spcAft>
                <a:spcPts val="25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S PGothic" panose="020B0600070205080204" pitchFamily="34" charset="-128"/>
              </a:defRPr>
            </a:lvl1pPr>
            <a:lvl2pPr>
              <a:spcBef>
                <a:spcPts val="225"/>
              </a:spcBef>
              <a:spcAft>
                <a:spcPts val="225"/>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9pPr>
          </a:lstStyle>
          <a:p>
            <a:pPr eaLnBrk="1" hangingPunct="1">
              <a:lnSpc>
                <a:spcPct val="87000"/>
              </a:lnSpc>
              <a:spcBef>
                <a:spcPct val="0"/>
              </a:spcBef>
              <a:spcAft>
                <a:spcPct val="0"/>
              </a:spcAft>
              <a:buFont typeface="Times New Roman" panose="02020603050405020304" pitchFamily="18" charset="0"/>
              <a:buNone/>
            </a:pPr>
            <a:r>
              <a:rPr lang="en-US" sz="2200">
                <a:solidFill>
                  <a:srgbClr val="0000FF"/>
                </a:solidFill>
              </a:rPr>
              <a:t>Interval View</a:t>
            </a:r>
          </a:p>
        </p:txBody>
      </p:sp>
      <p:sp>
        <p:nvSpPr>
          <p:cNvPr id="30723" name="AutoShape 3"/>
          <p:cNvSpPr>
            <a:spLocks noChangeArrowheads="1"/>
          </p:cNvSpPr>
          <p:nvPr/>
        </p:nvSpPr>
        <p:spPr bwMode="auto">
          <a:xfrm>
            <a:off x="3009900" y="2559050"/>
            <a:ext cx="1676400" cy="296863"/>
          </a:xfrm>
          <a:prstGeom prst="wedgeRoundRectCallout">
            <a:avLst>
              <a:gd name="adj1" fmla="val -7037"/>
              <a:gd name="adj2" fmla="val 167088"/>
              <a:gd name="adj3" fmla="val 16667"/>
            </a:avLst>
          </a:prstGeom>
          <a:solidFill>
            <a:srgbClr val="FFFF99"/>
          </a:solidFill>
          <a:ln w="21600">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9462" rIns="90000" bIns="45000" anchor="ctr"/>
          <a:lstStyle>
            <a:lvl1pPr>
              <a:spcBef>
                <a:spcPts val="1250"/>
              </a:spcBef>
              <a:spcAft>
                <a:spcPts val="25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S PGothic" panose="020B0600070205080204" pitchFamily="34" charset="-128"/>
              </a:defRPr>
            </a:lvl1pPr>
            <a:lvl2pPr>
              <a:spcBef>
                <a:spcPts val="225"/>
              </a:spcBef>
              <a:spcAft>
                <a:spcPts val="225"/>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9pPr>
          </a:lstStyle>
          <a:p>
            <a:pPr algn="ctr" eaLnBrk="1" hangingPunct="1">
              <a:lnSpc>
                <a:spcPct val="87000"/>
              </a:lnSpc>
              <a:spcBef>
                <a:spcPct val="0"/>
              </a:spcBef>
              <a:spcAft>
                <a:spcPct val="0"/>
              </a:spcAft>
              <a:buFont typeface="Times New Roman" panose="02020603050405020304" pitchFamily="18" charset="0"/>
              <a:buNone/>
            </a:pPr>
            <a:r>
              <a:rPr lang="en-US" sz="900"/>
              <a:t>Time Line shows occurrences within interval </a:t>
            </a:r>
          </a:p>
        </p:txBody>
      </p:sp>
      <p:sp>
        <p:nvSpPr>
          <p:cNvPr id="30724" name="AutoShape 4"/>
          <p:cNvSpPr>
            <a:spLocks noChangeArrowheads="1"/>
          </p:cNvSpPr>
          <p:nvPr/>
        </p:nvSpPr>
        <p:spPr bwMode="auto">
          <a:xfrm>
            <a:off x="5073650" y="2706688"/>
            <a:ext cx="1371600" cy="355600"/>
          </a:xfrm>
          <a:prstGeom prst="wedgeRoundRectCallout">
            <a:avLst>
              <a:gd name="adj1" fmla="val -44806"/>
              <a:gd name="adj2" fmla="val 127472"/>
              <a:gd name="adj3" fmla="val 16667"/>
            </a:avLst>
          </a:prstGeom>
          <a:solidFill>
            <a:srgbClr val="FFFF99"/>
          </a:solidFill>
          <a:ln w="21600">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9462" rIns="90000" bIns="45000" anchor="ctr"/>
          <a:lstStyle>
            <a:lvl1pPr>
              <a:spcBef>
                <a:spcPts val="1250"/>
              </a:spcBef>
              <a:spcAft>
                <a:spcPts val="25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S PGothic" panose="020B0600070205080204" pitchFamily="34" charset="-128"/>
              </a:defRPr>
            </a:lvl1pPr>
            <a:lvl2pPr>
              <a:spcBef>
                <a:spcPts val="225"/>
              </a:spcBef>
              <a:spcAft>
                <a:spcPts val="225"/>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9pPr>
          </a:lstStyle>
          <a:p>
            <a:pPr algn="ctr" eaLnBrk="1" hangingPunct="1">
              <a:lnSpc>
                <a:spcPct val="87000"/>
              </a:lnSpc>
              <a:spcBef>
                <a:spcPct val="0"/>
              </a:spcBef>
              <a:spcAft>
                <a:spcPct val="0"/>
              </a:spcAft>
              <a:buFont typeface="Times New Roman" panose="02020603050405020304" pitchFamily="18" charset="0"/>
              <a:buNone/>
            </a:pPr>
            <a:r>
              <a:rPr lang="en-US" sz="900"/>
              <a:t>Message ID is a link to knowledge center</a:t>
            </a:r>
          </a:p>
        </p:txBody>
      </p:sp>
      <p:sp>
        <p:nvSpPr>
          <p:cNvPr id="30725" name="AutoShape 5"/>
          <p:cNvSpPr>
            <a:spLocks noChangeArrowheads="1"/>
          </p:cNvSpPr>
          <p:nvPr/>
        </p:nvSpPr>
        <p:spPr bwMode="auto">
          <a:xfrm>
            <a:off x="1754188" y="6357938"/>
            <a:ext cx="1524000" cy="271462"/>
          </a:xfrm>
          <a:prstGeom prst="wedgeRoundRectCallout">
            <a:avLst>
              <a:gd name="adj1" fmla="val 35306"/>
              <a:gd name="adj2" fmla="val -339773"/>
              <a:gd name="adj3" fmla="val 16667"/>
            </a:avLst>
          </a:prstGeom>
          <a:solidFill>
            <a:srgbClr val="FFFF99"/>
          </a:solidFill>
          <a:ln w="21600">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9462" rIns="90000" bIns="45000" anchor="ctr"/>
          <a:lstStyle>
            <a:lvl1pPr>
              <a:spcBef>
                <a:spcPts val="1250"/>
              </a:spcBef>
              <a:spcAft>
                <a:spcPts val="25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S PGothic" panose="020B0600070205080204" pitchFamily="34" charset="-128"/>
              </a:defRPr>
            </a:lvl1pPr>
            <a:lvl2pPr>
              <a:spcBef>
                <a:spcPts val="225"/>
              </a:spcBef>
              <a:spcAft>
                <a:spcPts val="225"/>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9pPr>
          </a:lstStyle>
          <a:p>
            <a:pPr algn="ctr" eaLnBrk="1" hangingPunct="1">
              <a:lnSpc>
                <a:spcPct val="87000"/>
              </a:lnSpc>
              <a:spcBef>
                <a:spcPct val="0"/>
              </a:spcBef>
              <a:spcAft>
                <a:spcPct val="0"/>
              </a:spcAft>
              <a:buFont typeface="Times New Roman" panose="02020603050405020304" pitchFamily="18" charset="0"/>
              <a:buNone/>
            </a:pPr>
            <a:r>
              <a:rPr lang="en-US" sz="900"/>
              <a:t>z/OS specific rules affect anomaly score </a:t>
            </a:r>
          </a:p>
        </p:txBody>
      </p:sp>
      <p:sp>
        <p:nvSpPr>
          <p:cNvPr id="30726" name="AutoShape 6"/>
          <p:cNvSpPr>
            <a:spLocks noChangeArrowheads="1"/>
          </p:cNvSpPr>
          <p:nvPr/>
        </p:nvSpPr>
        <p:spPr bwMode="auto">
          <a:xfrm>
            <a:off x="4052888" y="6451600"/>
            <a:ext cx="1508125" cy="271463"/>
          </a:xfrm>
          <a:prstGeom prst="wedgeRoundRectCallout">
            <a:avLst>
              <a:gd name="adj1" fmla="val -85551"/>
              <a:gd name="adj2" fmla="val -210292"/>
              <a:gd name="adj3" fmla="val 16667"/>
            </a:avLst>
          </a:prstGeom>
          <a:solidFill>
            <a:srgbClr val="FFFF99"/>
          </a:solidFill>
          <a:ln w="21600">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9462" rIns="90000" bIns="45000" anchor="ctr"/>
          <a:lstStyle>
            <a:lvl1pPr>
              <a:spcBef>
                <a:spcPts val="1250"/>
              </a:spcBef>
              <a:spcAft>
                <a:spcPts val="25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S PGothic" panose="020B0600070205080204" pitchFamily="34" charset="-128"/>
              </a:defRPr>
            </a:lvl1pPr>
            <a:lvl2pPr>
              <a:spcBef>
                <a:spcPts val="225"/>
              </a:spcBef>
              <a:spcAft>
                <a:spcPts val="225"/>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9pPr>
          </a:lstStyle>
          <a:p>
            <a:pPr algn="ctr" eaLnBrk="1" hangingPunct="1">
              <a:lnSpc>
                <a:spcPct val="87000"/>
              </a:lnSpc>
              <a:spcBef>
                <a:spcPct val="0"/>
              </a:spcBef>
              <a:spcAft>
                <a:spcPct val="0"/>
              </a:spcAft>
              <a:buFont typeface="Times New Roman" panose="02020603050405020304" pitchFamily="18" charset="0"/>
              <a:buNone/>
            </a:pPr>
            <a:r>
              <a:rPr lang="en-US" sz="900"/>
              <a:t>Mark a z/OS message to be ignored</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3072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3072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3072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0"/>
                                          </p:stCondLst>
                                        </p:cTn>
                                        <p:tgtEl>
                                          <p:spTgt spid="307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3"/>
          <p:cNvSpPr>
            <a:spLocks noGrp="1"/>
          </p:cNvSpPr>
          <p:nvPr>
            <p:ph type="sldNum" sz="quarter" idx="10"/>
          </p:nvPr>
        </p:nvSpPr>
        <p:spPr>
          <a:noFill/>
        </p:spPr>
        <p:txBody>
          <a:bodyPr/>
          <a:lstStyle>
            <a:lvl1pPr marL="358775" indent="-358775">
              <a:spcBef>
                <a:spcPts val="1250"/>
              </a:spcBef>
              <a:spcAft>
                <a:spcPts val="250"/>
              </a:spcAft>
              <a:buClr>
                <a:srgbClr val="000000"/>
              </a:buClr>
              <a:buSzPct val="100000"/>
              <a:buFont typeface="Times New Roman" panose="02020603050405020304" pitchFamily="18" charset="0"/>
              <a:buChar char="•"/>
              <a:defRPr sz="2000">
                <a:solidFill>
                  <a:srgbClr val="000000"/>
                </a:solidFill>
                <a:latin typeface="Arial" panose="020B0604020202020204" pitchFamily="34" charset="0"/>
                <a:ea typeface="MS PGothic" panose="020B0600070205080204" pitchFamily="34" charset="-128"/>
              </a:defRPr>
            </a:lvl1pPr>
            <a:lvl2pPr>
              <a:spcBef>
                <a:spcPts val="225"/>
              </a:spcBef>
              <a:spcAft>
                <a:spcPts val="225"/>
              </a:spcAft>
              <a:buClr>
                <a:srgbClr val="000000"/>
              </a:buClr>
              <a:buSzPct val="100000"/>
              <a:buFont typeface="Times New Roman" panose="02020603050405020304" pitchFamily="18" charset="0"/>
              <a:buChar char="–"/>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9pPr>
          </a:lstStyle>
          <a:p>
            <a:pPr>
              <a:spcBef>
                <a:spcPct val="0"/>
              </a:spcBef>
              <a:spcAft>
                <a:spcPct val="0"/>
              </a:spcAft>
              <a:buSzPct val="45000"/>
              <a:buFont typeface="Wingdings" panose="05000000000000000000" pitchFamily="2" charset="2"/>
              <a:buNone/>
            </a:pPr>
            <a:fld id="{85C0D93E-0602-4BB9-94FC-7ED2BF390A67}" type="slidenum">
              <a:rPr lang="en-US" sz="800" smtClean="0">
                <a:latin typeface="Times New Roman" panose="02020603050405020304" pitchFamily="18" charset="0"/>
              </a:rPr>
              <a:pPr>
                <a:spcBef>
                  <a:spcPct val="0"/>
                </a:spcBef>
                <a:spcAft>
                  <a:spcPct val="0"/>
                </a:spcAft>
                <a:buSzPct val="45000"/>
                <a:buFont typeface="Wingdings" panose="05000000000000000000" pitchFamily="2" charset="2"/>
                <a:buNone/>
              </a:pPr>
              <a:t>21</a:t>
            </a:fld>
            <a:endParaRPr lang="en-US" sz="800" smtClean="0">
              <a:latin typeface="Times New Roman" panose="02020603050405020304" pitchFamily="18" charset="0"/>
            </a:endParaRPr>
          </a:p>
        </p:txBody>
      </p:sp>
      <p:pic>
        <p:nvPicPr>
          <p:cNvPr id="6963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75" y="1049338"/>
            <a:ext cx="7820025" cy="54133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9636" name="Text Box 2"/>
          <p:cNvSpPr txBox="1">
            <a:spLocks noChangeArrowheads="1"/>
          </p:cNvSpPr>
          <p:nvPr/>
        </p:nvSpPr>
        <p:spPr bwMode="auto">
          <a:xfrm>
            <a:off x="446088" y="490538"/>
            <a:ext cx="6613525" cy="44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143856"/>
          <a:lstStyle>
            <a:lvl1pPr>
              <a:spcBef>
                <a:spcPts val="1250"/>
              </a:spcBef>
              <a:spcAft>
                <a:spcPts val="25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S PGothic" panose="020B0600070205080204" pitchFamily="34" charset="-128"/>
              </a:defRPr>
            </a:lvl1pPr>
            <a:lvl2pPr>
              <a:spcBef>
                <a:spcPts val="225"/>
              </a:spcBef>
              <a:spcAft>
                <a:spcPts val="225"/>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MS PGothic" panose="020B0600070205080204" pitchFamily="34" charset="-128"/>
              </a:defRPr>
            </a:lvl9pPr>
          </a:lstStyle>
          <a:p>
            <a:pPr eaLnBrk="1" hangingPunct="1">
              <a:lnSpc>
                <a:spcPct val="84000"/>
              </a:lnSpc>
              <a:spcBef>
                <a:spcPct val="0"/>
              </a:spcBef>
              <a:spcAft>
                <a:spcPct val="0"/>
              </a:spcAft>
              <a:buFont typeface="Times New Roman" panose="02020603050405020304" pitchFamily="18" charset="0"/>
              <a:buNone/>
            </a:pPr>
            <a:r>
              <a:rPr lang="en-US" sz="2600" b="1">
                <a:solidFill>
                  <a:srgbClr val="003F69"/>
                </a:solidFill>
              </a:rPr>
              <a:t>Bar Score view with interval summaries</a:t>
            </a:r>
          </a:p>
        </p:txBody>
      </p:sp>
      <p:sp>
        <p:nvSpPr>
          <p:cNvPr id="31747" name="AutoShape 3"/>
          <p:cNvSpPr>
            <a:spLocks noChangeArrowheads="1"/>
          </p:cNvSpPr>
          <p:nvPr/>
        </p:nvSpPr>
        <p:spPr bwMode="auto">
          <a:xfrm>
            <a:off x="5337175" y="2435225"/>
            <a:ext cx="1730375" cy="277813"/>
          </a:xfrm>
          <a:prstGeom prst="wedgeRoundRectCallout">
            <a:avLst>
              <a:gd name="adj1" fmla="val 49000"/>
              <a:gd name="adj2" fmla="val 191708"/>
              <a:gd name="adj3" fmla="val 16667"/>
            </a:avLst>
          </a:prstGeom>
          <a:solidFill>
            <a:srgbClr val="FFFF99">
              <a:alpha val="50195"/>
            </a:srgbClr>
          </a:solidFill>
          <a:ln w="21600">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72738" rIns="90000" bIns="45000" anchor="ctr"/>
          <a:lstStyle>
            <a:lvl1pPr>
              <a:spcBef>
                <a:spcPts val="1250"/>
              </a:spcBef>
              <a:spcAft>
                <a:spcPts val="25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S PGothic" panose="020B0600070205080204" pitchFamily="34" charset="-128"/>
              </a:defRPr>
            </a:lvl1pPr>
            <a:lvl2pPr>
              <a:spcBef>
                <a:spcPts val="225"/>
              </a:spcBef>
              <a:spcAft>
                <a:spcPts val="225"/>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9pPr>
          </a:lstStyle>
          <a:p>
            <a:pPr algn="ctr" eaLnBrk="1" hangingPunct="1">
              <a:lnSpc>
                <a:spcPct val="87000"/>
              </a:lnSpc>
              <a:spcBef>
                <a:spcPct val="0"/>
              </a:spcBef>
              <a:spcAft>
                <a:spcPct val="0"/>
              </a:spcAft>
              <a:buFont typeface="Times New Roman" panose="02020603050405020304" pitchFamily="18" charset="0"/>
              <a:buNone/>
            </a:pPr>
            <a:r>
              <a:rPr lang="en-US" sz="1100"/>
              <a:t>Height shows number of unique messageIDs</a:t>
            </a:r>
          </a:p>
        </p:txBody>
      </p:sp>
      <p:sp>
        <p:nvSpPr>
          <p:cNvPr id="31748" name="AutoShape 4"/>
          <p:cNvSpPr>
            <a:spLocks noChangeArrowheads="1"/>
          </p:cNvSpPr>
          <p:nvPr/>
        </p:nvSpPr>
        <p:spPr bwMode="auto">
          <a:xfrm>
            <a:off x="7351713" y="3657600"/>
            <a:ext cx="1535112" cy="431800"/>
          </a:xfrm>
          <a:prstGeom prst="wedgeRoundRectCallout">
            <a:avLst>
              <a:gd name="adj1" fmla="val -64981"/>
              <a:gd name="adj2" fmla="val -117889"/>
              <a:gd name="adj3" fmla="val 16667"/>
            </a:avLst>
          </a:prstGeom>
          <a:solidFill>
            <a:srgbClr val="FFFF99">
              <a:alpha val="54901"/>
            </a:srgbClr>
          </a:solidFill>
          <a:ln w="21600">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72738" rIns="90000" bIns="45000" anchor="ctr"/>
          <a:lstStyle>
            <a:lvl1pPr>
              <a:spcBef>
                <a:spcPts val="1250"/>
              </a:spcBef>
              <a:spcAft>
                <a:spcPts val="25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S PGothic" panose="020B0600070205080204" pitchFamily="34" charset="-128"/>
              </a:defRPr>
            </a:lvl1pPr>
            <a:lvl2pPr>
              <a:spcBef>
                <a:spcPts val="225"/>
              </a:spcBef>
              <a:spcAft>
                <a:spcPts val="225"/>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9pPr>
          </a:lstStyle>
          <a:p>
            <a:pPr algn="ctr" eaLnBrk="1" hangingPunct="1">
              <a:lnSpc>
                <a:spcPct val="87000"/>
              </a:lnSpc>
              <a:spcBef>
                <a:spcPct val="0"/>
              </a:spcBef>
              <a:spcAft>
                <a:spcPct val="0"/>
              </a:spcAft>
              <a:buFont typeface="Times New Roman" panose="02020603050405020304" pitchFamily="18" charset="0"/>
              <a:buNone/>
            </a:pPr>
            <a:r>
              <a:rPr lang="en-US" sz="1100"/>
              <a:t>Clicking on a bar drills down to Interval</a:t>
            </a:r>
          </a:p>
        </p:txBody>
      </p:sp>
      <p:sp>
        <p:nvSpPr>
          <p:cNvPr id="31749" name="AutoShape 5"/>
          <p:cNvSpPr>
            <a:spLocks noChangeArrowheads="1"/>
          </p:cNvSpPr>
          <p:nvPr/>
        </p:nvSpPr>
        <p:spPr bwMode="auto">
          <a:xfrm>
            <a:off x="7507288" y="2528888"/>
            <a:ext cx="1143000" cy="525462"/>
          </a:xfrm>
          <a:prstGeom prst="wedgeRoundRectCallout">
            <a:avLst>
              <a:gd name="adj1" fmla="val -82157"/>
              <a:gd name="adj2" fmla="val 92287"/>
              <a:gd name="adj3" fmla="val 16667"/>
            </a:avLst>
          </a:prstGeom>
          <a:solidFill>
            <a:srgbClr val="FFFF99">
              <a:alpha val="50195"/>
            </a:srgbClr>
          </a:solidFill>
          <a:ln w="21600">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72738" rIns="90000" bIns="45000" anchor="ctr"/>
          <a:lstStyle>
            <a:lvl1pPr>
              <a:spcBef>
                <a:spcPts val="1250"/>
              </a:spcBef>
              <a:spcAft>
                <a:spcPts val="25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S PGothic" panose="020B0600070205080204" pitchFamily="34" charset="-128"/>
              </a:defRPr>
            </a:lvl1pPr>
            <a:lvl2pPr>
              <a:spcBef>
                <a:spcPts val="225"/>
              </a:spcBef>
              <a:spcAft>
                <a:spcPts val="225"/>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9pPr>
          </a:lstStyle>
          <a:p>
            <a:pPr algn="ctr" eaLnBrk="1" hangingPunct="1">
              <a:lnSpc>
                <a:spcPct val="87000"/>
              </a:lnSpc>
              <a:spcBef>
                <a:spcPct val="0"/>
              </a:spcBef>
              <a:spcAft>
                <a:spcPct val="0"/>
              </a:spcAft>
              <a:buFont typeface="Times New Roman" panose="02020603050405020304" pitchFamily="18" charset="0"/>
              <a:buNone/>
            </a:pPr>
            <a:r>
              <a:rPr lang="en-US" sz="1100"/>
              <a:t>Color shows anomaly score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3174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3174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317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3"/>
          <p:cNvSpPr>
            <a:spLocks noGrp="1"/>
          </p:cNvSpPr>
          <p:nvPr>
            <p:ph type="sldNum" sz="quarter" idx="10"/>
          </p:nvPr>
        </p:nvSpPr>
        <p:spPr>
          <a:noFill/>
        </p:spPr>
        <p:txBody>
          <a:bodyPr/>
          <a:lstStyle>
            <a:lvl1pPr marL="358775" indent="-358775">
              <a:spcBef>
                <a:spcPts val="1250"/>
              </a:spcBef>
              <a:spcAft>
                <a:spcPts val="250"/>
              </a:spcAft>
              <a:buClr>
                <a:srgbClr val="000000"/>
              </a:buClr>
              <a:buSzPct val="100000"/>
              <a:buFont typeface="Times New Roman" panose="02020603050405020304" pitchFamily="18" charset="0"/>
              <a:buChar char="•"/>
              <a:defRPr sz="2000">
                <a:solidFill>
                  <a:srgbClr val="000000"/>
                </a:solidFill>
                <a:latin typeface="Arial" panose="020B0604020202020204" pitchFamily="34" charset="0"/>
                <a:ea typeface="MS PGothic" panose="020B0600070205080204" pitchFamily="34" charset="-128"/>
              </a:defRPr>
            </a:lvl1pPr>
            <a:lvl2pPr>
              <a:spcBef>
                <a:spcPts val="225"/>
              </a:spcBef>
              <a:spcAft>
                <a:spcPts val="225"/>
              </a:spcAft>
              <a:buClr>
                <a:srgbClr val="000000"/>
              </a:buClr>
              <a:buSzPct val="100000"/>
              <a:buFont typeface="Times New Roman" panose="02020603050405020304" pitchFamily="18" charset="0"/>
              <a:buChar char="–"/>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9pPr>
          </a:lstStyle>
          <a:p>
            <a:pPr>
              <a:spcBef>
                <a:spcPct val="0"/>
              </a:spcBef>
              <a:spcAft>
                <a:spcPct val="0"/>
              </a:spcAft>
              <a:buSzPct val="45000"/>
              <a:buFont typeface="Wingdings" panose="05000000000000000000" pitchFamily="2" charset="2"/>
              <a:buNone/>
            </a:pPr>
            <a:fld id="{8C75FA60-23DD-4488-BD27-CB4A5FB30052}" type="slidenum">
              <a:rPr lang="en-US" sz="800" smtClean="0">
                <a:latin typeface="Times New Roman" panose="02020603050405020304" pitchFamily="18" charset="0"/>
              </a:rPr>
              <a:pPr>
                <a:spcBef>
                  <a:spcPct val="0"/>
                </a:spcBef>
                <a:spcAft>
                  <a:spcPct val="0"/>
                </a:spcAft>
                <a:buSzPct val="45000"/>
                <a:buFont typeface="Wingdings" panose="05000000000000000000" pitchFamily="2" charset="2"/>
                <a:buNone/>
              </a:pPr>
              <a:t>22</a:t>
            </a:fld>
            <a:endParaRPr lang="en-US" sz="800" smtClean="0">
              <a:latin typeface="Times New Roman" panose="02020603050405020304" pitchFamily="18" charset="0"/>
            </a:endParaRPr>
          </a:p>
        </p:txBody>
      </p:sp>
      <p:pic>
        <p:nvPicPr>
          <p:cNvPr id="7168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363" y="1262063"/>
            <a:ext cx="8902700" cy="44561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684" name="Text Box 2"/>
          <p:cNvSpPr txBox="1">
            <a:spLocks noChangeArrowheads="1"/>
          </p:cNvSpPr>
          <p:nvPr/>
        </p:nvSpPr>
        <p:spPr bwMode="auto">
          <a:xfrm>
            <a:off x="182563" y="593725"/>
            <a:ext cx="8686800"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101196"/>
          <a:lstStyle>
            <a:lvl1pPr>
              <a:spcBef>
                <a:spcPts val="1250"/>
              </a:spcBef>
              <a:spcAft>
                <a:spcPts val="25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S PGothic" panose="020B0600070205080204" pitchFamily="34" charset="-128"/>
              </a:defRPr>
            </a:lvl1pPr>
            <a:lvl2pPr>
              <a:spcBef>
                <a:spcPts val="225"/>
              </a:spcBef>
              <a:spcAft>
                <a:spcPts val="225"/>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9pPr>
          </a:lstStyle>
          <a:p>
            <a:pPr eaLnBrk="1" hangingPunct="1">
              <a:lnSpc>
                <a:spcPct val="87000"/>
              </a:lnSpc>
              <a:spcBef>
                <a:spcPct val="0"/>
              </a:spcBef>
              <a:spcAft>
                <a:spcPct val="0"/>
              </a:spcAft>
              <a:buFont typeface="Times New Roman" panose="02020603050405020304" pitchFamily="18" charset="0"/>
              <a:buNone/>
            </a:pPr>
            <a:r>
              <a:rPr lang="en-US" sz="2200">
                <a:solidFill>
                  <a:srgbClr val="0000FF"/>
                </a:solidFill>
              </a:rPr>
              <a:t>Interval View with details</a:t>
            </a:r>
          </a:p>
        </p:txBody>
      </p:sp>
      <p:sp>
        <p:nvSpPr>
          <p:cNvPr id="71685" name="AutoShape 3"/>
          <p:cNvSpPr>
            <a:spLocks noChangeArrowheads="1"/>
          </p:cNvSpPr>
          <p:nvPr/>
        </p:nvSpPr>
        <p:spPr bwMode="auto">
          <a:xfrm>
            <a:off x="6802438" y="868363"/>
            <a:ext cx="2341562" cy="736600"/>
          </a:xfrm>
          <a:prstGeom prst="irregularSeal1">
            <a:avLst/>
          </a:prstGeom>
          <a:solidFill>
            <a:srgbClr val="A9DA74"/>
          </a:solidFill>
          <a:ln w="9360">
            <a:solidFill>
              <a:srgbClr val="00B0F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79056" rIns="90000" bIns="46800"/>
          <a:lstStyle>
            <a:lvl1pPr>
              <a:spcBef>
                <a:spcPts val="1250"/>
              </a:spcBef>
              <a:spcAft>
                <a:spcPts val="25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S PGothic" panose="020B0600070205080204" pitchFamily="34" charset="-128"/>
              </a:defRPr>
            </a:lvl1pPr>
            <a:lvl2pPr>
              <a:spcBef>
                <a:spcPts val="225"/>
              </a:spcBef>
              <a:spcAft>
                <a:spcPts val="225"/>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9pPr>
          </a:lstStyle>
          <a:p>
            <a:pPr eaLnBrk="1" hangingPunct="1">
              <a:lnSpc>
                <a:spcPct val="84000"/>
              </a:lnSpc>
              <a:spcBef>
                <a:spcPct val="0"/>
              </a:spcBef>
              <a:spcAft>
                <a:spcPct val="0"/>
              </a:spcAft>
              <a:buFont typeface="Times New Roman" panose="02020603050405020304" pitchFamily="18" charset="0"/>
              <a:buNone/>
            </a:pPr>
            <a:r>
              <a:rPr lang="en-US" sz="1600" b="1">
                <a:solidFill>
                  <a:srgbClr val="0F22B1"/>
                </a:solidFill>
              </a:rPr>
              <a:t>Enhanced!</a:t>
            </a:r>
          </a:p>
        </p:txBody>
      </p:sp>
      <p:sp>
        <p:nvSpPr>
          <p:cNvPr id="71686" name="Oval 4"/>
          <p:cNvSpPr>
            <a:spLocks noChangeArrowheads="1"/>
          </p:cNvSpPr>
          <p:nvPr/>
        </p:nvSpPr>
        <p:spPr bwMode="auto">
          <a:xfrm>
            <a:off x="1993900" y="2670175"/>
            <a:ext cx="712788" cy="392113"/>
          </a:xfrm>
          <a:prstGeom prst="ellipse">
            <a:avLst/>
          </a:prstGeom>
          <a:noFill/>
          <a:ln w="21600">
            <a:solidFill>
              <a:srgbClr val="3333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ea typeface="MS PGothic" panose="020B0600070205080204" pitchFamily="34" charset="-128"/>
            </a:endParaRPr>
          </a:p>
        </p:txBody>
      </p:sp>
      <p:sp>
        <p:nvSpPr>
          <p:cNvPr id="71687" name="Oval 5"/>
          <p:cNvSpPr>
            <a:spLocks noChangeArrowheads="1"/>
          </p:cNvSpPr>
          <p:nvPr/>
        </p:nvSpPr>
        <p:spPr bwMode="auto">
          <a:xfrm>
            <a:off x="5946775" y="2973388"/>
            <a:ext cx="2990850" cy="676275"/>
          </a:xfrm>
          <a:prstGeom prst="ellipse">
            <a:avLst/>
          </a:prstGeom>
          <a:noFill/>
          <a:ln w="21600">
            <a:solidFill>
              <a:srgbClr val="CC33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ea typeface="MS PGothic" panose="020B0600070205080204" pitchFamily="34" charset="-128"/>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3"/>
          <p:cNvSpPr>
            <a:spLocks noGrp="1"/>
          </p:cNvSpPr>
          <p:nvPr>
            <p:ph type="sldNum" sz="quarter" idx="10"/>
          </p:nvPr>
        </p:nvSpPr>
        <p:spPr>
          <a:noFill/>
        </p:spPr>
        <p:txBody>
          <a:bodyPr/>
          <a:lstStyle>
            <a:lvl1pPr marL="358775" indent="-358775">
              <a:spcBef>
                <a:spcPts val="1250"/>
              </a:spcBef>
              <a:spcAft>
                <a:spcPts val="250"/>
              </a:spcAft>
              <a:buClr>
                <a:srgbClr val="000000"/>
              </a:buClr>
              <a:buSzPct val="100000"/>
              <a:buFont typeface="Times New Roman" panose="02020603050405020304" pitchFamily="18" charset="0"/>
              <a:buChar char="•"/>
              <a:defRPr sz="2000">
                <a:solidFill>
                  <a:srgbClr val="000000"/>
                </a:solidFill>
                <a:latin typeface="Arial" panose="020B0604020202020204" pitchFamily="34" charset="0"/>
                <a:ea typeface="MS PGothic" panose="020B0600070205080204" pitchFamily="34" charset="-128"/>
              </a:defRPr>
            </a:lvl1pPr>
            <a:lvl2pPr>
              <a:spcBef>
                <a:spcPts val="225"/>
              </a:spcBef>
              <a:spcAft>
                <a:spcPts val="225"/>
              </a:spcAft>
              <a:buClr>
                <a:srgbClr val="000000"/>
              </a:buClr>
              <a:buSzPct val="100000"/>
              <a:buFont typeface="Times New Roman" panose="02020603050405020304" pitchFamily="18" charset="0"/>
              <a:buChar char="–"/>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9pPr>
          </a:lstStyle>
          <a:p>
            <a:pPr>
              <a:spcBef>
                <a:spcPct val="0"/>
              </a:spcBef>
              <a:spcAft>
                <a:spcPct val="0"/>
              </a:spcAft>
              <a:buSzPct val="45000"/>
              <a:buFont typeface="Wingdings" panose="05000000000000000000" pitchFamily="2" charset="2"/>
              <a:buNone/>
            </a:pPr>
            <a:fld id="{BEC68969-0C19-477C-8683-171B8FFE8586}" type="slidenum">
              <a:rPr lang="en-US" sz="800" smtClean="0">
                <a:latin typeface="Times New Roman" panose="02020603050405020304" pitchFamily="18" charset="0"/>
              </a:rPr>
              <a:pPr>
                <a:spcBef>
                  <a:spcPct val="0"/>
                </a:spcBef>
                <a:spcAft>
                  <a:spcPct val="0"/>
                </a:spcAft>
                <a:buSzPct val="45000"/>
                <a:buFont typeface="Wingdings" panose="05000000000000000000" pitchFamily="2" charset="2"/>
                <a:buNone/>
              </a:pPr>
              <a:t>23</a:t>
            </a:fld>
            <a:endParaRPr lang="en-US" sz="800" smtClean="0">
              <a:latin typeface="Times New Roman" panose="02020603050405020304" pitchFamily="18" charset="0"/>
            </a:endParaRPr>
          </a:p>
        </p:txBody>
      </p:sp>
      <p:pic>
        <p:nvPicPr>
          <p:cNvPr id="7373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013" y="1276350"/>
            <a:ext cx="8777287" cy="46005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3732" name="Text Box 2"/>
          <p:cNvSpPr txBox="1">
            <a:spLocks noChangeArrowheads="1"/>
          </p:cNvSpPr>
          <p:nvPr/>
        </p:nvSpPr>
        <p:spPr bwMode="auto">
          <a:xfrm>
            <a:off x="182563" y="593725"/>
            <a:ext cx="8686800"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101196"/>
          <a:lstStyle>
            <a:lvl1pPr>
              <a:spcBef>
                <a:spcPts val="1250"/>
              </a:spcBef>
              <a:spcAft>
                <a:spcPts val="25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S PGothic" panose="020B0600070205080204" pitchFamily="34" charset="-128"/>
              </a:defRPr>
            </a:lvl1pPr>
            <a:lvl2pPr>
              <a:spcBef>
                <a:spcPts val="225"/>
              </a:spcBef>
              <a:spcAft>
                <a:spcPts val="225"/>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9pPr>
          </a:lstStyle>
          <a:p>
            <a:pPr eaLnBrk="1" hangingPunct="1">
              <a:lnSpc>
                <a:spcPct val="87000"/>
              </a:lnSpc>
              <a:spcBef>
                <a:spcPct val="0"/>
              </a:spcBef>
              <a:spcAft>
                <a:spcPct val="0"/>
              </a:spcAft>
              <a:buFont typeface="Times New Roman" panose="02020603050405020304" pitchFamily="18" charset="0"/>
              <a:buNone/>
            </a:pPr>
            <a:r>
              <a:rPr lang="en-US" sz="2200">
                <a:solidFill>
                  <a:srgbClr val="0000FF"/>
                </a:solidFill>
              </a:rPr>
              <a:t>Interval View with details – Linux</a:t>
            </a:r>
          </a:p>
        </p:txBody>
      </p:sp>
      <p:sp>
        <p:nvSpPr>
          <p:cNvPr id="73733" name="AutoShape 3"/>
          <p:cNvSpPr>
            <a:spLocks noChangeArrowheads="1"/>
          </p:cNvSpPr>
          <p:nvPr/>
        </p:nvSpPr>
        <p:spPr bwMode="auto">
          <a:xfrm>
            <a:off x="7251700" y="868363"/>
            <a:ext cx="1438275" cy="736600"/>
          </a:xfrm>
          <a:prstGeom prst="irregularSeal1">
            <a:avLst/>
          </a:prstGeom>
          <a:solidFill>
            <a:srgbClr val="FFFF00"/>
          </a:solidFill>
          <a:ln w="9360">
            <a:solidFill>
              <a:srgbClr val="00B0F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79056" rIns="90000" bIns="46800"/>
          <a:lstStyle>
            <a:lvl1pPr>
              <a:spcBef>
                <a:spcPts val="1250"/>
              </a:spcBef>
              <a:spcAft>
                <a:spcPts val="25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S PGothic" panose="020B0600070205080204" pitchFamily="34" charset="-128"/>
              </a:defRPr>
            </a:lvl1pPr>
            <a:lvl2pPr>
              <a:spcBef>
                <a:spcPts val="225"/>
              </a:spcBef>
              <a:spcAft>
                <a:spcPts val="225"/>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9pPr>
          </a:lstStyle>
          <a:p>
            <a:pPr eaLnBrk="1" hangingPunct="1">
              <a:lnSpc>
                <a:spcPct val="84000"/>
              </a:lnSpc>
              <a:spcBef>
                <a:spcPct val="0"/>
              </a:spcBef>
              <a:spcAft>
                <a:spcPct val="0"/>
              </a:spcAft>
              <a:buFont typeface="Times New Roman" panose="02020603050405020304" pitchFamily="18" charset="0"/>
              <a:buNone/>
            </a:pPr>
            <a:r>
              <a:rPr lang="en-US" sz="1600" b="1">
                <a:solidFill>
                  <a:srgbClr val="0F22B1"/>
                </a:solidFill>
              </a:rPr>
              <a:t> New!</a:t>
            </a:r>
          </a:p>
        </p:txBody>
      </p:sp>
      <p:sp>
        <p:nvSpPr>
          <p:cNvPr id="73734" name="Oval 4"/>
          <p:cNvSpPr>
            <a:spLocks noChangeArrowheads="1"/>
          </p:cNvSpPr>
          <p:nvPr/>
        </p:nvSpPr>
        <p:spPr bwMode="auto">
          <a:xfrm>
            <a:off x="6370638" y="3503613"/>
            <a:ext cx="674687" cy="441325"/>
          </a:xfrm>
          <a:prstGeom prst="ellipse">
            <a:avLst/>
          </a:prstGeom>
          <a:noFill/>
          <a:ln w="21600">
            <a:solidFill>
              <a:srgbClr val="CC33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ea typeface="MS PGothic" panose="020B0600070205080204" pitchFamily="34" charset="-128"/>
            </a:endParaRPr>
          </a:p>
        </p:txBody>
      </p:sp>
      <p:sp>
        <p:nvSpPr>
          <p:cNvPr id="73735" name="AutoShape 5"/>
          <p:cNvSpPr>
            <a:spLocks noChangeArrowheads="1"/>
          </p:cNvSpPr>
          <p:nvPr/>
        </p:nvSpPr>
        <p:spPr bwMode="auto">
          <a:xfrm>
            <a:off x="3478213" y="2417763"/>
            <a:ext cx="1806575" cy="412750"/>
          </a:xfrm>
          <a:prstGeom prst="wedgeRoundRectCallout">
            <a:avLst>
              <a:gd name="adj1" fmla="val 5736"/>
              <a:gd name="adj2" fmla="val 160704"/>
              <a:gd name="adj3" fmla="val 16667"/>
            </a:avLst>
          </a:prstGeom>
          <a:solidFill>
            <a:srgbClr val="FFFF99"/>
          </a:solidFill>
          <a:ln w="21600">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4702" rIns="90000" bIns="45000" anchor="ctr"/>
          <a:lstStyle>
            <a:lvl1pPr>
              <a:spcBef>
                <a:spcPts val="1250"/>
              </a:spcBef>
              <a:spcAft>
                <a:spcPts val="25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panose="020B0604020202020204" pitchFamily="34" charset="0"/>
                <a:ea typeface="MS PGothic" panose="020B0600070205080204" pitchFamily="34" charset="-128"/>
              </a:defRPr>
            </a:lvl1pPr>
            <a:lvl2pPr>
              <a:spcBef>
                <a:spcPts val="225"/>
              </a:spcBef>
              <a:spcAft>
                <a:spcPts val="225"/>
              </a:spcAft>
              <a:buClr>
                <a:srgbClr val="000000"/>
              </a:buClr>
              <a:buSzPct val="100000"/>
              <a:buFont typeface="Times New Roman" panose="02020603050405020304" pitchFamily="18" charset="0"/>
              <a:buChar char="–"/>
              <a:tabLst>
                <a:tab pos="723900" algn="l"/>
                <a:tab pos="1447800" algn="l"/>
              </a:tabLst>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tabLst>
                <a:tab pos="723900" algn="l"/>
                <a:tab pos="1447800" algn="l"/>
              </a:tabLst>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tabLst>
                <a:tab pos="723900" algn="l"/>
                <a:tab pos="1447800" algn="l"/>
              </a:tabLst>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tabLst>
                <a:tab pos="723900" algn="l"/>
                <a:tab pos="1447800" algn="l"/>
              </a:tabLst>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23900" algn="l"/>
                <a:tab pos="1447800" algn="l"/>
              </a:tabLst>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23900" algn="l"/>
                <a:tab pos="1447800" algn="l"/>
              </a:tabLst>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23900" algn="l"/>
                <a:tab pos="1447800" algn="l"/>
              </a:tabLst>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23900" algn="l"/>
                <a:tab pos="1447800" algn="l"/>
              </a:tabLst>
              <a:defRPr sz="1200">
                <a:solidFill>
                  <a:srgbClr val="000000"/>
                </a:solidFill>
                <a:latin typeface="Arial" panose="020B0604020202020204" pitchFamily="34" charset="0"/>
                <a:ea typeface="MS PGothic" panose="020B0600070205080204" pitchFamily="34" charset="-128"/>
              </a:defRPr>
            </a:lvl9pPr>
          </a:lstStyle>
          <a:p>
            <a:pPr algn="ctr" eaLnBrk="1">
              <a:lnSpc>
                <a:spcPct val="93000"/>
              </a:lnSpc>
              <a:spcBef>
                <a:spcPct val="0"/>
              </a:spcBef>
              <a:spcAft>
                <a:spcPct val="0"/>
              </a:spcAft>
              <a:buFont typeface="Times New Roman" panose="02020603050405020304" pitchFamily="18" charset="0"/>
              <a:buNone/>
            </a:pPr>
            <a:r>
              <a:rPr lang="en-US" sz="1100"/>
              <a:t>Ids are generated</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3"/>
          <p:cNvSpPr>
            <a:spLocks noGrp="1"/>
          </p:cNvSpPr>
          <p:nvPr>
            <p:ph type="sldNum" sz="quarter" idx="10"/>
          </p:nvPr>
        </p:nvSpPr>
        <p:spPr>
          <a:noFill/>
        </p:spPr>
        <p:txBody>
          <a:bodyPr/>
          <a:lstStyle>
            <a:lvl1pPr marL="358775" indent="-358775">
              <a:spcBef>
                <a:spcPts val="1250"/>
              </a:spcBef>
              <a:spcAft>
                <a:spcPts val="250"/>
              </a:spcAft>
              <a:buClr>
                <a:srgbClr val="000000"/>
              </a:buClr>
              <a:buSzPct val="100000"/>
              <a:buFont typeface="Times New Roman" panose="02020603050405020304" pitchFamily="18" charset="0"/>
              <a:buChar char="•"/>
              <a:defRPr sz="2000">
                <a:solidFill>
                  <a:srgbClr val="000000"/>
                </a:solidFill>
                <a:latin typeface="Arial" panose="020B0604020202020204" pitchFamily="34" charset="0"/>
                <a:ea typeface="MS PGothic" panose="020B0600070205080204" pitchFamily="34" charset="-128"/>
              </a:defRPr>
            </a:lvl1pPr>
            <a:lvl2pPr>
              <a:spcBef>
                <a:spcPts val="225"/>
              </a:spcBef>
              <a:spcAft>
                <a:spcPts val="225"/>
              </a:spcAft>
              <a:buClr>
                <a:srgbClr val="000000"/>
              </a:buClr>
              <a:buSzPct val="100000"/>
              <a:buFont typeface="Times New Roman" panose="02020603050405020304" pitchFamily="18" charset="0"/>
              <a:buChar char="–"/>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9pPr>
          </a:lstStyle>
          <a:p>
            <a:pPr>
              <a:spcBef>
                <a:spcPct val="0"/>
              </a:spcBef>
              <a:spcAft>
                <a:spcPct val="0"/>
              </a:spcAft>
              <a:buSzPct val="45000"/>
              <a:buFont typeface="Wingdings" panose="05000000000000000000" pitchFamily="2" charset="2"/>
              <a:buNone/>
            </a:pPr>
            <a:fld id="{F66C3DF0-75F0-4450-BDE5-E991DC6F167A}" type="slidenum">
              <a:rPr lang="en-US" sz="800" smtClean="0">
                <a:latin typeface="Times New Roman" panose="02020603050405020304" pitchFamily="18" charset="0"/>
              </a:rPr>
              <a:pPr>
                <a:spcBef>
                  <a:spcPct val="0"/>
                </a:spcBef>
                <a:spcAft>
                  <a:spcPct val="0"/>
                </a:spcAft>
                <a:buSzPct val="45000"/>
                <a:buFont typeface="Wingdings" panose="05000000000000000000" pitchFamily="2" charset="2"/>
                <a:buNone/>
              </a:pPr>
              <a:t>24</a:t>
            </a:fld>
            <a:endParaRPr lang="en-US" sz="800" smtClean="0">
              <a:latin typeface="Times New Roman" panose="02020603050405020304" pitchFamily="18" charset="0"/>
            </a:endParaRPr>
          </a:p>
        </p:txBody>
      </p:sp>
      <p:sp>
        <p:nvSpPr>
          <p:cNvPr id="36865" name="Text Box 1"/>
          <p:cNvSpPr txBox="1">
            <a:spLocks noChangeArrowheads="1"/>
          </p:cNvSpPr>
          <p:nvPr/>
        </p:nvSpPr>
        <p:spPr bwMode="auto">
          <a:xfrm>
            <a:off x="1524000" y="1839913"/>
            <a:ext cx="6096000" cy="3848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82080" rIns="90000" bIns="46800"/>
          <a:lstStyle>
            <a:lvl1pPr marL="285750" indent="-2841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DejaVu Sans" charset="0"/>
                <a:cs typeface="DejaVu Sans" charset="0"/>
              </a:defRPr>
            </a:lvl1pPr>
            <a:lvl2pPr marL="719138" indent="-35877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DejaVu Sans"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DejaVu Sans"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DejaVu Sans"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DejaVu Sans" charset="0"/>
                <a:cs typeface="DejaVu Sans"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DejaVu Sans" charset="0"/>
                <a:cs typeface="DejaVu Sans"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DejaVu Sans" charset="0"/>
                <a:cs typeface="DejaVu Sans"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DejaVu Sans" charset="0"/>
                <a:cs typeface="DejaVu Sans"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DejaVu Sans" charset="0"/>
                <a:cs typeface="DejaVu Sans" charset="0"/>
              </a:defRPr>
            </a:lvl9pPr>
          </a:lstStyle>
          <a:p>
            <a:pPr algn="ctr" eaLnBrk="1" hangingPunct="1">
              <a:lnSpc>
                <a:spcPct val="93000"/>
              </a:lnSpc>
              <a:buClr>
                <a:srgbClr val="000000"/>
              </a:buClr>
              <a:buSzPct val="100000"/>
              <a:buFont typeface="Times New Roman" panose="02020603050405020304" pitchFamily="18" charset="0"/>
              <a:buNone/>
              <a:defRPr/>
            </a:pPr>
            <a:r>
              <a:rPr lang="en-US" sz="4000" smtClean="0">
                <a:ea typeface="MS PGothic" panose="020B0600070205080204" pitchFamily="34" charset="-128"/>
              </a:rPr>
              <a:t>Sample Use cases</a:t>
            </a:r>
          </a:p>
          <a:p>
            <a:pPr algn="ctr" eaLnBrk="1" hangingPunct="1">
              <a:lnSpc>
                <a:spcPct val="93000"/>
              </a:lnSpc>
              <a:buClr>
                <a:srgbClr val="000000"/>
              </a:buClr>
              <a:buSzPct val="100000"/>
              <a:buFont typeface="Times New Roman" panose="02020603050405020304" pitchFamily="18" charset="0"/>
              <a:buNone/>
              <a:defRPr/>
            </a:pPr>
            <a:endParaRPr lang="en-US" sz="4000" smtClean="0">
              <a:ea typeface="MS PGothic" panose="020B0600070205080204" pitchFamily="34" charset="-128"/>
            </a:endParaRPr>
          </a:p>
          <a:p>
            <a:pPr eaLnBrk="1" hangingPunct="1">
              <a:lnSpc>
                <a:spcPct val="93000"/>
              </a:lnSpc>
              <a:buClr>
                <a:srgbClr val="000000"/>
              </a:buClr>
              <a:buSzPct val="100000"/>
              <a:buFont typeface="Arial" panose="020B0604020202020204" pitchFamily="34" charset="0"/>
              <a:buChar char="•"/>
              <a:defRPr/>
            </a:pPr>
            <a:r>
              <a:rPr lang="en-US" b="1" i="1" smtClean="0">
                <a:solidFill>
                  <a:srgbClr val="0070C0"/>
                </a:solidFill>
                <a:ea typeface="MS PGothic" panose="020B0600070205080204" pitchFamily="34" charset="-128"/>
              </a:rPr>
              <a:t>A client compared it to an Airbag in the car – it reacts when something is wrong</a:t>
            </a:r>
          </a:p>
          <a:p>
            <a:pPr eaLnBrk="1" hangingPunct="1">
              <a:lnSpc>
                <a:spcPct val="93000"/>
              </a:lnSpc>
              <a:buClr>
                <a:srgbClr val="000000"/>
              </a:buClr>
              <a:buSzPct val="100000"/>
              <a:buFont typeface="Arial" panose="020B0604020202020204" pitchFamily="34" charset="0"/>
              <a:buChar char="•"/>
              <a:defRPr/>
            </a:pPr>
            <a:endParaRPr lang="en-US" b="1" i="1" smtClean="0">
              <a:solidFill>
                <a:srgbClr val="0070C0"/>
              </a:solidFill>
              <a:ea typeface="MS PGothic" panose="020B0600070205080204" pitchFamily="34" charset="-128"/>
            </a:endParaRPr>
          </a:p>
          <a:p>
            <a:pPr marL="304800" eaLnBrk="1" hangingPunct="1">
              <a:lnSpc>
                <a:spcPct val="93000"/>
              </a:lnSpc>
              <a:buClr>
                <a:srgbClr val="000000"/>
              </a:buClr>
              <a:buSzPct val="100000"/>
              <a:buFont typeface="Arial" panose="020B0604020202020204" pitchFamily="34" charset="0"/>
              <a:buChar char="•"/>
              <a:defRPr/>
            </a:pPr>
            <a:r>
              <a:rPr lang="en-US" i="1" smtClean="0">
                <a:ea typeface="MS PGothic" panose="020B0600070205080204" pitchFamily="34" charset="-128"/>
              </a:rPr>
              <a:t>It learns as time progresses, situations happen and identifies things we know would not have been identified by normal monitoring products </a:t>
            </a:r>
          </a:p>
          <a:p>
            <a:pPr lvl="1" eaLnBrk="1" hangingPunct="1">
              <a:lnSpc>
                <a:spcPct val="93000"/>
              </a:lnSpc>
              <a:buClr>
                <a:srgbClr val="000000"/>
              </a:buClr>
              <a:buSzPct val="45000"/>
              <a:buFont typeface="Wingdings" panose="05000000000000000000" pitchFamily="2" charset="2"/>
              <a:buNone/>
              <a:defRPr/>
            </a:pPr>
            <a:r>
              <a:rPr lang="en-US" i="1" smtClean="0">
                <a:ea typeface="MS PGothic" panose="020B0600070205080204" pitchFamily="34" charset="-128"/>
              </a:rPr>
              <a:t>- Allows to fix before it becomes a real problem </a:t>
            </a:r>
          </a:p>
          <a:p>
            <a:pPr lvl="1" eaLnBrk="1" hangingPunct="1">
              <a:lnSpc>
                <a:spcPct val="93000"/>
              </a:lnSpc>
              <a:buClr>
                <a:srgbClr val="000000"/>
              </a:buClr>
              <a:buSzPct val="45000"/>
              <a:buFont typeface="Wingdings" panose="05000000000000000000" pitchFamily="2" charset="2"/>
              <a:buNone/>
              <a:defRPr/>
            </a:pPr>
            <a:endParaRPr lang="en-US" i="1" smtClean="0">
              <a:ea typeface="MS PGothic" panose="020B0600070205080204" pitchFamily="34" charset="-128"/>
            </a:endParaRPr>
          </a:p>
          <a:p>
            <a:pPr lvl="1" eaLnBrk="1" hangingPunct="1">
              <a:lnSpc>
                <a:spcPct val="93000"/>
              </a:lnSpc>
              <a:buClr>
                <a:srgbClr val="000000"/>
              </a:buClr>
              <a:buSzPct val="45000"/>
              <a:buFont typeface="Wingdings" panose="05000000000000000000" pitchFamily="2" charset="2"/>
              <a:buNone/>
              <a:defRPr/>
            </a:pPr>
            <a:endParaRPr lang="en-US" i="1" smtClean="0">
              <a:ea typeface="MS PGothic" panose="020B0600070205080204" pitchFamily="34" charset="-128"/>
            </a:endParaRPr>
          </a:p>
          <a:p>
            <a:pPr eaLnBrk="1" hangingPunct="1">
              <a:lnSpc>
                <a:spcPct val="93000"/>
              </a:lnSpc>
              <a:defRPr/>
            </a:pPr>
            <a:endParaRPr lang="en-US" smtClean="0">
              <a:ea typeface="MS PGothic" panose="020B0600070205080204" pitchFamily="34" charset="-128"/>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Number Placeholder 3"/>
          <p:cNvSpPr>
            <a:spLocks noGrp="1"/>
          </p:cNvSpPr>
          <p:nvPr>
            <p:ph type="sldNum" sz="quarter" idx="10"/>
          </p:nvPr>
        </p:nvSpPr>
        <p:spPr>
          <a:noFill/>
        </p:spPr>
        <p:txBody>
          <a:bodyPr/>
          <a:lstStyle>
            <a:lvl1pPr marL="358775" indent="-358775">
              <a:spcBef>
                <a:spcPts val="1250"/>
              </a:spcBef>
              <a:spcAft>
                <a:spcPts val="250"/>
              </a:spcAft>
              <a:buClr>
                <a:srgbClr val="000000"/>
              </a:buClr>
              <a:buSzPct val="100000"/>
              <a:buFont typeface="Times New Roman" panose="02020603050405020304" pitchFamily="18" charset="0"/>
              <a:buChar char="•"/>
              <a:defRPr sz="2000">
                <a:solidFill>
                  <a:srgbClr val="000000"/>
                </a:solidFill>
                <a:latin typeface="Arial" panose="020B0604020202020204" pitchFamily="34" charset="0"/>
                <a:ea typeface="MS PGothic" panose="020B0600070205080204" pitchFamily="34" charset="-128"/>
              </a:defRPr>
            </a:lvl1pPr>
            <a:lvl2pPr>
              <a:spcBef>
                <a:spcPts val="225"/>
              </a:spcBef>
              <a:spcAft>
                <a:spcPts val="225"/>
              </a:spcAft>
              <a:buClr>
                <a:srgbClr val="000000"/>
              </a:buClr>
              <a:buSzPct val="100000"/>
              <a:buFont typeface="Times New Roman" panose="02020603050405020304" pitchFamily="18" charset="0"/>
              <a:buChar char="–"/>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9pPr>
          </a:lstStyle>
          <a:p>
            <a:pPr>
              <a:spcBef>
                <a:spcPct val="0"/>
              </a:spcBef>
              <a:spcAft>
                <a:spcPct val="0"/>
              </a:spcAft>
              <a:buSzPct val="45000"/>
              <a:buFont typeface="Wingdings" panose="05000000000000000000" pitchFamily="2" charset="2"/>
              <a:buNone/>
            </a:pPr>
            <a:fld id="{88575069-190E-423E-8A90-A84218DBA9EB}" type="slidenum">
              <a:rPr lang="en-US" sz="800" smtClean="0">
                <a:latin typeface="Times New Roman" panose="02020603050405020304" pitchFamily="18" charset="0"/>
              </a:rPr>
              <a:pPr>
                <a:spcBef>
                  <a:spcPct val="0"/>
                </a:spcBef>
                <a:spcAft>
                  <a:spcPct val="0"/>
                </a:spcAft>
                <a:buSzPct val="45000"/>
                <a:buFont typeface="Wingdings" panose="05000000000000000000" pitchFamily="2" charset="2"/>
                <a:buNone/>
              </a:pPr>
              <a:t>25</a:t>
            </a:fld>
            <a:endParaRPr lang="en-US" sz="800" smtClean="0">
              <a:latin typeface="Times New Roman" panose="02020603050405020304" pitchFamily="18" charset="0"/>
            </a:endParaRPr>
          </a:p>
        </p:txBody>
      </p:sp>
      <p:sp>
        <p:nvSpPr>
          <p:cNvPr id="81923" name="Text Box 1"/>
          <p:cNvSpPr txBox="1">
            <a:spLocks noChangeArrowheads="1"/>
          </p:cNvSpPr>
          <p:nvPr/>
        </p:nvSpPr>
        <p:spPr bwMode="auto">
          <a:xfrm>
            <a:off x="182563" y="6537325"/>
            <a:ext cx="366712" cy="18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ea typeface="MS PGothic" panose="020B0600070205080204" pitchFamily="34" charset="-128"/>
            </a:endParaRPr>
          </a:p>
        </p:txBody>
      </p:sp>
      <p:pic>
        <p:nvPicPr>
          <p:cNvPr id="819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8113" y="1038225"/>
            <a:ext cx="6110287" cy="50673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25" name="Text Box 3"/>
          <p:cNvSpPr txBox="1">
            <a:spLocks noChangeArrowheads="1"/>
          </p:cNvSpPr>
          <p:nvPr/>
        </p:nvSpPr>
        <p:spPr bwMode="auto">
          <a:xfrm>
            <a:off x="257175" y="549275"/>
            <a:ext cx="8429625"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67968" rIns="90000" bIns="46800"/>
          <a:lstStyle>
            <a:lvl1pPr>
              <a:spcBef>
                <a:spcPts val="1250"/>
              </a:spcBef>
              <a:spcAft>
                <a:spcPts val="25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S PGothic" panose="020B0600070205080204" pitchFamily="34" charset="-128"/>
              </a:defRPr>
            </a:lvl1pPr>
            <a:lvl2pPr>
              <a:spcBef>
                <a:spcPts val="225"/>
              </a:spcBef>
              <a:spcAft>
                <a:spcPts val="225"/>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9pPr>
          </a:lstStyle>
          <a:p>
            <a:pPr eaLnBrk="1" hangingPunct="1">
              <a:lnSpc>
                <a:spcPct val="93000"/>
              </a:lnSpc>
              <a:spcBef>
                <a:spcPct val="0"/>
              </a:spcBef>
              <a:spcAft>
                <a:spcPct val="0"/>
              </a:spcAft>
              <a:buFont typeface="Times New Roman" panose="02020603050405020304" pitchFamily="18" charset="0"/>
              <a:buNone/>
            </a:pPr>
            <a:r>
              <a:rPr lang="en-US" sz="2400" b="1" i="1">
                <a:solidFill>
                  <a:srgbClr val="0000FF"/>
                </a:solidFill>
              </a:rPr>
              <a:t>Identify unusual behavior quickly </a:t>
            </a:r>
          </a:p>
        </p:txBody>
      </p:sp>
      <p:sp>
        <p:nvSpPr>
          <p:cNvPr id="37892" name="Text Box 4"/>
          <p:cNvSpPr txBox="1">
            <a:spLocks noChangeArrowheads="1"/>
          </p:cNvSpPr>
          <p:nvPr/>
        </p:nvSpPr>
        <p:spPr bwMode="auto">
          <a:xfrm>
            <a:off x="293688" y="1601788"/>
            <a:ext cx="2398712" cy="4594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8224" rIns="90000" bIns="46800"/>
          <a:lstStyle>
            <a:lvl1pPr>
              <a:tabLst>
                <a:tab pos="223838" algn="l"/>
                <a:tab pos="681038" algn="l"/>
                <a:tab pos="1138238" algn="l"/>
                <a:tab pos="1595438" algn="l"/>
                <a:tab pos="2052638" algn="l"/>
                <a:tab pos="2509838" algn="l"/>
                <a:tab pos="2967038" algn="l"/>
                <a:tab pos="3424238" algn="l"/>
                <a:tab pos="3881438" algn="l"/>
                <a:tab pos="4338638" algn="l"/>
                <a:tab pos="4795838" algn="l"/>
                <a:tab pos="5253038" algn="l"/>
                <a:tab pos="5710238" algn="l"/>
                <a:tab pos="6167438" algn="l"/>
                <a:tab pos="6624638" algn="l"/>
                <a:tab pos="7081838" algn="l"/>
                <a:tab pos="7539038" algn="l"/>
                <a:tab pos="7996238" algn="l"/>
                <a:tab pos="8453438" algn="l"/>
                <a:tab pos="8910638" algn="l"/>
                <a:tab pos="9367838" algn="l"/>
              </a:tabLst>
              <a:defRPr>
                <a:solidFill>
                  <a:srgbClr val="000000"/>
                </a:solidFill>
                <a:latin typeface="Arial" panose="020B0604020202020204" pitchFamily="34" charset="0"/>
                <a:ea typeface="DejaVu Sans" charset="0"/>
                <a:cs typeface="DejaVu Sans" charset="0"/>
              </a:defRPr>
            </a:lvl1pPr>
            <a:lvl2pPr marL="817563" indent="-455613">
              <a:tabLst>
                <a:tab pos="223838" algn="l"/>
                <a:tab pos="681038" algn="l"/>
                <a:tab pos="1138238" algn="l"/>
                <a:tab pos="1595438" algn="l"/>
                <a:tab pos="2052638" algn="l"/>
                <a:tab pos="2509838" algn="l"/>
                <a:tab pos="2967038" algn="l"/>
                <a:tab pos="3424238" algn="l"/>
                <a:tab pos="3881438" algn="l"/>
                <a:tab pos="4338638" algn="l"/>
                <a:tab pos="4795838" algn="l"/>
                <a:tab pos="5253038" algn="l"/>
                <a:tab pos="5710238" algn="l"/>
                <a:tab pos="6167438" algn="l"/>
                <a:tab pos="6624638" algn="l"/>
                <a:tab pos="7081838" algn="l"/>
                <a:tab pos="7539038" algn="l"/>
                <a:tab pos="7996238" algn="l"/>
                <a:tab pos="8453438" algn="l"/>
                <a:tab pos="8910638" algn="l"/>
                <a:tab pos="9367838" algn="l"/>
              </a:tabLst>
              <a:defRPr>
                <a:solidFill>
                  <a:srgbClr val="000000"/>
                </a:solidFill>
                <a:latin typeface="Arial" panose="020B0604020202020204" pitchFamily="34" charset="0"/>
                <a:ea typeface="DejaVu Sans" charset="0"/>
                <a:cs typeface="DejaVu Sans" charset="0"/>
              </a:defRPr>
            </a:lvl2pPr>
            <a:lvl3pPr>
              <a:tabLst>
                <a:tab pos="223838" algn="l"/>
                <a:tab pos="681038" algn="l"/>
                <a:tab pos="1138238" algn="l"/>
                <a:tab pos="1595438" algn="l"/>
                <a:tab pos="2052638" algn="l"/>
                <a:tab pos="2509838" algn="l"/>
                <a:tab pos="2967038" algn="l"/>
                <a:tab pos="3424238" algn="l"/>
                <a:tab pos="3881438" algn="l"/>
                <a:tab pos="4338638" algn="l"/>
                <a:tab pos="4795838" algn="l"/>
                <a:tab pos="5253038" algn="l"/>
                <a:tab pos="5710238" algn="l"/>
                <a:tab pos="6167438" algn="l"/>
                <a:tab pos="6624638" algn="l"/>
                <a:tab pos="7081838" algn="l"/>
                <a:tab pos="7539038" algn="l"/>
                <a:tab pos="7996238" algn="l"/>
                <a:tab pos="8453438" algn="l"/>
                <a:tab pos="8910638" algn="l"/>
                <a:tab pos="9367838" algn="l"/>
              </a:tabLst>
              <a:defRPr>
                <a:solidFill>
                  <a:srgbClr val="000000"/>
                </a:solidFill>
                <a:latin typeface="Arial" panose="020B0604020202020204" pitchFamily="34" charset="0"/>
                <a:ea typeface="DejaVu Sans" charset="0"/>
                <a:cs typeface="DejaVu Sans" charset="0"/>
              </a:defRPr>
            </a:lvl3pPr>
            <a:lvl4pPr>
              <a:tabLst>
                <a:tab pos="223838" algn="l"/>
                <a:tab pos="681038" algn="l"/>
                <a:tab pos="1138238" algn="l"/>
                <a:tab pos="1595438" algn="l"/>
                <a:tab pos="2052638" algn="l"/>
                <a:tab pos="2509838" algn="l"/>
                <a:tab pos="2967038" algn="l"/>
                <a:tab pos="3424238" algn="l"/>
                <a:tab pos="3881438" algn="l"/>
                <a:tab pos="4338638" algn="l"/>
                <a:tab pos="4795838" algn="l"/>
                <a:tab pos="5253038" algn="l"/>
                <a:tab pos="5710238" algn="l"/>
                <a:tab pos="6167438" algn="l"/>
                <a:tab pos="6624638" algn="l"/>
                <a:tab pos="7081838" algn="l"/>
                <a:tab pos="7539038" algn="l"/>
                <a:tab pos="7996238" algn="l"/>
                <a:tab pos="8453438" algn="l"/>
                <a:tab pos="8910638" algn="l"/>
                <a:tab pos="9367838" algn="l"/>
              </a:tabLst>
              <a:defRPr>
                <a:solidFill>
                  <a:srgbClr val="000000"/>
                </a:solidFill>
                <a:latin typeface="Arial" panose="020B0604020202020204" pitchFamily="34" charset="0"/>
                <a:ea typeface="DejaVu Sans" charset="0"/>
                <a:cs typeface="DejaVu Sans" charset="0"/>
              </a:defRPr>
            </a:lvl4pPr>
            <a:lvl5pPr>
              <a:tabLst>
                <a:tab pos="223838" algn="l"/>
                <a:tab pos="681038" algn="l"/>
                <a:tab pos="1138238" algn="l"/>
                <a:tab pos="1595438" algn="l"/>
                <a:tab pos="2052638" algn="l"/>
                <a:tab pos="2509838" algn="l"/>
                <a:tab pos="2967038" algn="l"/>
                <a:tab pos="3424238" algn="l"/>
                <a:tab pos="3881438" algn="l"/>
                <a:tab pos="4338638" algn="l"/>
                <a:tab pos="4795838" algn="l"/>
                <a:tab pos="5253038" algn="l"/>
                <a:tab pos="5710238" algn="l"/>
                <a:tab pos="6167438" algn="l"/>
                <a:tab pos="6624638" algn="l"/>
                <a:tab pos="7081838" algn="l"/>
                <a:tab pos="7539038" algn="l"/>
                <a:tab pos="7996238" algn="l"/>
                <a:tab pos="8453438" algn="l"/>
                <a:tab pos="8910638" algn="l"/>
                <a:tab pos="9367838" algn="l"/>
              </a:tabLst>
              <a:defRPr>
                <a:solidFill>
                  <a:srgbClr val="000000"/>
                </a:solidFill>
                <a:latin typeface="Arial" panose="020B0604020202020204" pitchFamily="34" charset="0"/>
                <a:ea typeface="DejaVu Sans" charset="0"/>
                <a:cs typeface="DejaVu Sans"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223838" algn="l"/>
                <a:tab pos="681038" algn="l"/>
                <a:tab pos="1138238" algn="l"/>
                <a:tab pos="1595438" algn="l"/>
                <a:tab pos="2052638" algn="l"/>
                <a:tab pos="2509838" algn="l"/>
                <a:tab pos="2967038" algn="l"/>
                <a:tab pos="3424238" algn="l"/>
                <a:tab pos="3881438" algn="l"/>
                <a:tab pos="4338638" algn="l"/>
                <a:tab pos="4795838" algn="l"/>
                <a:tab pos="5253038" algn="l"/>
                <a:tab pos="5710238" algn="l"/>
                <a:tab pos="6167438" algn="l"/>
                <a:tab pos="6624638" algn="l"/>
                <a:tab pos="7081838" algn="l"/>
                <a:tab pos="7539038" algn="l"/>
                <a:tab pos="7996238" algn="l"/>
                <a:tab pos="8453438" algn="l"/>
                <a:tab pos="8910638" algn="l"/>
                <a:tab pos="9367838" algn="l"/>
              </a:tabLst>
              <a:defRPr>
                <a:solidFill>
                  <a:srgbClr val="000000"/>
                </a:solidFill>
                <a:latin typeface="Arial" panose="020B0604020202020204" pitchFamily="34" charset="0"/>
                <a:ea typeface="DejaVu Sans" charset="0"/>
                <a:cs typeface="DejaVu Sans"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223838" algn="l"/>
                <a:tab pos="681038" algn="l"/>
                <a:tab pos="1138238" algn="l"/>
                <a:tab pos="1595438" algn="l"/>
                <a:tab pos="2052638" algn="l"/>
                <a:tab pos="2509838" algn="l"/>
                <a:tab pos="2967038" algn="l"/>
                <a:tab pos="3424238" algn="l"/>
                <a:tab pos="3881438" algn="l"/>
                <a:tab pos="4338638" algn="l"/>
                <a:tab pos="4795838" algn="l"/>
                <a:tab pos="5253038" algn="l"/>
                <a:tab pos="5710238" algn="l"/>
                <a:tab pos="6167438" algn="l"/>
                <a:tab pos="6624638" algn="l"/>
                <a:tab pos="7081838" algn="l"/>
                <a:tab pos="7539038" algn="l"/>
                <a:tab pos="7996238" algn="l"/>
                <a:tab pos="8453438" algn="l"/>
                <a:tab pos="8910638" algn="l"/>
                <a:tab pos="9367838" algn="l"/>
              </a:tabLst>
              <a:defRPr>
                <a:solidFill>
                  <a:srgbClr val="000000"/>
                </a:solidFill>
                <a:latin typeface="Arial" panose="020B0604020202020204" pitchFamily="34" charset="0"/>
                <a:ea typeface="DejaVu Sans" charset="0"/>
                <a:cs typeface="DejaVu Sans"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223838" algn="l"/>
                <a:tab pos="681038" algn="l"/>
                <a:tab pos="1138238" algn="l"/>
                <a:tab pos="1595438" algn="l"/>
                <a:tab pos="2052638" algn="l"/>
                <a:tab pos="2509838" algn="l"/>
                <a:tab pos="2967038" algn="l"/>
                <a:tab pos="3424238" algn="l"/>
                <a:tab pos="3881438" algn="l"/>
                <a:tab pos="4338638" algn="l"/>
                <a:tab pos="4795838" algn="l"/>
                <a:tab pos="5253038" algn="l"/>
                <a:tab pos="5710238" algn="l"/>
                <a:tab pos="6167438" algn="l"/>
                <a:tab pos="6624638" algn="l"/>
                <a:tab pos="7081838" algn="l"/>
                <a:tab pos="7539038" algn="l"/>
                <a:tab pos="7996238" algn="l"/>
                <a:tab pos="8453438" algn="l"/>
                <a:tab pos="8910638" algn="l"/>
                <a:tab pos="9367838" algn="l"/>
              </a:tabLst>
              <a:defRPr>
                <a:solidFill>
                  <a:srgbClr val="000000"/>
                </a:solidFill>
                <a:latin typeface="Arial" panose="020B0604020202020204" pitchFamily="34" charset="0"/>
                <a:ea typeface="DejaVu Sans" charset="0"/>
                <a:cs typeface="DejaVu Sans"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223838" algn="l"/>
                <a:tab pos="681038" algn="l"/>
                <a:tab pos="1138238" algn="l"/>
                <a:tab pos="1595438" algn="l"/>
                <a:tab pos="2052638" algn="l"/>
                <a:tab pos="2509838" algn="l"/>
                <a:tab pos="2967038" algn="l"/>
                <a:tab pos="3424238" algn="l"/>
                <a:tab pos="3881438" algn="l"/>
                <a:tab pos="4338638" algn="l"/>
                <a:tab pos="4795838" algn="l"/>
                <a:tab pos="5253038" algn="l"/>
                <a:tab pos="5710238" algn="l"/>
                <a:tab pos="6167438" algn="l"/>
                <a:tab pos="6624638" algn="l"/>
                <a:tab pos="7081838" algn="l"/>
                <a:tab pos="7539038" algn="l"/>
                <a:tab pos="7996238" algn="l"/>
                <a:tab pos="8453438" algn="l"/>
                <a:tab pos="8910638" algn="l"/>
                <a:tab pos="9367838" algn="l"/>
              </a:tabLst>
              <a:defRPr>
                <a:solidFill>
                  <a:srgbClr val="000000"/>
                </a:solidFill>
                <a:latin typeface="Arial" panose="020B0604020202020204" pitchFamily="34" charset="0"/>
                <a:ea typeface="DejaVu Sans" charset="0"/>
                <a:cs typeface="DejaVu Sans" charset="0"/>
              </a:defRPr>
            </a:lvl9pPr>
          </a:lstStyle>
          <a:p>
            <a:pPr marL="112713" indent="-92075" eaLnBrk="1" hangingPunct="1">
              <a:lnSpc>
                <a:spcPct val="84000"/>
              </a:lnSpc>
              <a:spcBef>
                <a:spcPts val="400"/>
              </a:spcBef>
              <a:buClr>
                <a:srgbClr val="000000"/>
              </a:buClr>
              <a:buSzPct val="100000"/>
              <a:buFont typeface="Times New Roman" panose="02020603050405020304" pitchFamily="18" charset="0"/>
              <a:buNone/>
              <a:defRPr/>
            </a:pPr>
            <a:r>
              <a:rPr lang="en-US" sz="1400" b="1" i="1" smtClean="0">
                <a:solidFill>
                  <a:srgbClr val="336699"/>
                </a:solidFill>
                <a:ea typeface="MS PGothic" panose="020B0600070205080204" pitchFamily="34" charset="-128"/>
              </a:rPr>
              <a:t>Which z/OS image is having unusual message patterns? </a:t>
            </a:r>
          </a:p>
          <a:p>
            <a:pPr lvl="1" eaLnBrk="1" hangingPunct="1">
              <a:lnSpc>
                <a:spcPct val="84000"/>
              </a:lnSpc>
              <a:spcBef>
                <a:spcPts val="400"/>
              </a:spcBef>
              <a:buClr>
                <a:srgbClr val="000000"/>
              </a:buClr>
              <a:buSzPct val="45000"/>
              <a:buFont typeface="Wingdings" panose="05000000000000000000" pitchFamily="2" charset="2"/>
              <a:buChar char=""/>
              <a:defRPr/>
            </a:pPr>
            <a:r>
              <a:rPr lang="en-US" sz="1300" b="1" i="1" smtClean="0">
                <a:ea typeface="MS PGothic" panose="020B0600070205080204" pitchFamily="34" charset="-128"/>
              </a:rPr>
              <a:t>Yellow and dark blue on CB88</a:t>
            </a:r>
          </a:p>
          <a:p>
            <a:pPr marL="628650" indent="-155575" eaLnBrk="1" hangingPunct="1">
              <a:lnSpc>
                <a:spcPct val="84000"/>
              </a:lnSpc>
              <a:defRPr/>
            </a:pPr>
            <a:endParaRPr lang="en-US" sz="1300" b="1" i="1" smtClean="0">
              <a:ea typeface="MS PGothic" panose="020B0600070205080204" pitchFamily="34" charset="-128"/>
            </a:endParaRPr>
          </a:p>
          <a:p>
            <a:pPr marL="112713" indent="-92075" eaLnBrk="1" hangingPunct="1">
              <a:lnSpc>
                <a:spcPct val="84000"/>
              </a:lnSpc>
              <a:defRPr/>
            </a:pPr>
            <a:endParaRPr lang="en-US" sz="1400" b="1" i="1" smtClean="0">
              <a:ea typeface="MS PGothic" panose="020B0600070205080204" pitchFamily="34" charset="-128"/>
            </a:endParaRPr>
          </a:p>
          <a:p>
            <a:pPr marL="112713" indent="-92075" eaLnBrk="1" hangingPunct="1">
              <a:lnSpc>
                <a:spcPct val="84000"/>
              </a:lnSpc>
              <a:spcBef>
                <a:spcPts val="350"/>
              </a:spcBef>
              <a:defRPr/>
            </a:pPr>
            <a:r>
              <a:rPr lang="en-US" sz="1400" b="1" i="1" smtClean="0">
                <a:solidFill>
                  <a:srgbClr val="336699"/>
                </a:solidFill>
                <a:ea typeface="MS PGothic" panose="020B0600070205080204" pitchFamily="34" charset="-128"/>
              </a:rPr>
              <a:t>When did the behavior start?</a:t>
            </a:r>
          </a:p>
          <a:p>
            <a:pPr lvl="1" eaLnBrk="1" hangingPunct="1">
              <a:lnSpc>
                <a:spcPct val="84000"/>
              </a:lnSpc>
              <a:spcBef>
                <a:spcPts val="350"/>
              </a:spcBef>
              <a:buClr>
                <a:srgbClr val="000000"/>
              </a:buClr>
              <a:buSzPct val="45000"/>
              <a:buFont typeface="Wingdings" panose="05000000000000000000" pitchFamily="2" charset="2"/>
              <a:buChar char=""/>
              <a:defRPr/>
            </a:pPr>
            <a:r>
              <a:rPr lang="en-US" sz="1400" b="1" i="1" smtClean="0">
                <a:ea typeface="MS PGothic" panose="020B0600070205080204" pitchFamily="34" charset="-128"/>
              </a:rPr>
              <a:t>Around 2:30</a:t>
            </a:r>
          </a:p>
          <a:p>
            <a:pPr marL="628650" indent="-155575" eaLnBrk="1" hangingPunct="1">
              <a:lnSpc>
                <a:spcPct val="84000"/>
              </a:lnSpc>
              <a:defRPr/>
            </a:pPr>
            <a:endParaRPr lang="en-US" sz="1200" b="1" smtClean="0">
              <a:ea typeface="MS PGothic" panose="020B0600070205080204" pitchFamily="34" charset="-128"/>
            </a:endParaRPr>
          </a:p>
          <a:p>
            <a:pPr marL="628650" indent="-155575" eaLnBrk="1" hangingPunct="1">
              <a:lnSpc>
                <a:spcPct val="84000"/>
              </a:lnSpc>
              <a:defRPr/>
            </a:pPr>
            <a:endParaRPr lang="en-US" sz="1200" b="1" smtClean="0">
              <a:ea typeface="MS PGothic" panose="020B0600070205080204" pitchFamily="34" charset="-128"/>
            </a:endParaRPr>
          </a:p>
          <a:p>
            <a:pPr marL="112713" indent="-92075" eaLnBrk="1" hangingPunct="1">
              <a:lnSpc>
                <a:spcPct val="84000"/>
              </a:lnSpc>
              <a:defRPr/>
            </a:pPr>
            <a:endParaRPr lang="en-US" sz="1200" b="1" smtClean="0">
              <a:ea typeface="MS PGothic" panose="020B0600070205080204" pitchFamily="34" charset="-128"/>
            </a:endParaRPr>
          </a:p>
        </p:txBody>
      </p:sp>
      <p:sp>
        <p:nvSpPr>
          <p:cNvPr id="81927" name="Oval 5"/>
          <p:cNvSpPr>
            <a:spLocks noChangeArrowheads="1"/>
          </p:cNvSpPr>
          <p:nvPr/>
        </p:nvSpPr>
        <p:spPr bwMode="auto">
          <a:xfrm>
            <a:off x="5518150" y="2406650"/>
            <a:ext cx="2205038" cy="512763"/>
          </a:xfrm>
          <a:prstGeom prst="ellipse">
            <a:avLst/>
          </a:prstGeom>
          <a:noFill/>
          <a:ln w="21600">
            <a:solidFill>
              <a:srgbClr val="66FF66"/>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ea typeface="MS PGothic" panose="020B0600070205080204" pitchFamily="34" charset="-128"/>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3"/>
          <p:cNvSpPr>
            <a:spLocks noGrp="1"/>
          </p:cNvSpPr>
          <p:nvPr>
            <p:ph type="sldNum" sz="quarter" idx="10"/>
          </p:nvPr>
        </p:nvSpPr>
        <p:spPr>
          <a:noFill/>
        </p:spPr>
        <p:txBody>
          <a:bodyPr/>
          <a:lstStyle>
            <a:lvl1pPr marL="358775" indent="-358775">
              <a:spcBef>
                <a:spcPts val="1250"/>
              </a:spcBef>
              <a:spcAft>
                <a:spcPts val="250"/>
              </a:spcAft>
              <a:buClr>
                <a:srgbClr val="000000"/>
              </a:buClr>
              <a:buSzPct val="100000"/>
              <a:buFont typeface="Times New Roman" panose="02020603050405020304" pitchFamily="18" charset="0"/>
              <a:buChar char="•"/>
              <a:defRPr sz="2000">
                <a:solidFill>
                  <a:srgbClr val="000000"/>
                </a:solidFill>
                <a:latin typeface="Arial" panose="020B0604020202020204" pitchFamily="34" charset="0"/>
                <a:ea typeface="MS PGothic" panose="020B0600070205080204" pitchFamily="34" charset="-128"/>
              </a:defRPr>
            </a:lvl1pPr>
            <a:lvl2pPr>
              <a:spcBef>
                <a:spcPts val="225"/>
              </a:spcBef>
              <a:spcAft>
                <a:spcPts val="225"/>
              </a:spcAft>
              <a:buClr>
                <a:srgbClr val="000000"/>
              </a:buClr>
              <a:buSzPct val="100000"/>
              <a:buFont typeface="Times New Roman" panose="02020603050405020304" pitchFamily="18" charset="0"/>
              <a:buChar char="–"/>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9pPr>
          </a:lstStyle>
          <a:p>
            <a:pPr>
              <a:spcBef>
                <a:spcPct val="0"/>
              </a:spcBef>
              <a:spcAft>
                <a:spcPct val="0"/>
              </a:spcAft>
              <a:buSzPct val="45000"/>
              <a:buFont typeface="Wingdings" panose="05000000000000000000" pitchFamily="2" charset="2"/>
              <a:buNone/>
            </a:pPr>
            <a:fld id="{A6DB7EA7-AF7A-4F7F-9A77-B3EA841AD618}" type="slidenum">
              <a:rPr lang="en-US" sz="800" smtClean="0">
                <a:latin typeface="Times New Roman" panose="02020603050405020304" pitchFamily="18" charset="0"/>
              </a:rPr>
              <a:pPr>
                <a:spcBef>
                  <a:spcPct val="0"/>
                </a:spcBef>
                <a:spcAft>
                  <a:spcPct val="0"/>
                </a:spcAft>
                <a:buSzPct val="45000"/>
                <a:buFont typeface="Wingdings" panose="05000000000000000000" pitchFamily="2" charset="2"/>
                <a:buNone/>
              </a:pPr>
              <a:t>26</a:t>
            </a:fld>
            <a:endParaRPr lang="en-US" sz="800" smtClean="0">
              <a:latin typeface="Times New Roman" panose="02020603050405020304" pitchFamily="18" charset="0"/>
            </a:endParaRPr>
          </a:p>
        </p:txBody>
      </p:sp>
      <p:sp>
        <p:nvSpPr>
          <p:cNvPr id="83971" name="Text Box 1"/>
          <p:cNvSpPr txBox="1">
            <a:spLocks noChangeArrowheads="1"/>
          </p:cNvSpPr>
          <p:nvPr/>
        </p:nvSpPr>
        <p:spPr bwMode="auto">
          <a:xfrm>
            <a:off x="182563" y="6537325"/>
            <a:ext cx="366712" cy="18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ea typeface="MS PGothic" panose="020B0600070205080204" pitchFamily="34" charset="-128"/>
            </a:endParaRPr>
          </a:p>
        </p:txBody>
      </p:sp>
      <p:pic>
        <p:nvPicPr>
          <p:cNvPr id="839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288" y="1168400"/>
            <a:ext cx="8304212" cy="2463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3973" name="Text Box 3"/>
          <p:cNvSpPr txBox="1">
            <a:spLocks noChangeArrowheads="1"/>
          </p:cNvSpPr>
          <p:nvPr/>
        </p:nvSpPr>
        <p:spPr bwMode="auto">
          <a:xfrm>
            <a:off x="257175" y="549275"/>
            <a:ext cx="8429625"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67968" rIns="90000" bIns="46800"/>
          <a:lstStyle>
            <a:lvl1pPr>
              <a:spcBef>
                <a:spcPts val="1250"/>
              </a:spcBef>
              <a:spcAft>
                <a:spcPts val="25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S PGothic" panose="020B0600070205080204" pitchFamily="34" charset="-128"/>
              </a:defRPr>
            </a:lvl1pPr>
            <a:lvl2pPr>
              <a:spcBef>
                <a:spcPts val="225"/>
              </a:spcBef>
              <a:spcAft>
                <a:spcPts val="225"/>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9pPr>
          </a:lstStyle>
          <a:p>
            <a:pPr eaLnBrk="1" hangingPunct="1">
              <a:lnSpc>
                <a:spcPct val="93000"/>
              </a:lnSpc>
              <a:spcBef>
                <a:spcPct val="0"/>
              </a:spcBef>
              <a:spcAft>
                <a:spcPct val="0"/>
              </a:spcAft>
              <a:buFont typeface="Times New Roman" panose="02020603050405020304" pitchFamily="18" charset="0"/>
              <a:buNone/>
            </a:pPr>
            <a:r>
              <a:rPr lang="en-US" sz="2400" b="1" i="1">
                <a:solidFill>
                  <a:srgbClr val="0000FF"/>
                </a:solidFill>
              </a:rPr>
              <a:t>Identify unusual behavior quickly – Configuration Error </a:t>
            </a:r>
          </a:p>
        </p:txBody>
      </p:sp>
      <p:sp>
        <p:nvSpPr>
          <p:cNvPr id="83974" name="Text Box 4"/>
          <p:cNvSpPr txBox="1">
            <a:spLocks noChangeArrowheads="1"/>
          </p:cNvSpPr>
          <p:nvPr/>
        </p:nvSpPr>
        <p:spPr bwMode="auto">
          <a:xfrm>
            <a:off x="320675" y="4243388"/>
            <a:ext cx="8191500" cy="1952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0240" rIns="90000" bIns="46800"/>
          <a:lstStyle>
            <a:lvl1pPr marL="112713" indent="-92075">
              <a:spcBef>
                <a:spcPts val="1250"/>
              </a:spcBef>
              <a:spcAft>
                <a:spcPts val="250"/>
              </a:spcAft>
              <a:buClr>
                <a:srgbClr val="000000"/>
              </a:buClr>
              <a:buSzPct val="100000"/>
              <a:buFont typeface="Times New Roman" panose="02020603050405020304" pitchFamily="18" charset="0"/>
              <a:buChar char="•"/>
              <a:tabLst>
                <a:tab pos="223838" algn="l"/>
                <a:tab pos="681038" algn="l"/>
                <a:tab pos="1138238" algn="l"/>
                <a:tab pos="1595438" algn="l"/>
                <a:tab pos="2052638" algn="l"/>
                <a:tab pos="2509838" algn="l"/>
                <a:tab pos="2967038" algn="l"/>
                <a:tab pos="3424238" algn="l"/>
                <a:tab pos="3881438" algn="l"/>
                <a:tab pos="4338638" algn="l"/>
                <a:tab pos="4795838" algn="l"/>
                <a:tab pos="5253038" algn="l"/>
                <a:tab pos="5710238" algn="l"/>
                <a:tab pos="6167438" algn="l"/>
                <a:tab pos="6624638" algn="l"/>
                <a:tab pos="7081838" algn="l"/>
                <a:tab pos="7539038" algn="l"/>
                <a:tab pos="7996238" algn="l"/>
                <a:tab pos="8453438" algn="l"/>
                <a:tab pos="8910638" algn="l"/>
                <a:tab pos="9367838" algn="l"/>
              </a:tabLst>
              <a:defRPr sz="2000">
                <a:solidFill>
                  <a:srgbClr val="000000"/>
                </a:solidFill>
                <a:latin typeface="Arial" panose="020B0604020202020204" pitchFamily="34" charset="0"/>
                <a:ea typeface="MS PGothic" panose="020B0600070205080204" pitchFamily="34" charset="-128"/>
              </a:defRPr>
            </a:lvl1pPr>
            <a:lvl2pPr marL="817563" indent="-455613">
              <a:spcBef>
                <a:spcPts val="225"/>
              </a:spcBef>
              <a:spcAft>
                <a:spcPts val="225"/>
              </a:spcAft>
              <a:buClr>
                <a:srgbClr val="000000"/>
              </a:buClr>
              <a:buSzPct val="100000"/>
              <a:buFont typeface="Times New Roman" panose="02020603050405020304" pitchFamily="18" charset="0"/>
              <a:buChar char="–"/>
              <a:tabLst>
                <a:tab pos="223838" algn="l"/>
                <a:tab pos="681038" algn="l"/>
                <a:tab pos="1138238" algn="l"/>
                <a:tab pos="1595438" algn="l"/>
                <a:tab pos="2052638" algn="l"/>
                <a:tab pos="2509838" algn="l"/>
                <a:tab pos="2967038" algn="l"/>
                <a:tab pos="3424238" algn="l"/>
                <a:tab pos="3881438" algn="l"/>
                <a:tab pos="4338638" algn="l"/>
                <a:tab pos="4795838" algn="l"/>
                <a:tab pos="5253038" algn="l"/>
                <a:tab pos="5710238" algn="l"/>
                <a:tab pos="6167438" algn="l"/>
                <a:tab pos="6624638" algn="l"/>
                <a:tab pos="7081838" algn="l"/>
                <a:tab pos="7539038" algn="l"/>
                <a:tab pos="7996238" algn="l"/>
                <a:tab pos="8453438" algn="l"/>
                <a:tab pos="8910638" algn="l"/>
                <a:tab pos="9367838" algn="l"/>
              </a:tabLst>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tabLst>
                <a:tab pos="223838" algn="l"/>
                <a:tab pos="681038" algn="l"/>
                <a:tab pos="1138238" algn="l"/>
                <a:tab pos="1595438" algn="l"/>
                <a:tab pos="2052638" algn="l"/>
                <a:tab pos="2509838" algn="l"/>
                <a:tab pos="2967038" algn="l"/>
                <a:tab pos="3424238" algn="l"/>
                <a:tab pos="3881438" algn="l"/>
                <a:tab pos="4338638" algn="l"/>
                <a:tab pos="4795838" algn="l"/>
                <a:tab pos="5253038" algn="l"/>
                <a:tab pos="5710238" algn="l"/>
                <a:tab pos="6167438" algn="l"/>
                <a:tab pos="6624638" algn="l"/>
                <a:tab pos="7081838" algn="l"/>
                <a:tab pos="7539038" algn="l"/>
                <a:tab pos="7996238" algn="l"/>
                <a:tab pos="8453438" algn="l"/>
                <a:tab pos="8910638" algn="l"/>
                <a:tab pos="9367838" algn="l"/>
              </a:tabLst>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tabLst>
                <a:tab pos="223838" algn="l"/>
                <a:tab pos="681038" algn="l"/>
                <a:tab pos="1138238" algn="l"/>
                <a:tab pos="1595438" algn="l"/>
                <a:tab pos="2052638" algn="l"/>
                <a:tab pos="2509838" algn="l"/>
                <a:tab pos="2967038" algn="l"/>
                <a:tab pos="3424238" algn="l"/>
                <a:tab pos="3881438" algn="l"/>
                <a:tab pos="4338638" algn="l"/>
                <a:tab pos="4795838" algn="l"/>
                <a:tab pos="5253038" algn="l"/>
                <a:tab pos="5710238" algn="l"/>
                <a:tab pos="6167438" algn="l"/>
                <a:tab pos="6624638" algn="l"/>
                <a:tab pos="7081838" algn="l"/>
                <a:tab pos="7539038" algn="l"/>
                <a:tab pos="7996238" algn="l"/>
                <a:tab pos="8453438" algn="l"/>
                <a:tab pos="8910638" algn="l"/>
                <a:tab pos="9367838" algn="l"/>
              </a:tabLst>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tabLst>
                <a:tab pos="223838" algn="l"/>
                <a:tab pos="681038" algn="l"/>
                <a:tab pos="1138238" algn="l"/>
                <a:tab pos="1595438" algn="l"/>
                <a:tab pos="2052638" algn="l"/>
                <a:tab pos="2509838" algn="l"/>
                <a:tab pos="2967038" algn="l"/>
                <a:tab pos="3424238" algn="l"/>
                <a:tab pos="3881438" algn="l"/>
                <a:tab pos="4338638" algn="l"/>
                <a:tab pos="4795838" algn="l"/>
                <a:tab pos="5253038" algn="l"/>
                <a:tab pos="5710238" algn="l"/>
                <a:tab pos="6167438" algn="l"/>
                <a:tab pos="6624638" algn="l"/>
                <a:tab pos="7081838" algn="l"/>
                <a:tab pos="7539038" algn="l"/>
                <a:tab pos="7996238" algn="l"/>
                <a:tab pos="8453438" algn="l"/>
                <a:tab pos="8910638" algn="l"/>
                <a:tab pos="9367838" algn="l"/>
              </a:tabLst>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223838" algn="l"/>
                <a:tab pos="681038" algn="l"/>
                <a:tab pos="1138238" algn="l"/>
                <a:tab pos="1595438" algn="l"/>
                <a:tab pos="2052638" algn="l"/>
                <a:tab pos="2509838" algn="l"/>
                <a:tab pos="2967038" algn="l"/>
                <a:tab pos="3424238" algn="l"/>
                <a:tab pos="3881438" algn="l"/>
                <a:tab pos="4338638" algn="l"/>
                <a:tab pos="4795838" algn="l"/>
                <a:tab pos="5253038" algn="l"/>
                <a:tab pos="5710238" algn="l"/>
                <a:tab pos="6167438" algn="l"/>
                <a:tab pos="6624638" algn="l"/>
                <a:tab pos="7081838" algn="l"/>
                <a:tab pos="7539038" algn="l"/>
                <a:tab pos="7996238" algn="l"/>
                <a:tab pos="8453438" algn="l"/>
                <a:tab pos="8910638" algn="l"/>
                <a:tab pos="9367838" algn="l"/>
              </a:tabLst>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223838" algn="l"/>
                <a:tab pos="681038" algn="l"/>
                <a:tab pos="1138238" algn="l"/>
                <a:tab pos="1595438" algn="l"/>
                <a:tab pos="2052638" algn="l"/>
                <a:tab pos="2509838" algn="l"/>
                <a:tab pos="2967038" algn="l"/>
                <a:tab pos="3424238" algn="l"/>
                <a:tab pos="3881438" algn="l"/>
                <a:tab pos="4338638" algn="l"/>
                <a:tab pos="4795838" algn="l"/>
                <a:tab pos="5253038" algn="l"/>
                <a:tab pos="5710238" algn="l"/>
                <a:tab pos="6167438" algn="l"/>
                <a:tab pos="6624638" algn="l"/>
                <a:tab pos="7081838" algn="l"/>
                <a:tab pos="7539038" algn="l"/>
                <a:tab pos="7996238" algn="l"/>
                <a:tab pos="8453438" algn="l"/>
                <a:tab pos="8910638" algn="l"/>
                <a:tab pos="9367838" algn="l"/>
              </a:tabLst>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223838" algn="l"/>
                <a:tab pos="681038" algn="l"/>
                <a:tab pos="1138238" algn="l"/>
                <a:tab pos="1595438" algn="l"/>
                <a:tab pos="2052638" algn="l"/>
                <a:tab pos="2509838" algn="l"/>
                <a:tab pos="2967038" algn="l"/>
                <a:tab pos="3424238" algn="l"/>
                <a:tab pos="3881438" algn="l"/>
                <a:tab pos="4338638" algn="l"/>
                <a:tab pos="4795838" algn="l"/>
                <a:tab pos="5253038" algn="l"/>
                <a:tab pos="5710238" algn="l"/>
                <a:tab pos="6167438" algn="l"/>
                <a:tab pos="6624638" algn="l"/>
                <a:tab pos="7081838" algn="l"/>
                <a:tab pos="7539038" algn="l"/>
                <a:tab pos="7996238" algn="l"/>
                <a:tab pos="8453438" algn="l"/>
                <a:tab pos="8910638" algn="l"/>
                <a:tab pos="9367838" algn="l"/>
              </a:tabLst>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223838" algn="l"/>
                <a:tab pos="681038" algn="l"/>
                <a:tab pos="1138238" algn="l"/>
                <a:tab pos="1595438" algn="l"/>
                <a:tab pos="2052638" algn="l"/>
                <a:tab pos="2509838" algn="l"/>
                <a:tab pos="2967038" algn="l"/>
                <a:tab pos="3424238" algn="l"/>
                <a:tab pos="3881438" algn="l"/>
                <a:tab pos="4338638" algn="l"/>
                <a:tab pos="4795838" algn="l"/>
                <a:tab pos="5253038" algn="l"/>
                <a:tab pos="5710238" algn="l"/>
                <a:tab pos="6167438" algn="l"/>
                <a:tab pos="6624638" algn="l"/>
                <a:tab pos="7081838" algn="l"/>
                <a:tab pos="7539038" algn="l"/>
                <a:tab pos="7996238" algn="l"/>
                <a:tab pos="8453438" algn="l"/>
                <a:tab pos="8910638" algn="l"/>
                <a:tab pos="9367838" algn="l"/>
              </a:tabLst>
              <a:defRPr sz="1200">
                <a:solidFill>
                  <a:srgbClr val="000000"/>
                </a:solidFill>
                <a:latin typeface="Arial" panose="020B0604020202020204" pitchFamily="34" charset="0"/>
                <a:ea typeface="MS PGothic" panose="020B0600070205080204" pitchFamily="34" charset="-128"/>
              </a:defRPr>
            </a:lvl9pPr>
          </a:lstStyle>
          <a:p>
            <a:pPr eaLnBrk="1" hangingPunct="1">
              <a:lnSpc>
                <a:spcPct val="84000"/>
              </a:lnSpc>
              <a:spcBef>
                <a:spcPts val="400"/>
              </a:spcBef>
              <a:spcAft>
                <a:spcPct val="0"/>
              </a:spcAft>
              <a:buFont typeface="Times New Roman" panose="02020603050405020304" pitchFamily="18" charset="0"/>
              <a:buNone/>
            </a:pPr>
            <a:r>
              <a:rPr lang="en-US" sz="1500" b="1" i="1">
                <a:solidFill>
                  <a:srgbClr val="336699"/>
                </a:solidFill>
              </a:rPr>
              <a:t>What component is having the problem?</a:t>
            </a:r>
          </a:p>
          <a:p>
            <a:pPr lvl="1" eaLnBrk="1" hangingPunct="1">
              <a:lnSpc>
                <a:spcPct val="84000"/>
              </a:lnSpc>
              <a:spcBef>
                <a:spcPts val="400"/>
              </a:spcBef>
              <a:spcAft>
                <a:spcPct val="0"/>
              </a:spcAft>
              <a:buSzPct val="45000"/>
              <a:buFont typeface="Wingdings" panose="05000000000000000000" pitchFamily="2" charset="2"/>
              <a:buChar char=""/>
            </a:pPr>
            <a:r>
              <a:rPr lang="en-US" sz="1200" b="1" i="1"/>
              <a:t>Drill down indicates 900 IRRC131I and IRRC144I messages per interval.  A review of SYSLOG showed that this was the result of work being performed in the LDAP address spaces.   Further analysis showed that the LDAP PC Callable Interface was not enabled.  At 6:40, the function was enabled, and the 131I and 144I messages are no longer generated.</a:t>
            </a:r>
          </a:p>
          <a:p>
            <a:pPr eaLnBrk="1" hangingPunct="1">
              <a:lnSpc>
                <a:spcPct val="84000"/>
              </a:lnSpc>
              <a:spcBef>
                <a:spcPct val="0"/>
              </a:spcBef>
              <a:spcAft>
                <a:spcPct val="0"/>
              </a:spcAft>
              <a:buClrTx/>
              <a:buSzTx/>
              <a:buFontTx/>
              <a:buNone/>
            </a:pPr>
            <a:r>
              <a:rPr lang="en-US" sz="1500" b="1" i="1">
                <a:solidFill>
                  <a:srgbClr val="336699"/>
                </a:solidFill>
              </a:rPr>
              <a:t>Impact</a:t>
            </a:r>
          </a:p>
          <a:p>
            <a:pPr lvl="1" eaLnBrk="1" hangingPunct="1">
              <a:lnSpc>
                <a:spcPct val="84000"/>
              </a:lnSpc>
              <a:spcBef>
                <a:spcPts val="400"/>
              </a:spcBef>
              <a:spcAft>
                <a:spcPct val="0"/>
              </a:spcAft>
              <a:buSzPct val="45000"/>
              <a:buFont typeface="Wingdings" panose="05000000000000000000" pitchFamily="2" charset="2"/>
              <a:buChar char=""/>
            </a:pPr>
            <a:r>
              <a:rPr lang="en-US" sz="1200" b="1" i="1"/>
              <a:t>Unnecessary messages blocking ability to see anything else. Impacts ability to look at the console</a:t>
            </a:r>
          </a:p>
          <a:p>
            <a:pPr eaLnBrk="1" hangingPunct="1">
              <a:lnSpc>
                <a:spcPct val="84000"/>
              </a:lnSpc>
              <a:spcBef>
                <a:spcPts val="350"/>
              </a:spcBef>
              <a:spcAft>
                <a:spcPct val="0"/>
              </a:spcAft>
              <a:buClrTx/>
              <a:buSzTx/>
              <a:buFontTx/>
              <a:buNone/>
            </a:pPr>
            <a:r>
              <a:rPr lang="en-US" sz="1500" b="1" i="1">
                <a:solidFill>
                  <a:srgbClr val="336699"/>
                </a:solidFill>
              </a:rPr>
              <a:t>When did the behavior start?</a:t>
            </a:r>
          </a:p>
          <a:p>
            <a:pPr lvl="1" eaLnBrk="1" hangingPunct="1">
              <a:lnSpc>
                <a:spcPct val="84000"/>
              </a:lnSpc>
              <a:spcBef>
                <a:spcPts val="350"/>
              </a:spcBef>
              <a:spcAft>
                <a:spcPct val="0"/>
              </a:spcAft>
              <a:buSzPct val="45000"/>
              <a:buFont typeface="Wingdings" panose="05000000000000000000" pitchFamily="2" charset="2"/>
              <a:buChar char=""/>
            </a:pPr>
            <a:r>
              <a:rPr lang="en-US" sz="1400" b="1" i="1"/>
              <a:t>Around 2:30</a:t>
            </a:r>
          </a:p>
        </p:txBody>
      </p:sp>
      <p:sp>
        <p:nvSpPr>
          <p:cNvPr id="83975" name="Oval 5"/>
          <p:cNvSpPr>
            <a:spLocks noChangeArrowheads="1"/>
          </p:cNvSpPr>
          <p:nvPr/>
        </p:nvSpPr>
        <p:spPr bwMode="auto">
          <a:xfrm>
            <a:off x="3033713" y="2752725"/>
            <a:ext cx="2205037" cy="1047750"/>
          </a:xfrm>
          <a:prstGeom prst="ellipse">
            <a:avLst/>
          </a:prstGeom>
          <a:noFill/>
          <a:ln w="21600">
            <a:solidFill>
              <a:srgbClr val="66FF66"/>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ea typeface="MS PGothic" panose="020B0600070205080204" pitchFamily="34" charset="-128"/>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Number Placeholder 3"/>
          <p:cNvSpPr>
            <a:spLocks noGrp="1"/>
          </p:cNvSpPr>
          <p:nvPr>
            <p:ph type="sldNum" sz="quarter" idx="10"/>
          </p:nvPr>
        </p:nvSpPr>
        <p:spPr>
          <a:noFill/>
        </p:spPr>
        <p:txBody>
          <a:bodyPr/>
          <a:lstStyle>
            <a:lvl1pPr marL="358775" indent="-358775">
              <a:spcBef>
                <a:spcPts val="1250"/>
              </a:spcBef>
              <a:spcAft>
                <a:spcPts val="250"/>
              </a:spcAft>
              <a:buClr>
                <a:srgbClr val="000000"/>
              </a:buClr>
              <a:buSzPct val="100000"/>
              <a:buFont typeface="Times New Roman" panose="02020603050405020304" pitchFamily="18" charset="0"/>
              <a:buChar char="•"/>
              <a:defRPr sz="2000">
                <a:solidFill>
                  <a:srgbClr val="000000"/>
                </a:solidFill>
                <a:latin typeface="Arial" panose="020B0604020202020204" pitchFamily="34" charset="0"/>
                <a:ea typeface="MS PGothic" panose="020B0600070205080204" pitchFamily="34" charset="-128"/>
              </a:defRPr>
            </a:lvl1pPr>
            <a:lvl2pPr>
              <a:spcBef>
                <a:spcPts val="225"/>
              </a:spcBef>
              <a:spcAft>
                <a:spcPts val="225"/>
              </a:spcAft>
              <a:buClr>
                <a:srgbClr val="000000"/>
              </a:buClr>
              <a:buSzPct val="100000"/>
              <a:buFont typeface="Times New Roman" panose="02020603050405020304" pitchFamily="18" charset="0"/>
              <a:buChar char="–"/>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9pPr>
          </a:lstStyle>
          <a:p>
            <a:pPr>
              <a:spcBef>
                <a:spcPct val="0"/>
              </a:spcBef>
              <a:spcAft>
                <a:spcPct val="0"/>
              </a:spcAft>
              <a:buSzPct val="45000"/>
              <a:buFont typeface="Wingdings" panose="05000000000000000000" pitchFamily="2" charset="2"/>
              <a:buNone/>
            </a:pPr>
            <a:fld id="{15E41841-04F2-42FE-9FEE-332BC727A225}" type="slidenum">
              <a:rPr lang="en-US" sz="800" smtClean="0">
                <a:latin typeface="Times New Roman" panose="02020603050405020304" pitchFamily="18" charset="0"/>
              </a:rPr>
              <a:pPr>
                <a:spcBef>
                  <a:spcPct val="0"/>
                </a:spcBef>
                <a:spcAft>
                  <a:spcPct val="0"/>
                </a:spcAft>
                <a:buSzPct val="45000"/>
                <a:buFont typeface="Wingdings" panose="05000000000000000000" pitchFamily="2" charset="2"/>
                <a:buNone/>
              </a:pPr>
              <a:t>27</a:t>
            </a:fld>
            <a:endParaRPr lang="en-US" sz="800" smtClean="0">
              <a:latin typeface="Times New Roman" panose="02020603050405020304" pitchFamily="18" charset="0"/>
            </a:endParaRPr>
          </a:p>
        </p:txBody>
      </p:sp>
      <p:sp>
        <p:nvSpPr>
          <p:cNvPr id="86019" name="Text Box 1"/>
          <p:cNvSpPr txBox="1">
            <a:spLocks noChangeArrowheads="1"/>
          </p:cNvSpPr>
          <p:nvPr/>
        </p:nvSpPr>
        <p:spPr bwMode="auto">
          <a:xfrm>
            <a:off x="182563" y="6537325"/>
            <a:ext cx="366712" cy="18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ea typeface="MS PGothic" panose="020B0600070205080204" pitchFamily="34" charset="-128"/>
            </a:endParaRPr>
          </a:p>
        </p:txBody>
      </p:sp>
      <p:pic>
        <p:nvPicPr>
          <p:cNvPr id="860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413" y="1600200"/>
            <a:ext cx="8401050" cy="30448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6021" name="Text Box 3"/>
          <p:cNvSpPr txBox="1">
            <a:spLocks noChangeArrowheads="1"/>
          </p:cNvSpPr>
          <p:nvPr/>
        </p:nvSpPr>
        <p:spPr bwMode="auto">
          <a:xfrm>
            <a:off x="257175" y="549275"/>
            <a:ext cx="8429625"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67968" rIns="90000" bIns="46800"/>
          <a:lstStyle>
            <a:lvl1pPr>
              <a:spcBef>
                <a:spcPts val="1250"/>
              </a:spcBef>
              <a:spcAft>
                <a:spcPts val="25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S PGothic" panose="020B0600070205080204" pitchFamily="34" charset="-128"/>
              </a:defRPr>
            </a:lvl1pPr>
            <a:lvl2pPr>
              <a:spcBef>
                <a:spcPts val="225"/>
              </a:spcBef>
              <a:spcAft>
                <a:spcPts val="225"/>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9pPr>
          </a:lstStyle>
          <a:p>
            <a:pPr eaLnBrk="1" hangingPunct="1">
              <a:lnSpc>
                <a:spcPct val="93000"/>
              </a:lnSpc>
              <a:spcBef>
                <a:spcPct val="0"/>
              </a:spcBef>
              <a:spcAft>
                <a:spcPct val="0"/>
              </a:spcAft>
              <a:buFont typeface="Times New Roman" panose="02020603050405020304" pitchFamily="18" charset="0"/>
              <a:buNone/>
            </a:pPr>
            <a:r>
              <a:rPr lang="en-US" sz="2400" b="1" i="1">
                <a:solidFill>
                  <a:srgbClr val="0000FF"/>
                </a:solidFill>
              </a:rPr>
              <a:t>Identify unusual behavior quickly </a:t>
            </a:r>
          </a:p>
        </p:txBody>
      </p:sp>
      <p:sp>
        <p:nvSpPr>
          <p:cNvPr id="39940" name="Text Box 4"/>
          <p:cNvSpPr txBox="1">
            <a:spLocks noChangeArrowheads="1"/>
          </p:cNvSpPr>
          <p:nvPr/>
        </p:nvSpPr>
        <p:spPr bwMode="auto">
          <a:xfrm>
            <a:off x="277813" y="4811713"/>
            <a:ext cx="8335962" cy="1384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8224" rIns="90000" bIns="46800"/>
          <a:lstStyle>
            <a:lvl1pPr>
              <a:tabLst>
                <a:tab pos="223838" algn="l"/>
                <a:tab pos="681038" algn="l"/>
                <a:tab pos="1138238" algn="l"/>
                <a:tab pos="1595438" algn="l"/>
                <a:tab pos="2052638" algn="l"/>
                <a:tab pos="2509838" algn="l"/>
                <a:tab pos="2967038" algn="l"/>
                <a:tab pos="3424238" algn="l"/>
                <a:tab pos="3881438" algn="l"/>
                <a:tab pos="4338638" algn="l"/>
                <a:tab pos="4795838" algn="l"/>
                <a:tab pos="5253038" algn="l"/>
                <a:tab pos="5710238" algn="l"/>
                <a:tab pos="6167438" algn="l"/>
                <a:tab pos="6624638" algn="l"/>
                <a:tab pos="7081838" algn="l"/>
                <a:tab pos="7539038" algn="l"/>
                <a:tab pos="7996238" algn="l"/>
                <a:tab pos="8453438" algn="l"/>
                <a:tab pos="8910638" algn="l"/>
                <a:tab pos="9367838" algn="l"/>
              </a:tabLst>
              <a:defRPr>
                <a:solidFill>
                  <a:srgbClr val="000000"/>
                </a:solidFill>
                <a:latin typeface="Arial" panose="020B0604020202020204" pitchFamily="34" charset="0"/>
                <a:ea typeface="DejaVu Sans" charset="0"/>
                <a:cs typeface="DejaVu Sans" charset="0"/>
              </a:defRPr>
            </a:lvl1pPr>
            <a:lvl2pPr marL="817563" indent="-455613">
              <a:tabLst>
                <a:tab pos="223838" algn="l"/>
                <a:tab pos="681038" algn="l"/>
                <a:tab pos="1138238" algn="l"/>
                <a:tab pos="1595438" algn="l"/>
                <a:tab pos="2052638" algn="l"/>
                <a:tab pos="2509838" algn="l"/>
                <a:tab pos="2967038" algn="l"/>
                <a:tab pos="3424238" algn="l"/>
                <a:tab pos="3881438" algn="l"/>
                <a:tab pos="4338638" algn="l"/>
                <a:tab pos="4795838" algn="l"/>
                <a:tab pos="5253038" algn="l"/>
                <a:tab pos="5710238" algn="l"/>
                <a:tab pos="6167438" algn="l"/>
                <a:tab pos="6624638" algn="l"/>
                <a:tab pos="7081838" algn="l"/>
                <a:tab pos="7539038" algn="l"/>
                <a:tab pos="7996238" algn="l"/>
                <a:tab pos="8453438" algn="l"/>
                <a:tab pos="8910638" algn="l"/>
                <a:tab pos="9367838" algn="l"/>
              </a:tabLst>
              <a:defRPr>
                <a:solidFill>
                  <a:srgbClr val="000000"/>
                </a:solidFill>
                <a:latin typeface="Arial" panose="020B0604020202020204" pitchFamily="34" charset="0"/>
                <a:ea typeface="DejaVu Sans" charset="0"/>
                <a:cs typeface="DejaVu Sans" charset="0"/>
              </a:defRPr>
            </a:lvl2pPr>
            <a:lvl3pPr>
              <a:tabLst>
                <a:tab pos="223838" algn="l"/>
                <a:tab pos="681038" algn="l"/>
                <a:tab pos="1138238" algn="l"/>
                <a:tab pos="1595438" algn="l"/>
                <a:tab pos="2052638" algn="l"/>
                <a:tab pos="2509838" algn="l"/>
                <a:tab pos="2967038" algn="l"/>
                <a:tab pos="3424238" algn="l"/>
                <a:tab pos="3881438" algn="l"/>
                <a:tab pos="4338638" algn="l"/>
                <a:tab pos="4795838" algn="l"/>
                <a:tab pos="5253038" algn="l"/>
                <a:tab pos="5710238" algn="l"/>
                <a:tab pos="6167438" algn="l"/>
                <a:tab pos="6624638" algn="l"/>
                <a:tab pos="7081838" algn="l"/>
                <a:tab pos="7539038" algn="l"/>
                <a:tab pos="7996238" algn="l"/>
                <a:tab pos="8453438" algn="l"/>
                <a:tab pos="8910638" algn="l"/>
                <a:tab pos="9367838" algn="l"/>
              </a:tabLst>
              <a:defRPr>
                <a:solidFill>
                  <a:srgbClr val="000000"/>
                </a:solidFill>
                <a:latin typeface="Arial" panose="020B0604020202020204" pitchFamily="34" charset="0"/>
                <a:ea typeface="DejaVu Sans" charset="0"/>
                <a:cs typeface="DejaVu Sans" charset="0"/>
              </a:defRPr>
            </a:lvl3pPr>
            <a:lvl4pPr>
              <a:tabLst>
                <a:tab pos="223838" algn="l"/>
                <a:tab pos="681038" algn="l"/>
                <a:tab pos="1138238" algn="l"/>
                <a:tab pos="1595438" algn="l"/>
                <a:tab pos="2052638" algn="l"/>
                <a:tab pos="2509838" algn="l"/>
                <a:tab pos="2967038" algn="l"/>
                <a:tab pos="3424238" algn="l"/>
                <a:tab pos="3881438" algn="l"/>
                <a:tab pos="4338638" algn="l"/>
                <a:tab pos="4795838" algn="l"/>
                <a:tab pos="5253038" algn="l"/>
                <a:tab pos="5710238" algn="l"/>
                <a:tab pos="6167438" algn="l"/>
                <a:tab pos="6624638" algn="l"/>
                <a:tab pos="7081838" algn="l"/>
                <a:tab pos="7539038" algn="l"/>
                <a:tab pos="7996238" algn="l"/>
                <a:tab pos="8453438" algn="l"/>
                <a:tab pos="8910638" algn="l"/>
                <a:tab pos="9367838" algn="l"/>
              </a:tabLst>
              <a:defRPr>
                <a:solidFill>
                  <a:srgbClr val="000000"/>
                </a:solidFill>
                <a:latin typeface="Arial" panose="020B0604020202020204" pitchFamily="34" charset="0"/>
                <a:ea typeface="DejaVu Sans" charset="0"/>
                <a:cs typeface="DejaVu Sans" charset="0"/>
              </a:defRPr>
            </a:lvl4pPr>
            <a:lvl5pPr>
              <a:tabLst>
                <a:tab pos="223838" algn="l"/>
                <a:tab pos="681038" algn="l"/>
                <a:tab pos="1138238" algn="l"/>
                <a:tab pos="1595438" algn="l"/>
                <a:tab pos="2052638" algn="l"/>
                <a:tab pos="2509838" algn="l"/>
                <a:tab pos="2967038" algn="l"/>
                <a:tab pos="3424238" algn="l"/>
                <a:tab pos="3881438" algn="l"/>
                <a:tab pos="4338638" algn="l"/>
                <a:tab pos="4795838" algn="l"/>
                <a:tab pos="5253038" algn="l"/>
                <a:tab pos="5710238" algn="l"/>
                <a:tab pos="6167438" algn="l"/>
                <a:tab pos="6624638" algn="l"/>
                <a:tab pos="7081838" algn="l"/>
                <a:tab pos="7539038" algn="l"/>
                <a:tab pos="7996238" algn="l"/>
                <a:tab pos="8453438" algn="l"/>
                <a:tab pos="8910638" algn="l"/>
                <a:tab pos="9367838" algn="l"/>
              </a:tabLst>
              <a:defRPr>
                <a:solidFill>
                  <a:srgbClr val="000000"/>
                </a:solidFill>
                <a:latin typeface="Arial" panose="020B0604020202020204" pitchFamily="34" charset="0"/>
                <a:ea typeface="DejaVu Sans" charset="0"/>
                <a:cs typeface="DejaVu Sans"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223838" algn="l"/>
                <a:tab pos="681038" algn="l"/>
                <a:tab pos="1138238" algn="l"/>
                <a:tab pos="1595438" algn="l"/>
                <a:tab pos="2052638" algn="l"/>
                <a:tab pos="2509838" algn="l"/>
                <a:tab pos="2967038" algn="l"/>
                <a:tab pos="3424238" algn="l"/>
                <a:tab pos="3881438" algn="l"/>
                <a:tab pos="4338638" algn="l"/>
                <a:tab pos="4795838" algn="l"/>
                <a:tab pos="5253038" algn="l"/>
                <a:tab pos="5710238" algn="l"/>
                <a:tab pos="6167438" algn="l"/>
                <a:tab pos="6624638" algn="l"/>
                <a:tab pos="7081838" algn="l"/>
                <a:tab pos="7539038" algn="l"/>
                <a:tab pos="7996238" algn="l"/>
                <a:tab pos="8453438" algn="l"/>
                <a:tab pos="8910638" algn="l"/>
                <a:tab pos="9367838" algn="l"/>
              </a:tabLst>
              <a:defRPr>
                <a:solidFill>
                  <a:srgbClr val="000000"/>
                </a:solidFill>
                <a:latin typeface="Arial" panose="020B0604020202020204" pitchFamily="34" charset="0"/>
                <a:ea typeface="DejaVu Sans" charset="0"/>
                <a:cs typeface="DejaVu Sans"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223838" algn="l"/>
                <a:tab pos="681038" algn="l"/>
                <a:tab pos="1138238" algn="l"/>
                <a:tab pos="1595438" algn="l"/>
                <a:tab pos="2052638" algn="l"/>
                <a:tab pos="2509838" algn="l"/>
                <a:tab pos="2967038" algn="l"/>
                <a:tab pos="3424238" algn="l"/>
                <a:tab pos="3881438" algn="l"/>
                <a:tab pos="4338638" algn="l"/>
                <a:tab pos="4795838" algn="l"/>
                <a:tab pos="5253038" algn="l"/>
                <a:tab pos="5710238" algn="l"/>
                <a:tab pos="6167438" algn="l"/>
                <a:tab pos="6624638" algn="l"/>
                <a:tab pos="7081838" algn="l"/>
                <a:tab pos="7539038" algn="l"/>
                <a:tab pos="7996238" algn="l"/>
                <a:tab pos="8453438" algn="l"/>
                <a:tab pos="8910638" algn="l"/>
                <a:tab pos="9367838" algn="l"/>
              </a:tabLst>
              <a:defRPr>
                <a:solidFill>
                  <a:srgbClr val="000000"/>
                </a:solidFill>
                <a:latin typeface="Arial" panose="020B0604020202020204" pitchFamily="34" charset="0"/>
                <a:ea typeface="DejaVu Sans" charset="0"/>
                <a:cs typeface="DejaVu Sans"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223838" algn="l"/>
                <a:tab pos="681038" algn="l"/>
                <a:tab pos="1138238" algn="l"/>
                <a:tab pos="1595438" algn="l"/>
                <a:tab pos="2052638" algn="l"/>
                <a:tab pos="2509838" algn="l"/>
                <a:tab pos="2967038" algn="l"/>
                <a:tab pos="3424238" algn="l"/>
                <a:tab pos="3881438" algn="l"/>
                <a:tab pos="4338638" algn="l"/>
                <a:tab pos="4795838" algn="l"/>
                <a:tab pos="5253038" algn="l"/>
                <a:tab pos="5710238" algn="l"/>
                <a:tab pos="6167438" algn="l"/>
                <a:tab pos="6624638" algn="l"/>
                <a:tab pos="7081838" algn="l"/>
                <a:tab pos="7539038" algn="l"/>
                <a:tab pos="7996238" algn="l"/>
                <a:tab pos="8453438" algn="l"/>
                <a:tab pos="8910638" algn="l"/>
                <a:tab pos="9367838" algn="l"/>
              </a:tabLst>
              <a:defRPr>
                <a:solidFill>
                  <a:srgbClr val="000000"/>
                </a:solidFill>
                <a:latin typeface="Arial" panose="020B0604020202020204" pitchFamily="34" charset="0"/>
                <a:ea typeface="DejaVu Sans" charset="0"/>
                <a:cs typeface="DejaVu Sans"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223838" algn="l"/>
                <a:tab pos="681038" algn="l"/>
                <a:tab pos="1138238" algn="l"/>
                <a:tab pos="1595438" algn="l"/>
                <a:tab pos="2052638" algn="l"/>
                <a:tab pos="2509838" algn="l"/>
                <a:tab pos="2967038" algn="l"/>
                <a:tab pos="3424238" algn="l"/>
                <a:tab pos="3881438" algn="l"/>
                <a:tab pos="4338638" algn="l"/>
                <a:tab pos="4795838" algn="l"/>
                <a:tab pos="5253038" algn="l"/>
                <a:tab pos="5710238" algn="l"/>
                <a:tab pos="6167438" algn="l"/>
                <a:tab pos="6624638" algn="l"/>
                <a:tab pos="7081838" algn="l"/>
                <a:tab pos="7539038" algn="l"/>
                <a:tab pos="7996238" algn="l"/>
                <a:tab pos="8453438" algn="l"/>
                <a:tab pos="8910638" algn="l"/>
                <a:tab pos="9367838" algn="l"/>
              </a:tabLst>
              <a:defRPr>
                <a:solidFill>
                  <a:srgbClr val="000000"/>
                </a:solidFill>
                <a:latin typeface="Arial" panose="020B0604020202020204" pitchFamily="34" charset="0"/>
                <a:ea typeface="DejaVu Sans" charset="0"/>
                <a:cs typeface="DejaVu Sans" charset="0"/>
              </a:defRPr>
            </a:lvl9pPr>
          </a:lstStyle>
          <a:p>
            <a:pPr marL="112713" indent="-92075" eaLnBrk="1" hangingPunct="1">
              <a:lnSpc>
                <a:spcPct val="84000"/>
              </a:lnSpc>
              <a:spcBef>
                <a:spcPts val="400"/>
              </a:spcBef>
              <a:buClr>
                <a:srgbClr val="000000"/>
              </a:buClr>
              <a:buSzPct val="100000"/>
              <a:buFont typeface="Times New Roman" panose="02020603050405020304" pitchFamily="18" charset="0"/>
              <a:buNone/>
              <a:defRPr/>
            </a:pPr>
            <a:r>
              <a:rPr lang="en-US" sz="1400" b="1" i="1" smtClean="0">
                <a:solidFill>
                  <a:srgbClr val="336699"/>
                </a:solidFill>
                <a:ea typeface="MS PGothic" panose="020B0600070205080204" pitchFamily="34" charset="-128"/>
              </a:rPr>
              <a:t>Which z/OS image is having unusual message patterns? </a:t>
            </a:r>
          </a:p>
          <a:p>
            <a:pPr lvl="1" eaLnBrk="1" hangingPunct="1">
              <a:lnSpc>
                <a:spcPct val="84000"/>
              </a:lnSpc>
              <a:spcBef>
                <a:spcPts val="400"/>
              </a:spcBef>
              <a:buClr>
                <a:srgbClr val="000000"/>
              </a:buClr>
              <a:buSzPct val="45000"/>
              <a:buFont typeface="Wingdings" panose="05000000000000000000" pitchFamily="2" charset="2"/>
              <a:buChar char=""/>
              <a:defRPr/>
            </a:pPr>
            <a:r>
              <a:rPr lang="en-US" sz="1300" b="1" i="1" smtClean="0">
                <a:ea typeface="MS PGothic" panose="020B0600070205080204" pitchFamily="34" charset="-128"/>
              </a:rPr>
              <a:t>Recurring yellow and dark blue on CB8C </a:t>
            </a:r>
          </a:p>
          <a:p>
            <a:pPr marL="628650" indent="-155575" eaLnBrk="1" hangingPunct="1">
              <a:lnSpc>
                <a:spcPct val="84000"/>
              </a:lnSpc>
              <a:defRPr/>
            </a:pPr>
            <a:endParaRPr lang="en-US" sz="1300" b="1" i="1" smtClean="0">
              <a:ea typeface="MS PGothic" panose="020B0600070205080204" pitchFamily="34" charset="-128"/>
            </a:endParaRPr>
          </a:p>
          <a:p>
            <a:pPr marL="112713" indent="-92075" eaLnBrk="1" hangingPunct="1">
              <a:lnSpc>
                <a:spcPct val="84000"/>
              </a:lnSpc>
              <a:spcBef>
                <a:spcPts val="350"/>
              </a:spcBef>
              <a:defRPr/>
            </a:pPr>
            <a:r>
              <a:rPr lang="en-US" sz="1400" b="1" i="1" smtClean="0">
                <a:solidFill>
                  <a:srgbClr val="336699"/>
                </a:solidFill>
                <a:ea typeface="MS PGothic" panose="020B0600070205080204" pitchFamily="34" charset="-128"/>
              </a:rPr>
              <a:t>When did the behavior start?</a:t>
            </a:r>
          </a:p>
          <a:p>
            <a:pPr lvl="1" eaLnBrk="1" hangingPunct="1">
              <a:lnSpc>
                <a:spcPct val="84000"/>
              </a:lnSpc>
              <a:spcBef>
                <a:spcPts val="350"/>
              </a:spcBef>
              <a:buClr>
                <a:srgbClr val="000000"/>
              </a:buClr>
              <a:buSzPct val="45000"/>
              <a:buFont typeface="Wingdings" panose="05000000000000000000" pitchFamily="2" charset="2"/>
              <a:buChar char=""/>
              <a:defRPr/>
            </a:pPr>
            <a:r>
              <a:rPr lang="en-US" sz="1400" b="1" i="1" smtClean="0">
                <a:ea typeface="MS PGothic" panose="020B0600070205080204" pitchFamily="34" charset="-128"/>
              </a:rPr>
              <a:t>After an IPL at 13:30</a:t>
            </a:r>
          </a:p>
          <a:p>
            <a:pPr marL="628650" indent="-155575" eaLnBrk="1" hangingPunct="1">
              <a:lnSpc>
                <a:spcPct val="84000"/>
              </a:lnSpc>
              <a:defRPr/>
            </a:pPr>
            <a:endParaRPr lang="en-US" sz="1200" b="1" smtClean="0">
              <a:ea typeface="MS PGothic" panose="020B0600070205080204" pitchFamily="34" charset="-128"/>
            </a:endParaRPr>
          </a:p>
          <a:p>
            <a:pPr marL="628650" indent="-155575" eaLnBrk="1" hangingPunct="1">
              <a:lnSpc>
                <a:spcPct val="84000"/>
              </a:lnSpc>
              <a:defRPr/>
            </a:pPr>
            <a:endParaRPr lang="en-US" sz="1200" b="1" smtClean="0">
              <a:ea typeface="MS PGothic" panose="020B0600070205080204" pitchFamily="34" charset="-128"/>
            </a:endParaRPr>
          </a:p>
          <a:p>
            <a:pPr marL="112713" indent="-92075" eaLnBrk="1" hangingPunct="1">
              <a:lnSpc>
                <a:spcPct val="84000"/>
              </a:lnSpc>
              <a:defRPr/>
            </a:pPr>
            <a:endParaRPr lang="en-US" sz="1200" b="1" smtClean="0">
              <a:ea typeface="MS PGothic" panose="020B0600070205080204" pitchFamily="34" charset="-128"/>
            </a:endParaRPr>
          </a:p>
        </p:txBody>
      </p:sp>
      <p:sp>
        <p:nvSpPr>
          <p:cNvPr id="86023" name="Oval 5"/>
          <p:cNvSpPr>
            <a:spLocks noChangeArrowheads="1"/>
          </p:cNvSpPr>
          <p:nvPr/>
        </p:nvSpPr>
        <p:spPr bwMode="auto">
          <a:xfrm>
            <a:off x="6584950" y="3840163"/>
            <a:ext cx="2081213" cy="481012"/>
          </a:xfrm>
          <a:prstGeom prst="ellipse">
            <a:avLst/>
          </a:prstGeom>
          <a:noFill/>
          <a:ln w="21600">
            <a:solidFill>
              <a:srgbClr val="66FF66"/>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ea typeface="MS PGothic" panose="020B0600070205080204" pitchFamily="34" charset="-128"/>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Number Placeholder 3"/>
          <p:cNvSpPr>
            <a:spLocks noGrp="1"/>
          </p:cNvSpPr>
          <p:nvPr>
            <p:ph type="sldNum" sz="quarter" idx="10"/>
          </p:nvPr>
        </p:nvSpPr>
        <p:spPr>
          <a:noFill/>
        </p:spPr>
        <p:txBody>
          <a:bodyPr/>
          <a:lstStyle>
            <a:lvl1pPr marL="358775" indent="-358775">
              <a:spcBef>
                <a:spcPts val="1250"/>
              </a:spcBef>
              <a:spcAft>
                <a:spcPts val="250"/>
              </a:spcAft>
              <a:buClr>
                <a:srgbClr val="000000"/>
              </a:buClr>
              <a:buSzPct val="100000"/>
              <a:buFont typeface="Times New Roman" panose="02020603050405020304" pitchFamily="18" charset="0"/>
              <a:buChar char="•"/>
              <a:defRPr sz="2000">
                <a:solidFill>
                  <a:srgbClr val="000000"/>
                </a:solidFill>
                <a:latin typeface="Arial" panose="020B0604020202020204" pitchFamily="34" charset="0"/>
                <a:ea typeface="MS PGothic" panose="020B0600070205080204" pitchFamily="34" charset="-128"/>
              </a:defRPr>
            </a:lvl1pPr>
            <a:lvl2pPr>
              <a:spcBef>
                <a:spcPts val="225"/>
              </a:spcBef>
              <a:spcAft>
                <a:spcPts val="225"/>
              </a:spcAft>
              <a:buClr>
                <a:srgbClr val="000000"/>
              </a:buClr>
              <a:buSzPct val="100000"/>
              <a:buFont typeface="Times New Roman" panose="02020603050405020304" pitchFamily="18" charset="0"/>
              <a:buChar char="–"/>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9pPr>
          </a:lstStyle>
          <a:p>
            <a:pPr>
              <a:spcBef>
                <a:spcPct val="0"/>
              </a:spcBef>
              <a:spcAft>
                <a:spcPct val="0"/>
              </a:spcAft>
              <a:buSzPct val="45000"/>
              <a:buFont typeface="Wingdings" panose="05000000000000000000" pitchFamily="2" charset="2"/>
              <a:buNone/>
            </a:pPr>
            <a:fld id="{669A67E5-8A59-45EB-99E3-00E391E30F89}" type="slidenum">
              <a:rPr lang="en-US" sz="800" smtClean="0">
                <a:latin typeface="Times New Roman" panose="02020603050405020304" pitchFamily="18" charset="0"/>
              </a:rPr>
              <a:pPr>
                <a:spcBef>
                  <a:spcPct val="0"/>
                </a:spcBef>
                <a:spcAft>
                  <a:spcPct val="0"/>
                </a:spcAft>
                <a:buSzPct val="45000"/>
                <a:buFont typeface="Wingdings" panose="05000000000000000000" pitchFamily="2" charset="2"/>
                <a:buNone/>
              </a:pPr>
              <a:t>28</a:t>
            </a:fld>
            <a:endParaRPr lang="en-US" sz="800" smtClean="0">
              <a:latin typeface="Times New Roman" panose="02020603050405020304" pitchFamily="18" charset="0"/>
            </a:endParaRPr>
          </a:p>
        </p:txBody>
      </p:sp>
      <p:sp>
        <p:nvSpPr>
          <p:cNvPr id="88067" name="Text Box 1"/>
          <p:cNvSpPr txBox="1">
            <a:spLocks noChangeArrowheads="1"/>
          </p:cNvSpPr>
          <p:nvPr/>
        </p:nvSpPr>
        <p:spPr bwMode="auto">
          <a:xfrm>
            <a:off x="182563" y="6537325"/>
            <a:ext cx="366712" cy="18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ea typeface="MS PGothic" panose="020B0600070205080204" pitchFamily="34" charset="-128"/>
            </a:endParaRPr>
          </a:p>
        </p:txBody>
      </p:sp>
      <p:sp>
        <p:nvSpPr>
          <p:cNvPr id="88068" name="Text Box 2"/>
          <p:cNvSpPr txBox="1">
            <a:spLocks noChangeArrowheads="1"/>
          </p:cNvSpPr>
          <p:nvPr/>
        </p:nvSpPr>
        <p:spPr bwMode="auto">
          <a:xfrm>
            <a:off x="257175" y="576263"/>
            <a:ext cx="842962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67968" rIns="90000" bIns="46800"/>
          <a:lstStyle>
            <a:lvl1pPr>
              <a:spcBef>
                <a:spcPts val="1250"/>
              </a:spcBef>
              <a:spcAft>
                <a:spcPts val="25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S PGothic" panose="020B0600070205080204" pitchFamily="34" charset="-128"/>
              </a:defRPr>
            </a:lvl1pPr>
            <a:lvl2pPr>
              <a:spcBef>
                <a:spcPts val="225"/>
              </a:spcBef>
              <a:spcAft>
                <a:spcPts val="225"/>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9pPr>
          </a:lstStyle>
          <a:p>
            <a:pPr eaLnBrk="1" hangingPunct="1">
              <a:lnSpc>
                <a:spcPct val="93000"/>
              </a:lnSpc>
              <a:spcBef>
                <a:spcPct val="0"/>
              </a:spcBef>
              <a:spcAft>
                <a:spcPct val="0"/>
              </a:spcAft>
              <a:buFont typeface="Times New Roman" panose="02020603050405020304" pitchFamily="18" charset="0"/>
              <a:buNone/>
            </a:pPr>
            <a:r>
              <a:rPr lang="en-US" sz="2400" b="1" i="1">
                <a:solidFill>
                  <a:srgbClr val="0000FF"/>
                </a:solidFill>
              </a:rPr>
              <a:t>Identify unusual behavior quickly – Configuration Error </a:t>
            </a:r>
          </a:p>
        </p:txBody>
      </p:sp>
      <p:sp>
        <p:nvSpPr>
          <p:cNvPr id="40963" name="Text Box 3"/>
          <p:cNvSpPr txBox="1">
            <a:spLocks noChangeArrowheads="1"/>
          </p:cNvSpPr>
          <p:nvPr/>
        </p:nvSpPr>
        <p:spPr bwMode="auto">
          <a:xfrm>
            <a:off x="257175" y="5181600"/>
            <a:ext cx="4229100" cy="1673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8224" rIns="90000" bIns="46800"/>
          <a:lstStyle>
            <a:lvl1pPr>
              <a:tabLst>
                <a:tab pos="223838" algn="l"/>
                <a:tab pos="681038" algn="l"/>
                <a:tab pos="1138238" algn="l"/>
                <a:tab pos="1595438" algn="l"/>
                <a:tab pos="2052638" algn="l"/>
                <a:tab pos="2509838" algn="l"/>
                <a:tab pos="2967038" algn="l"/>
                <a:tab pos="3424238" algn="l"/>
                <a:tab pos="3881438" algn="l"/>
                <a:tab pos="4338638" algn="l"/>
                <a:tab pos="4795838" algn="l"/>
                <a:tab pos="5253038" algn="l"/>
                <a:tab pos="5710238" algn="l"/>
                <a:tab pos="6167438" algn="l"/>
                <a:tab pos="6624638" algn="l"/>
                <a:tab pos="7081838" algn="l"/>
                <a:tab pos="7539038" algn="l"/>
                <a:tab pos="7996238" algn="l"/>
                <a:tab pos="8453438" algn="l"/>
                <a:tab pos="8910638" algn="l"/>
                <a:tab pos="9367838" algn="l"/>
              </a:tabLst>
              <a:defRPr>
                <a:solidFill>
                  <a:srgbClr val="000000"/>
                </a:solidFill>
                <a:latin typeface="Arial" panose="020B0604020202020204" pitchFamily="34" charset="0"/>
                <a:ea typeface="DejaVu Sans" charset="0"/>
                <a:cs typeface="DejaVu Sans" charset="0"/>
              </a:defRPr>
            </a:lvl1pPr>
            <a:lvl2pPr>
              <a:tabLst>
                <a:tab pos="223838" algn="l"/>
                <a:tab pos="681038" algn="l"/>
                <a:tab pos="1138238" algn="l"/>
                <a:tab pos="1595438" algn="l"/>
                <a:tab pos="2052638" algn="l"/>
                <a:tab pos="2509838" algn="l"/>
                <a:tab pos="2967038" algn="l"/>
                <a:tab pos="3424238" algn="l"/>
                <a:tab pos="3881438" algn="l"/>
                <a:tab pos="4338638" algn="l"/>
                <a:tab pos="4795838" algn="l"/>
                <a:tab pos="5253038" algn="l"/>
                <a:tab pos="5710238" algn="l"/>
                <a:tab pos="6167438" algn="l"/>
                <a:tab pos="6624638" algn="l"/>
                <a:tab pos="7081838" algn="l"/>
                <a:tab pos="7539038" algn="l"/>
                <a:tab pos="7996238" algn="l"/>
                <a:tab pos="8453438" algn="l"/>
                <a:tab pos="8910638" algn="l"/>
                <a:tab pos="9367838" algn="l"/>
              </a:tabLst>
              <a:defRPr>
                <a:solidFill>
                  <a:srgbClr val="000000"/>
                </a:solidFill>
                <a:latin typeface="Arial" panose="020B0604020202020204" pitchFamily="34" charset="0"/>
                <a:ea typeface="DejaVu Sans" charset="0"/>
                <a:cs typeface="DejaVu Sans" charset="0"/>
              </a:defRPr>
            </a:lvl2pPr>
            <a:lvl3pPr marL="614363" indent="-155575">
              <a:tabLst>
                <a:tab pos="223838" algn="l"/>
                <a:tab pos="681038" algn="l"/>
                <a:tab pos="1138238" algn="l"/>
                <a:tab pos="1595438" algn="l"/>
                <a:tab pos="2052638" algn="l"/>
                <a:tab pos="2509838" algn="l"/>
                <a:tab pos="2967038" algn="l"/>
                <a:tab pos="3424238" algn="l"/>
                <a:tab pos="3881438" algn="l"/>
                <a:tab pos="4338638" algn="l"/>
                <a:tab pos="4795838" algn="l"/>
                <a:tab pos="5253038" algn="l"/>
                <a:tab pos="5710238" algn="l"/>
                <a:tab pos="6167438" algn="l"/>
                <a:tab pos="6624638" algn="l"/>
                <a:tab pos="7081838" algn="l"/>
                <a:tab pos="7539038" algn="l"/>
                <a:tab pos="7996238" algn="l"/>
                <a:tab pos="8453438" algn="l"/>
                <a:tab pos="8910638" algn="l"/>
                <a:tab pos="9367838" algn="l"/>
              </a:tabLst>
              <a:defRPr>
                <a:solidFill>
                  <a:srgbClr val="000000"/>
                </a:solidFill>
                <a:latin typeface="Arial" panose="020B0604020202020204" pitchFamily="34" charset="0"/>
                <a:ea typeface="DejaVu Sans" charset="0"/>
                <a:cs typeface="DejaVu Sans" charset="0"/>
              </a:defRPr>
            </a:lvl3pPr>
            <a:lvl4pPr>
              <a:tabLst>
                <a:tab pos="223838" algn="l"/>
                <a:tab pos="681038" algn="l"/>
                <a:tab pos="1138238" algn="l"/>
                <a:tab pos="1595438" algn="l"/>
                <a:tab pos="2052638" algn="l"/>
                <a:tab pos="2509838" algn="l"/>
                <a:tab pos="2967038" algn="l"/>
                <a:tab pos="3424238" algn="l"/>
                <a:tab pos="3881438" algn="l"/>
                <a:tab pos="4338638" algn="l"/>
                <a:tab pos="4795838" algn="l"/>
                <a:tab pos="5253038" algn="l"/>
                <a:tab pos="5710238" algn="l"/>
                <a:tab pos="6167438" algn="l"/>
                <a:tab pos="6624638" algn="l"/>
                <a:tab pos="7081838" algn="l"/>
                <a:tab pos="7539038" algn="l"/>
                <a:tab pos="7996238" algn="l"/>
                <a:tab pos="8453438" algn="l"/>
                <a:tab pos="8910638" algn="l"/>
                <a:tab pos="9367838" algn="l"/>
              </a:tabLst>
              <a:defRPr>
                <a:solidFill>
                  <a:srgbClr val="000000"/>
                </a:solidFill>
                <a:latin typeface="Arial" panose="020B0604020202020204" pitchFamily="34" charset="0"/>
                <a:ea typeface="DejaVu Sans" charset="0"/>
                <a:cs typeface="DejaVu Sans" charset="0"/>
              </a:defRPr>
            </a:lvl4pPr>
            <a:lvl5pPr>
              <a:tabLst>
                <a:tab pos="223838" algn="l"/>
                <a:tab pos="681038" algn="l"/>
                <a:tab pos="1138238" algn="l"/>
                <a:tab pos="1595438" algn="l"/>
                <a:tab pos="2052638" algn="l"/>
                <a:tab pos="2509838" algn="l"/>
                <a:tab pos="2967038" algn="l"/>
                <a:tab pos="3424238" algn="l"/>
                <a:tab pos="3881438" algn="l"/>
                <a:tab pos="4338638" algn="l"/>
                <a:tab pos="4795838" algn="l"/>
                <a:tab pos="5253038" algn="l"/>
                <a:tab pos="5710238" algn="l"/>
                <a:tab pos="6167438" algn="l"/>
                <a:tab pos="6624638" algn="l"/>
                <a:tab pos="7081838" algn="l"/>
                <a:tab pos="7539038" algn="l"/>
                <a:tab pos="7996238" algn="l"/>
                <a:tab pos="8453438" algn="l"/>
                <a:tab pos="8910638" algn="l"/>
                <a:tab pos="9367838" algn="l"/>
              </a:tabLst>
              <a:defRPr>
                <a:solidFill>
                  <a:srgbClr val="000000"/>
                </a:solidFill>
                <a:latin typeface="Arial" panose="020B0604020202020204" pitchFamily="34" charset="0"/>
                <a:ea typeface="DejaVu Sans" charset="0"/>
                <a:cs typeface="DejaVu Sans"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223838" algn="l"/>
                <a:tab pos="681038" algn="l"/>
                <a:tab pos="1138238" algn="l"/>
                <a:tab pos="1595438" algn="l"/>
                <a:tab pos="2052638" algn="l"/>
                <a:tab pos="2509838" algn="l"/>
                <a:tab pos="2967038" algn="l"/>
                <a:tab pos="3424238" algn="l"/>
                <a:tab pos="3881438" algn="l"/>
                <a:tab pos="4338638" algn="l"/>
                <a:tab pos="4795838" algn="l"/>
                <a:tab pos="5253038" algn="l"/>
                <a:tab pos="5710238" algn="l"/>
                <a:tab pos="6167438" algn="l"/>
                <a:tab pos="6624638" algn="l"/>
                <a:tab pos="7081838" algn="l"/>
                <a:tab pos="7539038" algn="l"/>
                <a:tab pos="7996238" algn="l"/>
                <a:tab pos="8453438" algn="l"/>
                <a:tab pos="8910638" algn="l"/>
                <a:tab pos="9367838" algn="l"/>
              </a:tabLst>
              <a:defRPr>
                <a:solidFill>
                  <a:srgbClr val="000000"/>
                </a:solidFill>
                <a:latin typeface="Arial" panose="020B0604020202020204" pitchFamily="34" charset="0"/>
                <a:ea typeface="DejaVu Sans" charset="0"/>
                <a:cs typeface="DejaVu Sans"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223838" algn="l"/>
                <a:tab pos="681038" algn="l"/>
                <a:tab pos="1138238" algn="l"/>
                <a:tab pos="1595438" algn="l"/>
                <a:tab pos="2052638" algn="l"/>
                <a:tab pos="2509838" algn="l"/>
                <a:tab pos="2967038" algn="l"/>
                <a:tab pos="3424238" algn="l"/>
                <a:tab pos="3881438" algn="l"/>
                <a:tab pos="4338638" algn="l"/>
                <a:tab pos="4795838" algn="l"/>
                <a:tab pos="5253038" algn="l"/>
                <a:tab pos="5710238" algn="l"/>
                <a:tab pos="6167438" algn="l"/>
                <a:tab pos="6624638" algn="l"/>
                <a:tab pos="7081838" algn="l"/>
                <a:tab pos="7539038" algn="l"/>
                <a:tab pos="7996238" algn="l"/>
                <a:tab pos="8453438" algn="l"/>
                <a:tab pos="8910638" algn="l"/>
                <a:tab pos="9367838" algn="l"/>
              </a:tabLst>
              <a:defRPr>
                <a:solidFill>
                  <a:srgbClr val="000000"/>
                </a:solidFill>
                <a:latin typeface="Arial" panose="020B0604020202020204" pitchFamily="34" charset="0"/>
                <a:ea typeface="DejaVu Sans" charset="0"/>
                <a:cs typeface="DejaVu Sans"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223838" algn="l"/>
                <a:tab pos="681038" algn="l"/>
                <a:tab pos="1138238" algn="l"/>
                <a:tab pos="1595438" algn="l"/>
                <a:tab pos="2052638" algn="l"/>
                <a:tab pos="2509838" algn="l"/>
                <a:tab pos="2967038" algn="l"/>
                <a:tab pos="3424238" algn="l"/>
                <a:tab pos="3881438" algn="l"/>
                <a:tab pos="4338638" algn="l"/>
                <a:tab pos="4795838" algn="l"/>
                <a:tab pos="5253038" algn="l"/>
                <a:tab pos="5710238" algn="l"/>
                <a:tab pos="6167438" algn="l"/>
                <a:tab pos="6624638" algn="l"/>
                <a:tab pos="7081838" algn="l"/>
                <a:tab pos="7539038" algn="l"/>
                <a:tab pos="7996238" algn="l"/>
                <a:tab pos="8453438" algn="l"/>
                <a:tab pos="8910638" algn="l"/>
                <a:tab pos="9367838" algn="l"/>
              </a:tabLst>
              <a:defRPr>
                <a:solidFill>
                  <a:srgbClr val="000000"/>
                </a:solidFill>
                <a:latin typeface="Arial" panose="020B0604020202020204" pitchFamily="34" charset="0"/>
                <a:ea typeface="DejaVu Sans" charset="0"/>
                <a:cs typeface="DejaVu Sans"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223838" algn="l"/>
                <a:tab pos="681038" algn="l"/>
                <a:tab pos="1138238" algn="l"/>
                <a:tab pos="1595438" algn="l"/>
                <a:tab pos="2052638" algn="l"/>
                <a:tab pos="2509838" algn="l"/>
                <a:tab pos="2967038" algn="l"/>
                <a:tab pos="3424238" algn="l"/>
                <a:tab pos="3881438" algn="l"/>
                <a:tab pos="4338638" algn="l"/>
                <a:tab pos="4795838" algn="l"/>
                <a:tab pos="5253038" algn="l"/>
                <a:tab pos="5710238" algn="l"/>
                <a:tab pos="6167438" algn="l"/>
                <a:tab pos="6624638" algn="l"/>
                <a:tab pos="7081838" algn="l"/>
                <a:tab pos="7539038" algn="l"/>
                <a:tab pos="7996238" algn="l"/>
                <a:tab pos="8453438" algn="l"/>
                <a:tab pos="8910638" algn="l"/>
                <a:tab pos="9367838" algn="l"/>
              </a:tabLst>
              <a:defRPr>
                <a:solidFill>
                  <a:srgbClr val="000000"/>
                </a:solidFill>
                <a:latin typeface="Arial" panose="020B0604020202020204" pitchFamily="34" charset="0"/>
                <a:ea typeface="DejaVu Sans" charset="0"/>
                <a:cs typeface="DejaVu Sans" charset="0"/>
              </a:defRPr>
            </a:lvl9pPr>
          </a:lstStyle>
          <a:p>
            <a:pPr marL="112713" indent="-92075" eaLnBrk="1" hangingPunct="1">
              <a:lnSpc>
                <a:spcPct val="84000"/>
              </a:lnSpc>
              <a:spcBef>
                <a:spcPts val="400"/>
              </a:spcBef>
              <a:buClr>
                <a:srgbClr val="000000"/>
              </a:buClr>
              <a:buSzPct val="100000"/>
              <a:buFont typeface="Times New Roman" panose="02020603050405020304" pitchFamily="18" charset="0"/>
              <a:buNone/>
              <a:defRPr/>
            </a:pPr>
            <a:r>
              <a:rPr lang="en-US" sz="1400" b="1" i="1" smtClean="0">
                <a:solidFill>
                  <a:srgbClr val="336699"/>
                </a:solidFill>
                <a:ea typeface="MS PGothic" panose="020B0600070205080204" pitchFamily="34" charset="-128"/>
              </a:rPr>
              <a:t>Which subsystem or component is abnormal?</a:t>
            </a:r>
          </a:p>
          <a:p>
            <a:pPr lvl="2" eaLnBrk="1" hangingPunct="1">
              <a:lnSpc>
                <a:spcPct val="84000"/>
              </a:lnSpc>
              <a:spcBef>
                <a:spcPts val="350"/>
              </a:spcBef>
              <a:buClr>
                <a:srgbClr val="000000"/>
              </a:buClr>
              <a:buSzPct val="100000"/>
              <a:buFont typeface="Arial" panose="020B0604020202020204" pitchFamily="34" charset="0"/>
              <a:buChar char="•"/>
              <a:defRPr/>
            </a:pPr>
            <a:r>
              <a:rPr lang="en-US" sz="1400" smtClean="0">
                <a:ea typeface="MS PGothic" panose="020B0600070205080204" pitchFamily="34" charset="-128"/>
              </a:rPr>
              <a:t>Examine high-scoring messages</a:t>
            </a:r>
          </a:p>
          <a:p>
            <a:pPr marL="112713" indent="-92075" eaLnBrk="1" hangingPunct="1">
              <a:lnSpc>
                <a:spcPct val="84000"/>
              </a:lnSpc>
              <a:spcBef>
                <a:spcPts val="350"/>
              </a:spcBef>
              <a:defRPr/>
            </a:pPr>
            <a:r>
              <a:rPr lang="en-US" sz="1400" b="1" i="1" smtClean="0">
                <a:solidFill>
                  <a:srgbClr val="336699"/>
                </a:solidFill>
                <a:ea typeface="MS PGothic" panose="020B0600070205080204" pitchFamily="34" charset="-128"/>
              </a:rPr>
              <a:t>When did the behavior start?</a:t>
            </a:r>
          </a:p>
          <a:p>
            <a:pPr lvl="2" eaLnBrk="1" hangingPunct="1">
              <a:lnSpc>
                <a:spcPct val="84000"/>
              </a:lnSpc>
              <a:spcBef>
                <a:spcPts val="300"/>
              </a:spcBef>
              <a:buClr>
                <a:srgbClr val="000000"/>
              </a:buClr>
              <a:buSzPct val="100000"/>
              <a:buFont typeface="Arial" panose="020B0604020202020204" pitchFamily="34" charset="0"/>
              <a:buChar char="•"/>
              <a:defRPr/>
            </a:pPr>
            <a:r>
              <a:rPr lang="en-US" sz="1200" smtClean="0">
                <a:ea typeface="MS PGothic" panose="020B0600070205080204" pitchFamily="34" charset="-128"/>
              </a:rPr>
              <a:t>When did the messages start to occur?</a:t>
            </a:r>
          </a:p>
          <a:p>
            <a:pPr marL="112713" indent="-92075" eaLnBrk="1" hangingPunct="1">
              <a:lnSpc>
                <a:spcPct val="84000"/>
              </a:lnSpc>
              <a:spcBef>
                <a:spcPts val="300"/>
              </a:spcBef>
              <a:defRPr/>
            </a:pPr>
            <a:r>
              <a:rPr lang="en-US" sz="1400" b="1" i="1" smtClean="0">
                <a:solidFill>
                  <a:srgbClr val="336699"/>
                </a:solidFill>
                <a:ea typeface="MS PGothic" panose="020B0600070205080204" pitchFamily="34" charset="-128"/>
              </a:rPr>
              <a:t>Were similar messages issued previously?</a:t>
            </a:r>
          </a:p>
          <a:p>
            <a:pPr lvl="2" eaLnBrk="1" hangingPunct="1">
              <a:lnSpc>
                <a:spcPct val="84000"/>
              </a:lnSpc>
              <a:spcBef>
                <a:spcPts val="300"/>
              </a:spcBef>
              <a:buClr>
                <a:srgbClr val="000000"/>
              </a:buClr>
              <a:buSzPct val="100000"/>
              <a:buFont typeface="Arial" panose="020B0604020202020204" pitchFamily="34" charset="0"/>
              <a:buChar char="•"/>
              <a:defRPr/>
            </a:pPr>
            <a:r>
              <a:rPr lang="en-US" sz="1200" smtClean="0">
                <a:ea typeface="MS PGothic" panose="020B0600070205080204" pitchFamily="34" charset="-128"/>
              </a:rPr>
              <a:t>Easily examine prior intervals or dates</a:t>
            </a:r>
          </a:p>
          <a:p>
            <a:pPr marL="615950" indent="-155575" eaLnBrk="1" hangingPunct="1">
              <a:lnSpc>
                <a:spcPct val="84000"/>
              </a:lnSpc>
              <a:defRPr/>
            </a:pPr>
            <a:endParaRPr lang="en-US" sz="1200" smtClean="0">
              <a:ea typeface="MS PGothic" panose="020B0600070205080204" pitchFamily="34" charset="-128"/>
            </a:endParaRPr>
          </a:p>
        </p:txBody>
      </p:sp>
      <p:pic>
        <p:nvPicPr>
          <p:cNvPr id="8807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900" y="1012825"/>
            <a:ext cx="8677275" cy="41433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8071" name="Oval 5"/>
          <p:cNvSpPr>
            <a:spLocks noChangeArrowheads="1"/>
          </p:cNvSpPr>
          <p:nvPr/>
        </p:nvSpPr>
        <p:spPr bwMode="auto">
          <a:xfrm>
            <a:off x="5283200" y="3221038"/>
            <a:ext cx="2435225" cy="550862"/>
          </a:xfrm>
          <a:prstGeom prst="ellipse">
            <a:avLst/>
          </a:prstGeom>
          <a:noFill/>
          <a:ln w="21600">
            <a:solidFill>
              <a:srgbClr val="66FF66"/>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ea typeface="MS PGothic" panose="020B0600070205080204" pitchFamily="34" charset="-128"/>
            </a:endParaRPr>
          </a:p>
        </p:txBody>
      </p:sp>
      <p:sp>
        <p:nvSpPr>
          <p:cNvPr id="88072" name="Oval 6"/>
          <p:cNvSpPr>
            <a:spLocks noChangeArrowheads="1"/>
          </p:cNvSpPr>
          <p:nvPr/>
        </p:nvSpPr>
        <p:spPr bwMode="auto">
          <a:xfrm>
            <a:off x="127000" y="2162175"/>
            <a:ext cx="2857500" cy="452438"/>
          </a:xfrm>
          <a:prstGeom prst="ellipse">
            <a:avLst/>
          </a:prstGeom>
          <a:noFill/>
          <a:ln w="21600">
            <a:solidFill>
              <a:srgbClr val="66FF66"/>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ea typeface="MS PGothic" panose="020B0600070205080204" pitchFamily="34" charset="-128"/>
            </a:endParaRPr>
          </a:p>
        </p:txBody>
      </p:sp>
      <p:sp>
        <p:nvSpPr>
          <p:cNvPr id="88073" name="Text Box 7"/>
          <p:cNvSpPr txBox="1">
            <a:spLocks noChangeArrowheads="1"/>
          </p:cNvSpPr>
          <p:nvPr/>
        </p:nvSpPr>
        <p:spPr bwMode="auto">
          <a:xfrm>
            <a:off x="4637088" y="5400675"/>
            <a:ext cx="4262437" cy="858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90324" rIns="90000" bIns="45000"/>
          <a:lstStyle>
            <a:lvl1pPr>
              <a:spcBef>
                <a:spcPts val="1250"/>
              </a:spcBef>
              <a:spcAft>
                <a:spcPts val="25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S PGothic" panose="020B0600070205080204" pitchFamily="34" charset="-128"/>
              </a:defRPr>
            </a:lvl1pPr>
            <a:lvl2pPr>
              <a:spcBef>
                <a:spcPts val="225"/>
              </a:spcBef>
              <a:spcAft>
                <a:spcPts val="225"/>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9pPr>
          </a:lstStyle>
          <a:p>
            <a:pPr eaLnBrk="1" hangingPunct="1">
              <a:lnSpc>
                <a:spcPct val="87000"/>
              </a:lnSpc>
              <a:spcBef>
                <a:spcPct val="0"/>
              </a:spcBef>
              <a:spcAft>
                <a:spcPct val="0"/>
              </a:spcAft>
              <a:buFont typeface="Times New Roman" panose="02020603050405020304" pitchFamily="18" charset="0"/>
              <a:buNone/>
            </a:pPr>
            <a:r>
              <a:rPr lang="en-US" sz="1800"/>
              <a:t>Moving left and right by interval shows messages due to TNPROC being cancelled by TCP/IP</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Number Placeholder 3"/>
          <p:cNvSpPr>
            <a:spLocks noGrp="1"/>
          </p:cNvSpPr>
          <p:nvPr>
            <p:ph type="sldNum" sz="quarter" idx="10"/>
          </p:nvPr>
        </p:nvSpPr>
        <p:spPr>
          <a:noFill/>
        </p:spPr>
        <p:txBody>
          <a:bodyPr/>
          <a:lstStyle>
            <a:lvl1pPr marL="358775" indent="-358775">
              <a:spcBef>
                <a:spcPts val="1250"/>
              </a:spcBef>
              <a:spcAft>
                <a:spcPts val="250"/>
              </a:spcAft>
              <a:buClr>
                <a:srgbClr val="000000"/>
              </a:buClr>
              <a:buSzPct val="100000"/>
              <a:buFont typeface="Times New Roman" panose="02020603050405020304" pitchFamily="18" charset="0"/>
              <a:buChar char="•"/>
              <a:defRPr sz="2000">
                <a:solidFill>
                  <a:srgbClr val="000000"/>
                </a:solidFill>
                <a:latin typeface="Arial" panose="020B0604020202020204" pitchFamily="34" charset="0"/>
                <a:ea typeface="MS PGothic" panose="020B0600070205080204" pitchFamily="34" charset="-128"/>
              </a:defRPr>
            </a:lvl1pPr>
            <a:lvl2pPr>
              <a:spcBef>
                <a:spcPts val="225"/>
              </a:spcBef>
              <a:spcAft>
                <a:spcPts val="225"/>
              </a:spcAft>
              <a:buClr>
                <a:srgbClr val="000000"/>
              </a:buClr>
              <a:buSzPct val="100000"/>
              <a:buFont typeface="Times New Roman" panose="02020603050405020304" pitchFamily="18" charset="0"/>
              <a:buChar char="–"/>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9pPr>
          </a:lstStyle>
          <a:p>
            <a:pPr>
              <a:spcBef>
                <a:spcPct val="0"/>
              </a:spcBef>
              <a:spcAft>
                <a:spcPct val="0"/>
              </a:spcAft>
              <a:buSzPct val="45000"/>
              <a:buFont typeface="Wingdings" panose="05000000000000000000" pitchFamily="2" charset="2"/>
              <a:buNone/>
            </a:pPr>
            <a:fld id="{657B348C-4DBF-4108-A491-828CE75DF46B}" type="slidenum">
              <a:rPr lang="en-US" sz="800" smtClean="0">
                <a:latin typeface="Times New Roman" panose="02020603050405020304" pitchFamily="18" charset="0"/>
              </a:rPr>
              <a:pPr>
                <a:spcBef>
                  <a:spcPct val="0"/>
                </a:spcBef>
                <a:spcAft>
                  <a:spcPct val="0"/>
                </a:spcAft>
                <a:buSzPct val="45000"/>
                <a:buFont typeface="Wingdings" panose="05000000000000000000" pitchFamily="2" charset="2"/>
                <a:buNone/>
              </a:pPr>
              <a:t>29</a:t>
            </a:fld>
            <a:endParaRPr lang="en-US" sz="800" smtClean="0">
              <a:latin typeface="Times New Roman" panose="02020603050405020304" pitchFamily="18" charset="0"/>
            </a:endParaRPr>
          </a:p>
        </p:txBody>
      </p:sp>
      <p:sp>
        <p:nvSpPr>
          <p:cNvPr id="90115" name="Text Box 1"/>
          <p:cNvSpPr txBox="1">
            <a:spLocks noChangeArrowheads="1"/>
          </p:cNvSpPr>
          <p:nvPr/>
        </p:nvSpPr>
        <p:spPr bwMode="auto">
          <a:xfrm>
            <a:off x="182563" y="6537325"/>
            <a:ext cx="366712" cy="18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ea typeface="MS PGothic" panose="020B0600070205080204" pitchFamily="34" charset="-128"/>
            </a:endParaRPr>
          </a:p>
        </p:txBody>
      </p:sp>
      <p:sp>
        <p:nvSpPr>
          <p:cNvPr id="90116" name="Text Box 2"/>
          <p:cNvSpPr txBox="1">
            <a:spLocks noChangeArrowheads="1"/>
          </p:cNvSpPr>
          <p:nvPr/>
        </p:nvSpPr>
        <p:spPr bwMode="auto">
          <a:xfrm>
            <a:off x="257175" y="573088"/>
            <a:ext cx="8429625"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67968" rIns="90000" bIns="46800"/>
          <a:lstStyle>
            <a:lvl1pPr>
              <a:spcBef>
                <a:spcPts val="1250"/>
              </a:spcBef>
              <a:spcAft>
                <a:spcPts val="25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S PGothic" panose="020B0600070205080204" pitchFamily="34" charset="-128"/>
              </a:defRPr>
            </a:lvl1pPr>
            <a:lvl2pPr>
              <a:spcBef>
                <a:spcPts val="225"/>
              </a:spcBef>
              <a:spcAft>
                <a:spcPts val="225"/>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9pPr>
          </a:lstStyle>
          <a:p>
            <a:pPr eaLnBrk="1" hangingPunct="1">
              <a:lnSpc>
                <a:spcPct val="93000"/>
              </a:lnSpc>
              <a:spcBef>
                <a:spcPct val="0"/>
              </a:spcBef>
              <a:spcAft>
                <a:spcPct val="0"/>
              </a:spcAft>
              <a:buFont typeface="Times New Roman" panose="02020603050405020304" pitchFamily="18" charset="0"/>
              <a:buNone/>
            </a:pPr>
            <a:r>
              <a:rPr lang="en-US" sz="2400" b="1" i="1">
                <a:solidFill>
                  <a:srgbClr val="0000FF"/>
                </a:solidFill>
              </a:rPr>
              <a:t>Identify behavior after a change</a:t>
            </a:r>
          </a:p>
        </p:txBody>
      </p:sp>
      <p:sp>
        <p:nvSpPr>
          <p:cNvPr id="41987" name="Text Box 3"/>
          <p:cNvSpPr txBox="1">
            <a:spLocks noChangeArrowheads="1"/>
          </p:cNvSpPr>
          <p:nvPr/>
        </p:nvSpPr>
        <p:spPr bwMode="auto">
          <a:xfrm>
            <a:off x="366713" y="1112838"/>
            <a:ext cx="8631237" cy="1539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44352" rIns="90000" bIns="46800"/>
          <a:lstStyle>
            <a:lvl1pPr>
              <a:tabLst>
                <a:tab pos="223838" algn="l"/>
                <a:tab pos="681038" algn="l"/>
                <a:tab pos="1138238" algn="l"/>
                <a:tab pos="1595438" algn="l"/>
                <a:tab pos="2052638" algn="l"/>
                <a:tab pos="2509838" algn="l"/>
                <a:tab pos="2967038" algn="l"/>
                <a:tab pos="3424238" algn="l"/>
                <a:tab pos="3881438" algn="l"/>
                <a:tab pos="4338638" algn="l"/>
                <a:tab pos="4795838" algn="l"/>
                <a:tab pos="5253038" algn="l"/>
                <a:tab pos="5710238" algn="l"/>
                <a:tab pos="6167438" algn="l"/>
                <a:tab pos="6624638" algn="l"/>
                <a:tab pos="7081838" algn="l"/>
                <a:tab pos="7539038" algn="l"/>
                <a:tab pos="7996238" algn="l"/>
                <a:tab pos="8453438" algn="l"/>
                <a:tab pos="8910638" algn="l"/>
                <a:tab pos="9367838" algn="l"/>
              </a:tabLst>
              <a:defRPr>
                <a:solidFill>
                  <a:srgbClr val="000000"/>
                </a:solidFill>
                <a:latin typeface="Arial" panose="020B0604020202020204" pitchFamily="34" charset="0"/>
                <a:ea typeface="DejaVu Sans" charset="0"/>
                <a:cs typeface="DejaVu Sans" charset="0"/>
              </a:defRPr>
            </a:lvl1pPr>
            <a:lvl2pPr>
              <a:tabLst>
                <a:tab pos="223838" algn="l"/>
                <a:tab pos="681038" algn="l"/>
                <a:tab pos="1138238" algn="l"/>
                <a:tab pos="1595438" algn="l"/>
                <a:tab pos="2052638" algn="l"/>
                <a:tab pos="2509838" algn="l"/>
                <a:tab pos="2967038" algn="l"/>
                <a:tab pos="3424238" algn="l"/>
                <a:tab pos="3881438" algn="l"/>
                <a:tab pos="4338638" algn="l"/>
                <a:tab pos="4795838" algn="l"/>
                <a:tab pos="5253038" algn="l"/>
                <a:tab pos="5710238" algn="l"/>
                <a:tab pos="6167438" algn="l"/>
                <a:tab pos="6624638" algn="l"/>
                <a:tab pos="7081838" algn="l"/>
                <a:tab pos="7539038" algn="l"/>
                <a:tab pos="7996238" algn="l"/>
                <a:tab pos="8453438" algn="l"/>
                <a:tab pos="8910638" algn="l"/>
                <a:tab pos="9367838" algn="l"/>
              </a:tabLst>
              <a:defRPr>
                <a:solidFill>
                  <a:srgbClr val="000000"/>
                </a:solidFill>
                <a:latin typeface="Arial" panose="020B0604020202020204" pitchFamily="34" charset="0"/>
                <a:ea typeface="DejaVu Sans" charset="0"/>
                <a:cs typeface="DejaVu Sans" charset="0"/>
              </a:defRPr>
            </a:lvl2pPr>
            <a:lvl3pPr marL="717550" indent="-157163">
              <a:tabLst>
                <a:tab pos="223838" algn="l"/>
                <a:tab pos="681038" algn="l"/>
                <a:tab pos="1138238" algn="l"/>
                <a:tab pos="1595438" algn="l"/>
                <a:tab pos="2052638" algn="l"/>
                <a:tab pos="2509838" algn="l"/>
                <a:tab pos="2967038" algn="l"/>
                <a:tab pos="3424238" algn="l"/>
                <a:tab pos="3881438" algn="l"/>
                <a:tab pos="4338638" algn="l"/>
                <a:tab pos="4795838" algn="l"/>
                <a:tab pos="5253038" algn="l"/>
                <a:tab pos="5710238" algn="l"/>
                <a:tab pos="6167438" algn="l"/>
                <a:tab pos="6624638" algn="l"/>
                <a:tab pos="7081838" algn="l"/>
                <a:tab pos="7539038" algn="l"/>
                <a:tab pos="7996238" algn="l"/>
                <a:tab pos="8453438" algn="l"/>
                <a:tab pos="8910638" algn="l"/>
                <a:tab pos="9367838" algn="l"/>
              </a:tabLst>
              <a:defRPr>
                <a:solidFill>
                  <a:srgbClr val="000000"/>
                </a:solidFill>
                <a:latin typeface="Arial" panose="020B0604020202020204" pitchFamily="34" charset="0"/>
                <a:ea typeface="DejaVu Sans" charset="0"/>
                <a:cs typeface="DejaVu Sans" charset="0"/>
              </a:defRPr>
            </a:lvl3pPr>
            <a:lvl4pPr>
              <a:tabLst>
                <a:tab pos="223838" algn="l"/>
                <a:tab pos="681038" algn="l"/>
                <a:tab pos="1138238" algn="l"/>
                <a:tab pos="1595438" algn="l"/>
                <a:tab pos="2052638" algn="l"/>
                <a:tab pos="2509838" algn="l"/>
                <a:tab pos="2967038" algn="l"/>
                <a:tab pos="3424238" algn="l"/>
                <a:tab pos="3881438" algn="l"/>
                <a:tab pos="4338638" algn="l"/>
                <a:tab pos="4795838" algn="l"/>
                <a:tab pos="5253038" algn="l"/>
                <a:tab pos="5710238" algn="l"/>
                <a:tab pos="6167438" algn="l"/>
                <a:tab pos="6624638" algn="l"/>
                <a:tab pos="7081838" algn="l"/>
                <a:tab pos="7539038" algn="l"/>
                <a:tab pos="7996238" algn="l"/>
                <a:tab pos="8453438" algn="l"/>
                <a:tab pos="8910638" algn="l"/>
                <a:tab pos="9367838" algn="l"/>
              </a:tabLst>
              <a:defRPr>
                <a:solidFill>
                  <a:srgbClr val="000000"/>
                </a:solidFill>
                <a:latin typeface="Arial" panose="020B0604020202020204" pitchFamily="34" charset="0"/>
                <a:ea typeface="DejaVu Sans" charset="0"/>
                <a:cs typeface="DejaVu Sans" charset="0"/>
              </a:defRPr>
            </a:lvl4pPr>
            <a:lvl5pPr>
              <a:tabLst>
                <a:tab pos="223838" algn="l"/>
                <a:tab pos="681038" algn="l"/>
                <a:tab pos="1138238" algn="l"/>
                <a:tab pos="1595438" algn="l"/>
                <a:tab pos="2052638" algn="l"/>
                <a:tab pos="2509838" algn="l"/>
                <a:tab pos="2967038" algn="l"/>
                <a:tab pos="3424238" algn="l"/>
                <a:tab pos="3881438" algn="l"/>
                <a:tab pos="4338638" algn="l"/>
                <a:tab pos="4795838" algn="l"/>
                <a:tab pos="5253038" algn="l"/>
                <a:tab pos="5710238" algn="l"/>
                <a:tab pos="6167438" algn="l"/>
                <a:tab pos="6624638" algn="l"/>
                <a:tab pos="7081838" algn="l"/>
                <a:tab pos="7539038" algn="l"/>
                <a:tab pos="7996238" algn="l"/>
                <a:tab pos="8453438" algn="l"/>
                <a:tab pos="8910638" algn="l"/>
                <a:tab pos="9367838" algn="l"/>
              </a:tabLst>
              <a:defRPr>
                <a:solidFill>
                  <a:srgbClr val="000000"/>
                </a:solidFill>
                <a:latin typeface="Arial" panose="020B0604020202020204" pitchFamily="34" charset="0"/>
                <a:ea typeface="DejaVu Sans" charset="0"/>
                <a:cs typeface="DejaVu Sans"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223838" algn="l"/>
                <a:tab pos="681038" algn="l"/>
                <a:tab pos="1138238" algn="l"/>
                <a:tab pos="1595438" algn="l"/>
                <a:tab pos="2052638" algn="l"/>
                <a:tab pos="2509838" algn="l"/>
                <a:tab pos="2967038" algn="l"/>
                <a:tab pos="3424238" algn="l"/>
                <a:tab pos="3881438" algn="l"/>
                <a:tab pos="4338638" algn="l"/>
                <a:tab pos="4795838" algn="l"/>
                <a:tab pos="5253038" algn="l"/>
                <a:tab pos="5710238" algn="l"/>
                <a:tab pos="6167438" algn="l"/>
                <a:tab pos="6624638" algn="l"/>
                <a:tab pos="7081838" algn="l"/>
                <a:tab pos="7539038" algn="l"/>
                <a:tab pos="7996238" algn="l"/>
                <a:tab pos="8453438" algn="l"/>
                <a:tab pos="8910638" algn="l"/>
                <a:tab pos="9367838" algn="l"/>
              </a:tabLst>
              <a:defRPr>
                <a:solidFill>
                  <a:srgbClr val="000000"/>
                </a:solidFill>
                <a:latin typeface="Arial" panose="020B0604020202020204" pitchFamily="34" charset="0"/>
                <a:ea typeface="DejaVu Sans" charset="0"/>
                <a:cs typeface="DejaVu Sans"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223838" algn="l"/>
                <a:tab pos="681038" algn="l"/>
                <a:tab pos="1138238" algn="l"/>
                <a:tab pos="1595438" algn="l"/>
                <a:tab pos="2052638" algn="l"/>
                <a:tab pos="2509838" algn="l"/>
                <a:tab pos="2967038" algn="l"/>
                <a:tab pos="3424238" algn="l"/>
                <a:tab pos="3881438" algn="l"/>
                <a:tab pos="4338638" algn="l"/>
                <a:tab pos="4795838" algn="l"/>
                <a:tab pos="5253038" algn="l"/>
                <a:tab pos="5710238" algn="l"/>
                <a:tab pos="6167438" algn="l"/>
                <a:tab pos="6624638" algn="l"/>
                <a:tab pos="7081838" algn="l"/>
                <a:tab pos="7539038" algn="l"/>
                <a:tab pos="7996238" algn="l"/>
                <a:tab pos="8453438" algn="l"/>
                <a:tab pos="8910638" algn="l"/>
                <a:tab pos="9367838" algn="l"/>
              </a:tabLst>
              <a:defRPr>
                <a:solidFill>
                  <a:srgbClr val="000000"/>
                </a:solidFill>
                <a:latin typeface="Arial" panose="020B0604020202020204" pitchFamily="34" charset="0"/>
                <a:ea typeface="DejaVu Sans" charset="0"/>
                <a:cs typeface="DejaVu Sans"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223838" algn="l"/>
                <a:tab pos="681038" algn="l"/>
                <a:tab pos="1138238" algn="l"/>
                <a:tab pos="1595438" algn="l"/>
                <a:tab pos="2052638" algn="l"/>
                <a:tab pos="2509838" algn="l"/>
                <a:tab pos="2967038" algn="l"/>
                <a:tab pos="3424238" algn="l"/>
                <a:tab pos="3881438" algn="l"/>
                <a:tab pos="4338638" algn="l"/>
                <a:tab pos="4795838" algn="l"/>
                <a:tab pos="5253038" algn="l"/>
                <a:tab pos="5710238" algn="l"/>
                <a:tab pos="6167438" algn="l"/>
                <a:tab pos="6624638" algn="l"/>
                <a:tab pos="7081838" algn="l"/>
                <a:tab pos="7539038" algn="l"/>
                <a:tab pos="7996238" algn="l"/>
                <a:tab pos="8453438" algn="l"/>
                <a:tab pos="8910638" algn="l"/>
                <a:tab pos="9367838" algn="l"/>
              </a:tabLst>
              <a:defRPr>
                <a:solidFill>
                  <a:srgbClr val="000000"/>
                </a:solidFill>
                <a:latin typeface="Arial" panose="020B0604020202020204" pitchFamily="34" charset="0"/>
                <a:ea typeface="DejaVu Sans" charset="0"/>
                <a:cs typeface="DejaVu Sans"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223838" algn="l"/>
                <a:tab pos="681038" algn="l"/>
                <a:tab pos="1138238" algn="l"/>
                <a:tab pos="1595438" algn="l"/>
                <a:tab pos="2052638" algn="l"/>
                <a:tab pos="2509838" algn="l"/>
                <a:tab pos="2967038" algn="l"/>
                <a:tab pos="3424238" algn="l"/>
                <a:tab pos="3881438" algn="l"/>
                <a:tab pos="4338638" algn="l"/>
                <a:tab pos="4795838" algn="l"/>
                <a:tab pos="5253038" algn="l"/>
                <a:tab pos="5710238" algn="l"/>
                <a:tab pos="6167438" algn="l"/>
                <a:tab pos="6624638" algn="l"/>
                <a:tab pos="7081838" algn="l"/>
                <a:tab pos="7539038" algn="l"/>
                <a:tab pos="7996238" algn="l"/>
                <a:tab pos="8453438" algn="l"/>
                <a:tab pos="8910638" algn="l"/>
                <a:tab pos="9367838" algn="l"/>
              </a:tabLst>
              <a:defRPr>
                <a:solidFill>
                  <a:srgbClr val="000000"/>
                </a:solidFill>
                <a:latin typeface="Arial" panose="020B0604020202020204" pitchFamily="34" charset="0"/>
                <a:ea typeface="DejaVu Sans" charset="0"/>
                <a:cs typeface="DejaVu Sans" charset="0"/>
              </a:defRPr>
            </a:lvl9pPr>
          </a:lstStyle>
          <a:p>
            <a:pPr marL="112713" indent="-92075" eaLnBrk="1" hangingPunct="1">
              <a:lnSpc>
                <a:spcPct val="84000"/>
              </a:lnSpc>
              <a:spcBef>
                <a:spcPts val="400"/>
              </a:spcBef>
              <a:buClr>
                <a:srgbClr val="000000"/>
              </a:buClr>
              <a:buSzPct val="100000"/>
              <a:buFont typeface="Times New Roman" panose="02020603050405020304" pitchFamily="18" charset="0"/>
              <a:buNone/>
              <a:defRPr/>
            </a:pPr>
            <a:r>
              <a:rPr lang="en-US" sz="2200" b="1" i="1" smtClean="0">
                <a:solidFill>
                  <a:srgbClr val="336699"/>
                </a:solidFill>
                <a:ea typeface="MS PGothic" panose="020B0600070205080204" pitchFamily="34" charset="-128"/>
              </a:rPr>
              <a:t>Are unusual messages being issued after a change?</a:t>
            </a:r>
          </a:p>
          <a:p>
            <a:pPr lvl="2" eaLnBrk="1" hangingPunct="1">
              <a:lnSpc>
                <a:spcPct val="84000"/>
              </a:lnSpc>
              <a:spcBef>
                <a:spcPts val="300"/>
              </a:spcBef>
              <a:buClr>
                <a:srgbClr val="000000"/>
              </a:buClr>
              <a:buSzPct val="100000"/>
              <a:buFont typeface="Arial" panose="020B0604020202020204" pitchFamily="34" charset="0"/>
              <a:buChar char="•"/>
              <a:defRPr/>
            </a:pPr>
            <a:r>
              <a:rPr lang="en-US" sz="1600" smtClean="0">
                <a:ea typeface="MS PGothic" panose="020B0600070205080204" pitchFamily="34" charset="-128"/>
              </a:rPr>
              <a:t>New / updated  workload (OS, middleware, apps) was introduced </a:t>
            </a:r>
          </a:p>
          <a:p>
            <a:pPr lvl="2" eaLnBrk="1" hangingPunct="1">
              <a:lnSpc>
                <a:spcPct val="84000"/>
              </a:lnSpc>
              <a:spcBef>
                <a:spcPts val="300"/>
              </a:spcBef>
              <a:buClr>
                <a:srgbClr val="000000"/>
              </a:buClr>
              <a:buSzPct val="100000"/>
              <a:buFont typeface="Arial" panose="020B0604020202020204" pitchFamily="34" charset="0"/>
              <a:buChar char="•"/>
              <a:defRPr/>
            </a:pPr>
            <a:r>
              <a:rPr lang="en-US" sz="1600" smtClean="0">
                <a:ea typeface="MS PGothic" panose="020B0600070205080204" pitchFamily="34" charset="-128"/>
              </a:rPr>
              <a:t>Detected as yellow bars</a:t>
            </a:r>
          </a:p>
          <a:p>
            <a:pPr lvl="2" eaLnBrk="1" hangingPunct="1">
              <a:lnSpc>
                <a:spcPct val="84000"/>
              </a:lnSpc>
              <a:spcBef>
                <a:spcPts val="300"/>
              </a:spcBef>
              <a:buClr>
                <a:srgbClr val="000000"/>
              </a:buClr>
              <a:buSzPct val="100000"/>
              <a:buFont typeface="Arial" panose="020B0604020202020204" pitchFamily="34" charset="0"/>
              <a:buChar char="•"/>
              <a:defRPr/>
            </a:pPr>
            <a:r>
              <a:rPr lang="en-US" sz="1600" smtClean="0">
                <a:ea typeface="MS PGothic" panose="020B0600070205080204" pitchFamily="34" charset="-128"/>
              </a:rPr>
              <a:t>Once messages confirmed as ok, can rebuild your system model, and workload now understood as “normal.”</a:t>
            </a:r>
          </a:p>
          <a:p>
            <a:pPr lvl="2" eaLnBrk="1" hangingPunct="1">
              <a:lnSpc>
                <a:spcPct val="84000"/>
              </a:lnSpc>
              <a:spcBef>
                <a:spcPts val="300"/>
              </a:spcBef>
              <a:buClr>
                <a:srgbClr val="000000"/>
              </a:buClr>
              <a:buSzPct val="100000"/>
              <a:buFont typeface="Arial" panose="020B0604020202020204" pitchFamily="34" charset="0"/>
              <a:buChar char="•"/>
              <a:defRPr/>
            </a:pPr>
            <a:r>
              <a:rPr lang="en-US" sz="1600" smtClean="0">
                <a:ea typeface="MS PGothic" panose="020B0600070205080204" pitchFamily="34" charset="-128"/>
              </a:rPr>
              <a:t>Alternatively, specific messages can be “ignored”</a:t>
            </a:r>
          </a:p>
          <a:p>
            <a:pPr marL="112713" indent="-92075" eaLnBrk="1" hangingPunct="1">
              <a:lnSpc>
                <a:spcPct val="84000"/>
              </a:lnSpc>
              <a:defRPr/>
            </a:pPr>
            <a:endParaRPr lang="en-US" sz="1300" b="1" i="1" smtClean="0">
              <a:ea typeface="MS PGothic" panose="020B0600070205080204" pitchFamily="34" charset="-128"/>
            </a:endParaRPr>
          </a:p>
          <a:p>
            <a:pPr marL="461963" indent="-215900" eaLnBrk="1" hangingPunct="1">
              <a:lnSpc>
                <a:spcPct val="84000"/>
              </a:lnSpc>
              <a:defRPr/>
            </a:pPr>
            <a:endParaRPr lang="en-US" sz="1300" b="1" smtClean="0">
              <a:ea typeface="MS PGothic" panose="020B0600070205080204" pitchFamily="34" charset="-128"/>
            </a:endParaRPr>
          </a:p>
          <a:p>
            <a:pPr marL="461963" indent="-215900" eaLnBrk="1" hangingPunct="1">
              <a:lnSpc>
                <a:spcPct val="84000"/>
              </a:lnSpc>
              <a:defRPr/>
            </a:pPr>
            <a:endParaRPr lang="en-US" sz="1300" b="1" smtClean="0">
              <a:ea typeface="MS PGothic" panose="020B0600070205080204" pitchFamily="34" charset="-128"/>
            </a:endParaRPr>
          </a:p>
          <a:p>
            <a:pPr marL="461963" indent="-215900" eaLnBrk="1" hangingPunct="1">
              <a:lnSpc>
                <a:spcPct val="84000"/>
              </a:lnSpc>
              <a:defRPr/>
            </a:pPr>
            <a:endParaRPr lang="en-US" sz="1300" b="1" smtClean="0">
              <a:ea typeface="MS PGothic" panose="020B0600070205080204" pitchFamily="34" charset="-128"/>
            </a:endParaRPr>
          </a:p>
        </p:txBody>
      </p:sp>
      <p:grpSp>
        <p:nvGrpSpPr>
          <p:cNvPr id="90118" name="Group 4"/>
          <p:cNvGrpSpPr>
            <a:grpSpLocks/>
          </p:cNvGrpSpPr>
          <p:nvPr/>
        </p:nvGrpSpPr>
        <p:grpSpPr bwMode="auto">
          <a:xfrm>
            <a:off x="695325" y="2738438"/>
            <a:ext cx="7989888" cy="3752850"/>
            <a:chOff x="438" y="1725"/>
            <a:chExt cx="5033" cy="2364"/>
          </a:xfrm>
        </p:grpSpPr>
        <p:pic>
          <p:nvPicPr>
            <p:cNvPr id="9011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 y="1725"/>
              <a:ext cx="5033" cy="236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0120" name="Rectangle 6"/>
            <p:cNvSpPr>
              <a:spLocks noChangeArrowheads="1"/>
            </p:cNvSpPr>
            <p:nvPr/>
          </p:nvSpPr>
          <p:spPr bwMode="auto">
            <a:xfrm>
              <a:off x="4228" y="1802"/>
              <a:ext cx="1189" cy="441"/>
            </a:xfrm>
            <a:prstGeom prst="rect">
              <a:avLst/>
            </a:prstGeom>
            <a:solidFill>
              <a:srgbClr val="FFFF99"/>
            </a:solidFill>
            <a:ln w="21600">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77814" rIns="90000" bIns="45000" anchor="ctr"/>
            <a:lstStyle>
              <a:lvl1pPr>
                <a:spcBef>
                  <a:spcPts val="1250"/>
                </a:spcBef>
                <a:spcAft>
                  <a:spcPts val="25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S PGothic" panose="020B0600070205080204" pitchFamily="34" charset="-128"/>
                </a:defRPr>
              </a:lvl1pPr>
              <a:lvl2pPr>
                <a:spcBef>
                  <a:spcPts val="225"/>
                </a:spcBef>
                <a:spcAft>
                  <a:spcPts val="225"/>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9pPr>
            </a:lstStyle>
            <a:p>
              <a:pPr algn="ctr" eaLnBrk="1" hangingPunct="1">
                <a:lnSpc>
                  <a:spcPct val="87000"/>
                </a:lnSpc>
                <a:spcBef>
                  <a:spcPct val="0"/>
                </a:spcBef>
                <a:spcAft>
                  <a:spcPct val="0"/>
                </a:spcAft>
                <a:buFont typeface="Times New Roman" panose="02020603050405020304" pitchFamily="18" charset="0"/>
                <a:buNone/>
              </a:pPr>
              <a:r>
                <a:rPr lang="en-US" sz="1300"/>
                <a:t>A new model included several days of new workload</a:t>
              </a:r>
            </a:p>
          </p:txBody>
        </p:sp>
        <p:sp>
          <p:nvSpPr>
            <p:cNvPr id="90121" name="Oval 7"/>
            <p:cNvSpPr>
              <a:spLocks noChangeArrowheads="1"/>
            </p:cNvSpPr>
            <p:nvPr/>
          </p:nvSpPr>
          <p:spPr bwMode="auto">
            <a:xfrm>
              <a:off x="4787" y="2937"/>
              <a:ext cx="410" cy="379"/>
            </a:xfrm>
            <a:prstGeom prst="ellipse">
              <a:avLst/>
            </a:prstGeom>
            <a:noFill/>
            <a:ln w="21600">
              <a:solidFill>
                <a:srgbClr val="00CC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ea typeface="MS PGothic" panose="020B0600070205080204" pitchFamily="34" charset="-128"/>
              </a:endParaRPr>
            </a:p>
          </p:txBody>
        </p:sp>
        <p:cxnSp>
          <p:nvCxnSpPr>
            <p:cNvPr id="90122" name="AutoShape 8"/>
            <p:cNvCxnSpPr>
              <a:cxnSpLocks noChangeShapeType="1"/>
            </p:cNvCxnSpPr>
            <p:nvPr/>
          </p:nvCxnSpPr>
          <p:spPr bwMode="auto">
            <a:xfrm>
              <a:off x="4824" y="2245"/>
              <a:ext cx="168" cy="690"/>
            </a:xfrm>
            <a:prstGeom prst="straightConnector1">
              <a:avLst/>
            </a:prstGeom>
            <a:noFill/>
            <a:ln w="21600">
              <a:solidFill>
                <a:srgbClr val="80808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3"/>
          <p:cNvSpPr>
            <a:spLocks noGrp="1"/>
          </p:cNvSpPr>
          <p:nvPr>
            <p:ph type="sldNum" sz="quarter" idx="10"/>
          </p:nvPr>
        </p:nvSpPr>
        <p:spPr>
          <a:noFill/>
        </p:spPr>
        <p:txBody>
          <a:bodyPr/>
          <a:lstStyle>
            <a:lvl1pPr marL="358775" indent="-358775">
              <a:spcBef>
                <a:spcPts val="1250"/>
              </a:spcBef>
              <a:spcAft>
                <a:spcPts val="250"/>
              </a:spcAft>
              <a:buClr>
                <a:srgbClr val="000000"/>
              </a:buClr>
              <a:buSzPct val="100000"/>
              <a:buFont typeface="Times New Roman" panose="02020603050405020304" pitchFamily="18" charset="0"/>
              <a:buChar char="•"/>
              <a:defRPr sz="2000">
                <a:solidFill>
                  <a:srgbClr val="000000"/>
                </a:solidFill>
                <a:latin typeface="Arial" panose="020B0604020202020204" pitchFamily="34" charset="0"/>
                <a:ea typeface="MS PGothic" panose="020B0600070205080204" pitchFamily="34" charset="-128"/>
              </a:defRPr>
            </a:lvl1pPr>
            <a:lvl2pPr>
              <a:spcBef>
                <a:spcPts val="225"/>
              </a:spcBef>
              <a:spcAft>
                <a:spcPts val="225"/>
              </a:spcAft>
              <a:buClr>
                <a:srgbClr val="000000"/>
              </a:buClr>
              <a:buSzPct val="100000"/>
              <a:buFont typeface="Times New Roman" panose="02020603050405020304" pitchFamily="18" charset="0"/>
              <a:buChar char="–"/>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9pPr>
          </a:lstStyle>
          <a:p>
            <a:pPr>
              <a:spcBef>
                <a:spcPct val="0"/>
              </a:spcBef>
              <a:spcAft>
                <a:spcPct val="0"/>
              </a:spcAft>
              <a:buSzPct val="45000"/>
              <a:buFont typeface="Wingdings" panose="05000000000000000000" pitchFamily="2" charset="2"/>
              <a:buNone/>
            </a:pPr>
            <a:fld id="{3D7AC0DE-BBE4-41A3-9655-118A23D1F5D8}" type="slidenum">
              <a:rPr lang="en-US" sz="800" smtClean="0">
                <a:latin typeface="Times New Roman" panose="02020603050405020304" pitchFamily="18" charset="0"/>
              </a:rPr>
              <a:pPr>
                <a:spcBef>
                  <a:spcPct val="0"/>
                </a:spcBef>
                <a:spcAft>
                  <a:spcPct val="0"/>
                </a:spcAft>
                <a:buSzPct val="45000"/>
                <a:buFont typeface="Wingdings" panose="05000000000000000000" pitchFamily="2" charset="2"/>
                <a:buNone/>
              </a:pPr>
              <a:t>3</a:t>
            </a:fld>
            <a:endParaRPr lang="en-US" sz="800" smtClean="0">
              <a:latin typeface="Times New Roman" panose="02020603050405020304" pitchFamily="18" charset="0"/>
            </a:endParaRPr>
          </a:p>
        </p:txBody>
      </p:sp>
      <p:sp>
        <p:nvSpPr>
          <p:cNvPr id="32771" name="Text Box 1"/>
          <p:cNvSpPr txBox="1">
            <a:spLocks noChangeArrowheads="1"/>
          </p:cNvSpPr>
          <p:nvPr/>
        </p:nvSpPr>
        <p:spPr bwMode="auto">
          <a:xfrm>
            <a:off x="341313" y="690563"/>
            <a:ext cx="8356600" cy="684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87120" rIns="90000" bIns="46800"/>
          <a:lstStyle>
            <a:lvl1pPr>
              <a:spcBef>
                <a:spcPts val="1250"/>
              </a:spcBef>
              <a:spcAft>
                <a:spcPts val="25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S PGothic" panose="020B0600070205080204" pitchFamily="34" charset="-128"/>
              </a:defRPr>
            </a:lvl1pPr>
            <a:lvl2pPr>
              <a:spcBef>
                <a:spcPts val="225"/>
              </a:spcBef>
              <a:spcAft>
                <a:spcPts val="225"/>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9pPr>
          </a:lstStyle>
          <a:p>
            <a:pPr eaLnBrk="1" hangingPunct="1">
              <a:lnSpc>
                <a:spcPct val="84000"/>
              </a:lnSpc>
              <a:spcBef>
                <a:spcPct val="0"/>
              </a:spcBef>
              <a:spcAft>
                <a:spcPct val="0"/>
              </a:spcAft>
              <a:buFont typeface="Times New Roman" panose="02020603050405020304" pitchFamily="18" charset="0"/>
              <a:buNone/>
            </a:pPr>
            <a:r>
              <a:rPr lang="en-US">
                <a:solidFill>
                  <a:srgbClr val="00659D"/>
                </a:solidFill>
              </a:rPr>
              <a:t>Notice Regarding Specialty Engines (e.g., zIIPs, zAAPs and IFLs):</a:t>
            </a:r>
          </a:p>
        </p:txBody>
      </p:sp>
      <p:sp>
        <p:nvSpPr>
          <p:cNvPr id="32772" name="Text Box 2"/>
          <p:cNvSpPr txBox="1">
            <a:spLocks noChangeArrowheads="1"/>
          </p:cNvSpPr>
          <p:nvPr/>
        </p:nvSpPr>
        <p:spPr bwMode="auto">
          <a:xfrm>
            <a:off x="252413" y="1606550"/>
            <a:ext cx="8689975" cy="3432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9112" rIns="90000" bIns="45000"/>
          <a:lstStyle>
            <a:lvl1pPr>
              <a:spcBef>
                <a:spcPts val="1250"/>
              </a:spcBef>
              <a:spcAft>
                <a:spcPts val="25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S PGothic" panose="020B0600070205080204" pitchFamily="34" charset="-128"/>
              </a:defRPr>
            </a:lvl1pPr>
            <a:lvl2pPr>
              <a:spcBef>
                <a:spcPts val="225"/>
              </a:spcBef>
              <a:spcAft>
                <a:spcPts val="225"/>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9pPr>
          </a:lstStyle>
          <a:p>
            <a:pPr eaLnBrk="1" hangingPunct="1">
              <a:lnSpc>
                <a:spcPct val="93000"/>
              </a:lnSpc>
              <a:spcBef>
                <a:spcPts val="613"/>
              </a:spcBef>
              <a:spcAft>
                <a:spcPts val="263"/>
              </a:spcAft>
              <a:buFont typeface="Times New Roman" panose="02020603050405020304" pitchFamily="18" charset="0"/>
              <a:buNone/>
            </a:pPr>
            <a:r>
              <a:rPr lang="en-US" sz="1600"/>
              <a:t>Any information contained in this document regarding Specialty Engines ("SEs") and SE eligible workloads provides only general descriptions of the types and portions of workloads that are eligible for execution on Specialty Engines (e.g., zIIPs, zAAPs, and IFLs).  IBM authorizes customers to use IBM SE only to execute the processing of Eligible Workloads of specific Programs expressly authorized by IBM as specified in the “Authorized Use Table for IBM Machines” provided at</a:t>
            </a:r>
          </a:p>
          <a:p>
            <a:pPr eaLnBrk="1" hangingPunct="1">
              <a:lnSpc>
                <a:spcPct val="93000"/>
              </a:lnSpc>
              <a:spcBef>
                <a:spcPts val="613"/>
              </a:spcBef>
              <a:spcAft>
                <a:spcPts val="263"/>
              </a:spcAft>
              <a:buFont typeface="Times New Roman" panose="02020603050405020304" pitchFamily="18" charset="0"/>
              <a:buNone/>
            </a:pPr>
            <a:r>
              <a:rPr lang="en-US" sz="1600"/>
              <a:t> </a:t>
            </a:r>
            <a:r>
              <a:rPr lang="en-US" sz="1800">
                <a:solidFill>
                  <a:srgbClr val="008ABF"/>
                </a:solidFill>
                <a:hlinkClick r:id="rId3"/>
              </a:rPr>
              <a:t>www.ibm.com/systems/support/machine_warranties/machine_code/aut.html</a:t>
            </a:r>
            <a:r>
              <a:rPr lang="en-US" sz="1800"/>
              <a:t>  (“AUT”).</a:t>
            </a:r>
          </a:p>
          <a:p>
            <a:pPr eaLnBrk="1" hangingPunct="1">
              <a:lnSpc>
                <a:spcPct val="93000"/>
              </a:lnSpc>
              <a:spcBef>
                <a:spcPts val="613"/>
              </a:spcBef>
              <a:spcAft>
                <a:spcPts val="263"/>
              </a:spcAft>
              <a:buFont typeface="Times New Roman" panose="02020603050405020304" pitchFamily="18" charset="0"/>
              <a:buNone/>
            </a:pPr>
            <a:r>
              <a:rPr lang="en-US" sz="1600"/>
              <a:t>No other workload processing is authorized for execution on an SE.  </a:t>
            </a:r>
          </a:p>
          <a:p>
            <a:pPr eaLnBrk="1" hangingPunct="1">
              <a:lnSpc>
                <a:spcPct val="93000"/>
              </a:lnSpc>
              <a:spcBef>
                <a:spcPts val="613"/>
              </a:spcBef>
              <a:spcAft>
                <a:spcPts val="263"/>
              </a:spcAft>
              <a:buFont typeface="Times New Roman" panose="02020603050405020304" pitchFamily="18" charset="0"/>
              <a:buNone/>
            </a:pPr>
            <a:r>
              <a:rPr lang="en-US" sz="1600"/>
              <a:t>IBM offers SEs at a lower price than General Processors/Central Processors because customers are authorized to use SEs only to process certain types and/or amounts of workloads as specified by IBM in the AUT.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Number Placeholder 3"/>
          <p:cNvSpPr>
            <a:spLocks noGrp="1"/>
          </p:cNvSpPr>
          <p:nvPr>
            <p:ph type="sldNum" sz="quarter" idx="10"/>
          </p:nvPr>
        </p:nvSpPr>
        <p:spPr>
          <a:noFill/>
        </p:spPr>
        <p:txBody>
          <a:bodyPr/>
          <a:lstStyle>
            <a:lvl1pPr marL="358775" indent="-358775">
              <a:spcBef>
                <a:spcPts val="1250"/>
              </a:spcBef>
              <a:spcAft>
                <a:spcPts val="250"/>
              </a:spcAft>
              <a:buClr>
                <a:srgbClr val="000000"/>
              </a:buClr>
              <a:buSzPct val="100000"/>
              <a:buFont typeface="Times New Roman" panose="02020603050405020304" pitchFamily="18" charset="0"/>
              <a:buChar char="•"/>
              <a:defRPr sz="2000">
                <a:solidFill>
                  <a:srgbClr val="000000"/>
                </a:solidFill>
                <a:latin typeface="Arial" panose="020B0604020202020204" pitchFamily="34" charset="0"/>
                <a:ea typeface="MS PGothic" panose="020B0600070205080204" pitchFamily="34" charset="-128"/>
              </a:defRPr>
            </a:lvl1pPr>
            <a:lvl2pPr>
              <a:spcBef>
                <a:spcPts val="225"/>
              </a:spcBef>
              <a:spcAft>
                <a:spcPts val="225"/>
              </a:spcAft>
              <a:buClr>
                <a:srgbClr val="000000"/>
              </a:buClr>
              <a:buSzPct val="100000"/>
              <a:buFont typeface="Times New Roman" panose="02020603050405020304" pitchFamily="18" charset="0"/>
              <a:buChar char="–"/>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9pPr>
          </a:lstStyle>
          <a:p>
            <a:pPr>
              <a:spcBef>
                <a:spcPct val="0"/>
              </a:spcBef>
              <a:spcAft>
                <a:spcPct val="0"/>
              </a:spcAft>
              <a:buSzPct val="45000"/>
              <a:buFont typeface="Wingdings" panose="05000000000000000000" pitchFamily="2" charset="2"/>
              <a:buNone/>
            </a:pPr>
            <a:fld id="{BD1E0153-B8CA-4A76-9C4D-F2BA9214E992}" type="slidenum">
              <a:rPr lang="en-US" sz="800" smtClean="0">
                <a:latin typeface="Times New Roman" panose="02020603050405020304" pitchFamily="18" charset="0"/>
              </a:rPr>
              <a:pPr>
                <a:spcBef>
                  <a:spcPct val="0"/>
                </a:spcBef>
                <a:spcAft>
                  <a:spcPct val="0"/>
                </a:spcAft>
                <a:buSzPct val="45000"/>
                <a:buFont typeface="Wingdings" panose="05000000000000000000" pitchFamily="2" charset="2"/>
                <a:buNone/>
              </a:pPr>
              <a:t>30</a:t>
            </a:fld>
            <a:endParaRPr lang="en-US" sz="800" smtClean="0">
              <a:latin typeface="Times New Roman" panose="02020603050405020304" pitchFamily="18" charset="0"/>
            </a:endParaRPr>
          </a:p>
        </p:txBody>
      </p:sp>
      <p:sp>
        <p:nvSpPr>
          <p:cNvPr id="100355" name="Text Box 1"/>
          <p:cNvSpPr txBox="1">
            <a:spLocks noChangeArrowheads="1"/>
          </p:cNvSpPr>
          <p:nvPr/>
        </p:nvSpPr>
        <p:spPr bwMode="auto">
          <a:xfrm>
            <a:off x="182563" y="6537325"/>
            <a:ext cx="366712" cy="18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ea typeface="MS PGothic" panose="020B0600070205080204" pitchFamily="34" charset="-128"/>
            </a:endParaRPr>
          </a:p>
        </p:txBody>
      </p:sp>
      <p:sp>
        <p:nvSpPr>
          <p:cNvPr id="100356" name="Text Box 2"/>
          <p:cNvSpPr txBox="1">
            <a:spLocks noChangeArrowheads="1"/>
          </p:cNvSpPr>
          <p:nvPr/>
        </p:nvSpPr>
        <p:spPr bwMode="auto">
          <a:xfrm>
            <a:off x="284163" y="515938"/>
            <a:ext cx="7664450" cy="471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103248" rIns="90000" bIns="46800"/>
          <a:lstStyle>
            <a:lvl1pPr>
              <a:spcBef>
                <a:spcPts val="1250"/>
              </a:spcBef>
              <a:spcAft>
                <a:spcPts val="25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S PGothic" panose="020B0600070205080204" pitchFamily="34" charset="-128"/>
              </a:defRPr>
            </a:lvl1pPr>
            <a:lvl2pPr>
              <a:spcBef>
                <a:spcPts val="225"/>
              </a:spcBef>
              <a:spcAft>
                <a:spcPts val="225"/>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MS PGothic" panose="020B0600070205080204" pitchFamily="34" charset="-128"/>
              </a:defRPr>
            </a:lvl9pPr>
          </a:lstStyle>
          <a:p>
            <a:pPr eaLnBrk="1" hangingPunct="1">
              <a:lnSpc>
                <a:spcPct val="84000"/>
              </a:lnSpc>
              <a:spcBef>
                <a:spcPct val="0"/>
              </a:spcBef>
              <a:spcAft>
                <a:spcPct val="0"/>
              </a:spcAft>
              <a:buFont typeface="Times New Roman" panose="02020603050405020304" pitchFamily="18" charset="0"/>
              <a:buNone/>
            </a:pPr>
            <a:r>
              <a:rPr lang="en-US" sz="2800">
                <a:solidFill>
                  <a:srgbClr val="0066CC"/>
                </a:solidFill>
              </a:rPr>
              <a:t>Integration with z/OSMF</a:t>
            </a:r>
          </a:p>
        </p:txBody>
      </p:sp>
      <p:sp>
        <p:nvSpPr>
          <p:cNvPr id="47107" name="Text Box 3"/>
          <p:cNvSpPr txBox="1">
            <a:spLocks noChangeArrowheads="1"/>
          </p:cNvSpPr>
          <p:nvPr/>
        </p:nvSpPr>
        <p:spPr bwMode="auto">
          <a:xfrm>
            <a:off x="127000" y="1544638"/>
            <a:ext cx="8763000" cy="449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4440" rIns="90000" bIns="46800"/>
          <a:lstStyle>
            <a:lvl1pPr marL="333375" indent="-331788">
              <a:tabLst>
                <a:tab pos="1309688" algn="l"/>
                <a:tab pos="2224088" algn="l"/>
                <a:tab pos="3138488" algn="l"/>
                <a:tab pos="4052888" algn="l"/>
                <a:tab pos="4967288" algn="l"/>
                <a:tab pos="5881688" algn="l"/>
                <a:tab pos="6796088" algn="l"/>
                <a:tab pos="7710488" algn="l"/>
                <a:tab pos="8624888" algn="l"/>
                <a:tab pos="9539288" algn="l"/>
                <a:tab pos="10453688" algn="l"/>
              </a:tabLst>
              <a:defRPr>
                <a:solidFill>
                  <a:srgbClr val="000000"/>
                </a:solidFill>
                <a:latin typeface="Arial" panose="020B0604020202020204" pitchFamily="34" charset="0"/>
                <a:ea typeface="DejaVu Sans" charset="0"/>
                <a:cs typeface="DejaVu Sans" charset="0"/>
              </a:defRPr>
            </a:lvl1pPr>
            <a:lvl2pPr marL="733425" indent="-509588">
              <a:tabLst>
                <a:tab pos="1309688" algn="l"/>
                <a:tab pos="2224088" algn="l"/>
                <a:tab pos="3138488" algn="l"/>
                <a:tab pos="4052888" algn="l"/>
                <a:tab pos="4967288" algn="l"/>
                <a:tab pos="5881688" algn="l"/>
                <a:tab pos="6796088" algn="l"/>
                <a:tab pos="7710488" algn="l"/>
                <a:tab pos="8624888" algn="l"/>
                <a:tab pos="9539288" algn="l"/>
                <a:tab pos="10453688" algn="l"/>
              </a:tabLst>
              <a:defRPr>
                <a:solidFill>
                  <a:srgbClr val="000000"/>
                </a:solidFill>
                <a:latin typeface="Arial" panose="020B0604020202020204" pitchFamily="34" charset="0"/>
                <a:ea typeface="DejaVu Sans" charset="0"/>
                <a:cs typeface="DejaVu Sans" charset="0"/>
              </a:defRPr>
            </a:lvl2pPr>
            <a:lvl3pPr marL="1133475" indent="-671513">
              <a:tabLst>
                <a:tab pos="1309688" algn="l"/>
                <a:tab pos="2224088" algn="l"/>
                <a:tab pos="3138488" algn="l"/>
                <a:tab pos="4052888" algn="l"/>
                <a:tab pos="4967288" algn="l"/>
                <a:tab pos="5881688" algn="l"/>
                <a:tab pos="6796088" algn="l"/>
                <a:tab pos="7710488" algn="l"/>
                <a:tab pos="8624888" algn="l"/>
                <a:tab pos="9539288" algn="l"/>
                <a:tab pos="10453688" algn="l"/>
              </a:tabLst>
              <a:defRPr>
                <a:solidFill>
                  <a:srgbClr val="000000"/>
                </a:solidFill>
                <a:latin typeface="Arial" panose="020B0604020202020204" pitchFamily="34" charset="0"/>
                <a:ea typeface="DejaVu Sans" charset="0"/>
                <a:cs typeface="DejaVu Sans" charset="0"/>
              </a:defRPr>
            </a:lvl3pPr>
            <a:lvl4pPr>
              <a:tabLst>
                <a:tab pos="1309688" algn="l"/>
                <a:tab pos="2224088" algn="l"/>
                <a:tab pos="3138488" algn="l"/>
                <a:tab pos="4052888" algn="l"/>
                <a:tab pos="4967288" algn="l"/>
                <a:tab pos="5881688" algn="l"/>
                <a:tab pos="6796088" algn="l"/>
                <a:tab pos="7710488" algn="l"/>
                <a:tab pos="8624888" algn="l"/>
                <a:tab pos="9539288" algn="l"/>
                <a:tab pos="10453688" algn="l"/>
              </a:tabLst>
              <a:defRPr>
                <a:solidFill>
                  <a:srgbClr val="000000"/>
                </a:solidFill>
                <a:latin typeface="Arial" panose="020B0604020202020204" pitchFamily="34" charset="0"/>
                <a:ea typeface="DejaVu Sans" charset="0"/>
                <a:cs typeface="DejaVu Sans" charset="0"/>
              </a:defRPr>
            </a:lvl4pPr>
            <a:lvl5pPr>
              <a:tabLst>
                <a:tab pos="1309688" algn="l"/>
                <a:tab pos="2224088" algn="l"/>
                <a:tab pos="3138488" algn="l"/>
                <a:tab pos="4052888" algn="l"/>
                <a:tab pos="4967288" algn="l"/>
                <a:tab pos="5881688" algn="l"/>
                <a:tab pos="6796088" algn="l"/>
                <a:tab pos="7710488" algn="l"/>
                <a:tab pos="8624888" algn="l"/>
                <a:tab pos="9539288" algn="l"/>
                <a:tab pos="10453688" algn="l"/>
              </a:tabLst>
              <a:defRPr>
                <a:solidFill>
                  <a:srgbClr val="000000"/>
                </a:solidFill>
                <a:latin typeface="Arial" panose="020B0604020202020204" pitchFamily="34" charset="0"/>
                <a:ea typeface="DejaVu Sans" charset="0"/>
                <a:cs typeface="DejaVu Sans"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1309688" algn="l"/>
                <a:tab pos="2224088" algn="l"/>
                <a:tab pos="3138488" algn="l"/>
                <a:tab pos="4052888" algn="l"/>
                <a:tab pos="4967288" algn="l"/>
                <a:tab pos="5881688" algn="l"/>
                <a:tab pos="6796088" algn="l"/>
                <a:tab pos="7710488" algn="l"/>
                <a:tab pos="8624888" algn="l"/>
                <a:tab pos="9539288" algn="l"/>
                <a:tab pos="10453688" algn="l"/>
              </a:tabLst>
              <a:defRPr>
                <a:solidFill>
                  <a:srgbClr val="000000"/>
                </a:solidFill>
                <a:latin typeface="Arial" panose="020B0604020202020204" pitchFamily="34" charset="0"/>
                <a:ea typeface="DejaVu Sans" charset="0"/>
                <a:cs typeface="DejaVu Sans"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1309688" algn="l"/>
                <a:tab pos="2224088" algn="l"/>
                <a:tab pos="3138488" algn="l"/>
                <a:tab pos="4052888" algn="l"/>
                <a:tab pos="4967288" algn="l"/>
                <a:tab pos="5881688" algn="l"/>
                <a:tab pos="6796088" algn="l"/>
                <a:tab pos="7710488" algn="l"/>
                <a:tab pos="8624888" algn="l"/>
                <a:tab pos="9539288" algn="l"/>
                <a:tab pos="10453688" algn="l"/>
              </a:tabLst>
              <a:defRPr>
                <a:solidFill>
                  <a:srgbClr val="000000"/>
                </a:solidFill>
                <a:latin typeface="Arial" panose="020B0604020202020204" pitchFamily="34" charset="0"/>
                <a:ea typeface="DejaVu Sans" charset="0"/>
                <a:cs typeface="DejaVu Sans"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1309688" algn="l"/>
                <a:tab pos="2224088" algn="l"/>
                <a:tab pos="3138488" algn="l"/>
                <a:tab pos="4052888" algn="l"/>
                <a:tab pos="4967288" algn="l"/>
                <a:tab pos="5881688" algn="l"/>
                <a:tab pos="6796088" algn="l"/>
                <a:tab pos="7710488" algn="l"/>
                <a:tab pos="8624888" algn="l"/>
                <a:tab pos="9539288" algn="l"/>
                <a:tab pos="10453688" algn="l"/>
              </a:tabLst>
              <a:defRPr>
                <a:solidFill>
                  <a:srgbClr val="000000"/>
                </a:solidFill>
                <a:latin typeface="Arial" panose="020B0604020202020204" pitchFamily="34" charset="0"/>
                <a:ea typeface="DejaVu Sans" charset="0"/>
                <a:cs typeface="DejaVu Sans"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1309688" algn="l"/>
                <a:tab pos="2224088" algn="l"/>
                <a:tab pos="3138488" algn="l"/>
                <a:tab pos="4052888" algn="l"/>
                <a:tab pos="4967288" algn="l"/>
                <a:tab pos="5881688" algn="l"/>
                <a:tab pos="6796088" algn="l"/>
                <a:tab pos="7710488" algn="l"/>
                <a:tab pos="8624888" algn="l"/>
                <a:tab pos="9539288" algn="l"/>
                <a:tab pos="10453688" algn="l"/>
              </a:tabLst>
              <a:defRPr>
                <a:solidFill>
                  <a:srgbClr val="000000"/>
                </a:solidFill>
                <a:latin typeface="Arial" panose="020B0604020202020204" pitchFamily="34" charset="0"/>
                <a:ea typeface="DejaVu Sans" charset="0"/>
                <a:cs typeface="DejaVu Sans" charset="0"/>
              </a:defRPr>
            </a:lvl9pPr>
          </a:lstStyle>
          <a:p>
            <a:pPr eaLnBrk="1" hangingPunct="1">
              <a:lnSpc>
                <a:spcPct val="93000"/>
              </a:lnSpc>
              <a:spcBef>
                <a:spcPts val="1250"/>
              </a:spcBef>
              <a:spcAft>
                <a:spcPts val="250"/>
              </a:spcAft>
              <a:buClr>
                <a:srgbClr val="003F69"/>
              </a:buClr>
              <a:buSzPct val="100000"/>
              <a:buFont typeface="Wingdings" panose="05000000000000000000" pitchFamily="2" charset="2"/>
              <a:buChar char=""/>
              <a:defRPr/>
            </a:pPr>
            <a:r>
              <a:rPr lang="en-US" sz="2000" b="1" smtClean="0">
                <a:ea typeface="MS PGothic" panose="020B0600070205080204" pitchFamily="34" charset="-128"/>
              </a:rPr>
              <a:t>Using the z/OSMF GUI</a:t>
            </a:r>
          </a:p>
          <a:p>
            <a:pPr lvl="1" eaLnBrk="1" hangingPunct="1">
              <a:lnSpc>
                <a:spcPct val="93000"/>
              </a:lnSpc>
              <a:spcBef>
                <a:spcPts val="375"/>
              </a:spcBef>
              <a:spcAft>
                <a:spcPts val="375"/>
              </a:spcAft>
              <a:buClr>
                <a:srgbClr val="003F69"/>
              </a:buClr>
              <a:buSzPct val="100000"/>
              <a:buFont typeface="Wingdings" panose="05000000000000000000" pitchFamily="2" charset="2"/>
              <a:buChar char=""/>
              <a:defRPr/>
            </a:pPr>
            <a:r>
              <a:rPr lang="en-US" sz="3000" smtClean="0">
                <a:ea typeface="MS PGothic" panose="020B0600070205080204" pitchFamily="34" charset="-128"/>
              </a:rPr>
              <a:t>Configure a new external </a:t>
            </a:r>
            <a:r>
              <a:rPr lang="en-US" sz="3000" b="1" smtClean="0">
                <a:ea typeface="MS PGothic" panose="020B0600070205080204" pitchFamily="34" charset="-128"/>
              </a:rPr>
              <a:t>link</a:t>
            </a:r>
            <a:r>
              <a:rPr lang="en-US" sz="3000" smtClean="0">
                <a:ea typeface="MS PGothic" panose="020B0600070205080204" pitchFamily="34" charset="-128"/>
              </a:rPr>
              <a:t> </a:t>
            </a:r>
          </a:p>
          <a:p>
            <a:pPr lvl="2" eaLnBrk="1" hangingPunct="1">
              <a:lnSpc>
                <a:spcPct val="93000"/>
              </a:lnSpc>
              <a:spcBef>
                <a:spcPts val="125"/>
              </a:spcBef>
              <a:spcAft>
                <a:spcPts val="125"/>
              </a:spcAft>
              <a:buClr>
                <a:srgbClr val="003F69"/>
              </a:buClr>
              <a:buSzPct val="100000"/>
              <a:buFont typeface="Wingdings" panose="05000000000000000000" pitchFamily="2" charset="2"/>
              <a:buChar char=""/>
              <a:defRPr/>
            </a:pPr>
            <a:r>
              <a:rPr lang="en-US" sz="2100" smtClean="0">
                <a:ea typeface="MS PGothic" panose="020B0600070205080204" pitchFamily="34" charset="-128"/>
              </a:rPr>
              <a:t>to access IBM zAware from z/OSMF</a:t>
            </a:r>
          </a:p>
          <a:p>
            <a:pPr marL="735013" indent="-508000" eaLnBrk="1" hangingPunct="1">
              <a:lnSpc>
                <a:spcPct val="93000"/>
              </a:lnSpc>
              <a:defRPr/>
            </a:pPr>
            <a:endParaRPr lang="en-US" sz="3000" smtClean="0">
              <a:ea typeface="MS PGothic" panose="020B0600070205080204" pitchFamily="34" charset="-128"/>
            </a:endParaRPr>
          </a:p>
          <a:p>
            <a:pPr lvl="1" eaLnBrk="1" hangingPunct="1">
              <a:lnSpc>
                <a:spcPct val="93000"/>
              </a:lnSpc>
              <a:spcBef>
                <a:spcPts val="375"/>
              </a:spcBef>
              <a:spcAft>
                <a:spcPts val="375"/>
              </a:spcAft>
              <a:buClr>
                <a:srgbClr val="003F69"/>
              </a:buClr>
              <a:buSzPct val="100000"/>
              <a:buFont typeface="Wingdings" panose="05000000000000000000" pitchFamily="2" charset="2"/>
              <a:buChar char=""/>
              <a:defRPr/>
            </a:pPr>
            <a:r>
              <a:rPr lang="en-US" sz="3000" smtClean="0">
                <a:ea typeface="MS PGothic" panose="020B0600070205080204" pitchFamily="34" charset="-128"/>
              </a:rPr>
              <a:t>Administration &gt; Links &gt; Actions &gt; New</a:t>
            </a:r>
          </a:p>
          <a:p>
            <a:pPr lvl="2" eaLnBrk="1" hangingPunct="1">
              <a:lnSpc>
                <a:spcPct val="93000"/>
              </a:lnSpc>
              <a:spcBef>
                <a:spcPts val="125"/>
              </a:spcBef>
              <a:spcAft>
                <a:spcPts val="125"/>
              </a:spcAft>
              <a:buClr>
                <a:srgbClr val="003F69"/>
              </a:buClr>
              <a:buSzPct val="100000"/>
              <a:buFont typeface="Wingdings" panose="05000000000000000000" pitchFamily="2" charset="2"/>
              <a:buChar char=""/>
              <a:defRPr/>
            </a:pPr>
            <a:r>
              <a:rPr lang="en-US" sz="2100" smtClean="0">
                <a:ea typeface="MS PGothic" panose="020B0600070205080204" pitchFamily="34" charset="-128"/>
              </a:rPr>
              <a:t>Provide link name, SAF suffix, </a:t>
            </a:r>
            <a:r>
              <a:rPr lang="en-US" sz="2100" b="1" smtClean="0">
                <a:ea typeface="MS PGothic" panose="020B0600070205080204" pitchFamily="34" charset="-128"/>
              </a:rPr>
              <a:t>zAware GUI URL</a:t>
            </a:r>
            <a:r>
              <a:rPr lang="en-US" sz="2100" smtClean="0">
                <a:ea typeface="MS PGothic" panose="020B0600070205080204" pitchFamily="34" charset="-128"/>
              </a:rPr>
              <a:t> </a:t>
            </a:r>
          </a:p>
          <a:p>
            <a:pPr lvl="2" eaLnBrk="1" hangingPunct="1">
              <a:lnSpc>
                <a:spcPct val="93000"/>
              </a:lnSpc>
              <a:spcBef>
                <a:spcPts val="125"/>
              </a:spcBef>
              <a:spcAft>
                <a:spcPts val="125"/>
              </a:spcAft>
              <a:buClr>
                <a:srgbClr val="003F69"/>
              </a:buClr>
              <a:buSzPct val="100000"/>
              <a:buFont typeface="Wingdings" panose="05000000000000000000" pitchFamily="2" charset="2"/>
              <a:buChar char=""/>
              <a:defRPr/>
            </a:pPr>
            <a:r>
              <a:rPr lang="en-US" sz="2100" smtClean="0">
                <a:ea typeface="MS PGothic" panose="020B0600070205080204" pitchFamily="34" charset="-128"/>
              </a:rPr>
              <a:t>Category – recommend Problem Determination</a:t>
            </a:r>
          </a:p>
          <a:p>
            <a:pPr lvl="2" eaLnBrk="1" hangingPunct="1">
              <a:lnSpc>
                <a:spcPct val="93000"/>
              </a:lnSpc>
              <a:spcBef>
                <a:spcPts val="125"/>
              </a:spcBef>
              <a:spcAft>
                <a:spcPts val="125"/>
              </a:spcAft>
              <a:buClr>
                <a:srgbClr val="003F69"/>
              </a:buClr>
              <a:buSzPct val="100000"/>
              <a:buFont typeface="Wingdings" panose="05000000000000000000" pitchFamily="2" charset="2"/>
              <a:buChar char=""/>
              <a:defRPr/>
            </a:pPr>
            <a:r>
              <a:rPr lang="en-US" sz="2100" smtClean="0">
                <a:ea typeface="MS PGothic" panose="020B0600070205080204" pitchFamily="34" charset="-128"/>
              </a:rPr>
              <a:t>Define authority required to use the link</a:t>
            </a:r>
          </a:p>
          <a:p>
            <a:pPr marL="1135063" indent="-671513" eaLnBrk="1" hangingPunct="1">
              <a:lnSpc>
                <a:spcPct val="93000"/>
              </a:lnSpc>
              <a:defRPr/>
            </a:pPr>
            <a:endParaRPr lang="en-US" sz="1600" smtClean="0">
              <a:ea typeface="MS PGothic" panose="020B0600070205080204" pitchFamily="34" charset="-128"/>
            </a:endParaRPr>
          </a:p>
          <a:p>
            <a:pPr marL="334963" eaLnBrk="1" hangingPunct="1">
              <a:lnSpc>
                <a:spcPct val="93000"/>
              </a:lnSpc>
              <a:defRPr/>
            </a:pPr>
            <a:endParaRPr lang="en-US" sz="2000" smtClean="0">
              <a:ea typeface="MS PGothic" panose="020B0600070205080204" pitchFamily="34" charset="-128"/>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Number Placeholder 3"/>
          <p:cNvSpPr>
            <a:spLocks noGrp="1"/>
          </p:cNvSpPr>
          <p:nvPr>
            <p:ph type="sldNum" sz="quarter" idx="10"/>
          </p:nvPr>
        </p:nvSpPr>
        <p:spPr>
          <a:noFill/>
        </p:spPr>
        <p:txBody>
          <a:bodyPr/>
          <a:lstStyle>
            <a:lvl1pPr marL="358775" indent="-358775">
              <a:spcBef>
                <a:spcPts val="1250"/>
              </a:spcBef>
              <a:spcAft>
                <a:spcPts val="250"/>
              </a:spcAft>
              <a:buClr>
                <a:srgbClr val="000000"/>
              </a:buClr>
              <a:buSzPct val="100000"/>
              <a:buFont typeface="Times New Roman" panose="02020603050405020304" pitchFamily="18" charset="0"/>
              <a:buChar char="•"/>
              <a:defRPr sz="2000">
                <a:solidFill>
                  <a:srgbClr val="000000"/>
                </a:solidFill>
                <a:latin typeface="Arial" panose="020B0604020202020204" pitchFamily="34" charset="0"/>
                <a:ea typeface="MS PGothic" panose="020B0600070205080204" pitchFamily="34" charset="-128"/>
              </a:defRPr>
            </a:lvl1pPr>
            <a:lvl2pPr>
              <a:spcBef>
                <a:spcPts val="225"/>
              </a:spcBef>
              <a:spcAft>
                <a:spcPts val="225"/>
              </a:spcAft>
              <a:buClr>
                <a:srgbClr val="000000"/>
              </a:buClr>
              <a:buSzPct val="100000"/>
              <a:buFont typeface="Times New Roman" panose="02020603050405020304" pitchFamily="18" charset="0"/>
              <a:buChar char="–"/>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9pPr>
          </a:lstStyle>
          <a:p>
            <a:pPr>
              <a:spcBef>
                <a:spcPct val="0"/>
              </a:spcBef>
              <a:spcAft>
                <a:spcPct val="0"/>
              </a:spcAft>
              <a:buSzPct val="45000"/>
              <a:buFont typeface="Wingdings" panose="05000000000000000000" pitchFamily="2" charset="2"/>
              <a:buNone/>
            </a:pPr>
            <a:fld id="{5498F11E-1834-463F-8DCC-8A3E67BFD147}" type="slidenum">
              <a:rPr lang="en-US" sz="800" smtClean="0">
                <a:latin typeface="Times New Roman" panose="02020603050405020304" pitchFamily="18" charset="0"/>
              </a:rPr>
              <a:pPr>
                <a:spcBef>
                  <a:spcPct val="0"/>
                </a:spcBef>
                <a:spcAft>
                  <a:spcPct val="0"/>
                </a:spcAft>
                <a:buSzPct val="45000"/>
                <a:buFont typeface="Wingdings" panose="05000000000000000000" pitchFamily="2" charset="2"/>
                <a:buNone/>
              </a:pPr>
              <a:t>31</a:t>
            </a:fld>
            <a:endParaRPr lang="en-US" sz="800" smtClean="0">
              <a:latin typeface="Times New Roman" panose="02020603050405020304" pitchFamily="18" charset="0"/>
            </a:endParaRPr>
          </a:p>
        </p:txBody>
      </p:sp>
      <p:sp>
        <p:nvSpPr>
          <p:cNvPr id="102403" name="Text Box 1"/>
          <p:cNvSpPr txBox="1">
            <a:spLocks noChangeArrowheads="1"/>
          </p:cNvSpPr>
          <p:nvPr/>
        </p:nvSpPr>
        <p:spPr bwMode="auto">
          <a:xfrm>
            <a:off x="182563" y="6537325"/>
            <a:ext cx="366712" cy="18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ea typeface="MS PGothic" panose="020B0600070205080204" pitchFamily="34" charset="-128"/>
            </a:endParaRPr>
          </a:p>
        </p:txBody>
      </p:sp>
      <p:sp>
        <p:nvSpPr>
          <p:cNvPr id="102404" name="Text Box 2"/>
          <p:cNvSpPr txBox="1">
            <a:spLocks noChangeArrowheads="1"/>
          </p:cNvSpPr>
          <p:nvPr/>
        </p:nvSpPr>
        <p:spPr bwMode="auto">
          <a:xfrm>
            <a:off x="357188" y="625475"/>
            <a:ext cx="8405812" cy="593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95184" rIns="90000" bIns="46800"/>
          <a:lstStyle>
            <a:lvl1pPr>
              <a:spcBef>
                <a:spcPts val="1250"/>
              </a:spcBef>
              <a:spcAft>
                <a:spcPts val="25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S PGothic" panose="020B0600070205080204" pitchFamily="34" charset="-128"/>
              </a:defRPr>
            </a:lvl1pPr>
            <a:lvl2pPr>
              <a:spcBef>
                <a:spcPts val="225"/>
              </a:spcBef>
              <a:spcAft>
                <a:spcPts val="225"/>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MS PGothic" panose="020B0600070205080204" pitchFamily="34" charset="-128"/>
              </a:defRPr>
            </a:lvl9pPr>
          </a:lstStyle>
          <a:p>
            <a:pPr eaLnBrk="1" hangingPunct="1">
              <a:lnSpc>
                <a:spcPct val="84000"/>
              </a:lnSpc>
              <a:spcBef>
                <a:spcPct val="0"/>
              </a:spcBef>
              <a:spcAft>
                <a:spcPct val="0"/>
              </a:spcAft>
              <a:buFont typeface="Times New Roman" panose="02020603050405020304" pitchFamily="18" charset="0"/>
              <a:buNone/>
            </a:pPr>
            <a:r>
              <a:rPr lang="en-US" sz="2400" b="1">
                <a:solidFill>
                  <a:srgbClr val="003F69"/>
                </a:solidFill>
              </a:rPr>
              <a:t>Integration with other System Management products</a:t>
            </a:r>
          </a:p>
        </p:txBody>
      </p:sp>
      <p:sp>
        <p:nvSpPr>
          <p:cNvPr id="48131" name="Text Box 3"/>
          <p:cNvSpPr txBox="1">
            <a:spLocks noChangeArrowheads="1"/>
          </p:cNvSpPr>
          <p:nvPr/>
        </p:nvSpPr>
        <p:spPr bwMode="auto">
          <a:xfrm>
            <a:off x="219075" y="1447800"/>
            <a:ext cx="8763000" cy="426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87120" rIns="90000" bIns="46800"/>
          <a:lstStyle>
            <a:lvl1pPr marL="333375" indent="-331788">
              <a:tabLst>
                <a:tab pos="1309688" algn="l"/>
                <a:tab pos="2224088" algn="l"/>
                <a:tab pos="3138488" algn="l"/>
                <a:tab pos="4052888" algn="l"/>
                <a:tab pos="4967288" algn="l"/>
                <a:tab pos="5881688" algn="l"/>
                <a:tab pos="6796088" algn="l"/>
                <a:tab pos="7710488" algn="l"/>
                <a:tab pos="8624888" algn="l"/>
                <a:tab pos="9539288" algn="l"/>
                <a:tab pos="10453688" algn="l"/>
              </a:tabLst>
              <a:defRPr>
                <a:solidFill>
                  <a:srgbClr val="000000"/>
                </a:solidFill>
                <a:latin typeface="Arial" panose="020B0604020202020204" pitchFamily="34" charset="0"/>
                <a:ea typeface="DejaVu Sans" charset="0"/>
                <a:cs typeface="DejaVu Sans" charset="0"/>
              </a:defRPr>
            </a:lvl1pPr>
            <a:lvl2pPr marL="733425" indent="-509588">
              <a:tabLst>
                <a:tab pos="1309688" algn="l"/>
                <a:tab pos="2224088" algn="l"/>
                <a:tab pos="3138488" algn="l"/>
                <a:tab pos="4052888" algn="l"/>
                <a:tab pos="4967288" algn="l"/>
                <a:tab pos="5881688" algn="l"/>
                <a:tab pos="6796088" algn="l"/>
                <a:tab pos="7710488" algn="l"/>
                <a:tab pos="8624888" algn="l"/>
                <a:tab pos="9539288" algn="l"/>
                <a:tab pos="10453688" algn="l"/>
              </a:tabLst>
              <a:defRPr>
                <a:solidFill>
                  <a:srgbClr val="000000"/>
                </a:solidFill>
                <a:latin typeface="Arial" panose="020B0604020202020204" pitchFamily="34" charset="0"/>
                <a:ea typeface="DejaVu Sans" charset="0"/>
                <a:cs typeface="DejaVu Sans" charset="0"/>
              </a:defRPr>
            </a:lvl2pPr>
            <a:lvl3pPr marL="1133475" indent="-671513">
              <a:tabLst>
                <a:tab pos="1309688" algn="l"/>
                <a:tab pos="2224088" algn="l"/>
                <a:tab pos="3138488" algn="l"/>
                <a:tab pos="4052888" algn="l"/>
                <a:tab pos="4967288" algn="l"/>
                <a:tab pos="5881688" algn="l"/>
                <a:tab pos="6796088" algn="l"/>
                <a:tab pos="7710488" algn="l"/>
                <a:tab pos="8624888" algn="l"/>
                <a:tab pos="9539288" algn="l"/>
                <a:tab pos="10453688" algn="l"/>
              </a:tabLst>
              <a:defRPr>
                <a:solidFill>
                  <a:srgbClr val="000000"/>
                </a:solidFill>
                <a:latin typeface="Arial" panose="020B0604020202020204" pitchFamily="34" charset="0"/>
                <a:ea typeface="DejaVu Sans" charset="0"/>
                <a:cs typeface="DejaVu Sans" charset="0"/>
              </a:defRPr>
            </a:lvl3pPr>
            <a:lvl4pPr marL="1590675" indent="-896938">
              <a:tabLst>
                <a:tab pos="1309688" algn="l"/>
                <a:tab pos="2224088" algn="l"/>
                <a:tab pos="3138488" algn="l"/>
                <a:tab pos="4052888" algn="l"/>
                <a:tab pos="4967288" algn="l"/>
                <a:tab pos="5881688" algn="l"/>
                <a:tab pos="6796088" algn="l"/>
                <a:tab pos="7710488" algn="l"/>
                <a:tab pos="8624888" algn="l"/>
                <a:tab pos="9539288" algn="l"/>
                <a:tab pos="10453688" algn="l"/>
              </a:tabLst>
              <a:defRPr>
                <a:solidFill>
                  <a:srgbClr val="000000"/>
                </a:solidFill>
                <a:latin typeface="Arial" panose="020B0604020202020204" pitchFamily="34" charset="0"/>
                <a:ea typeface="DejaVu Sans" charset="0"/>
                <a:cs typeface="DejaVu Sans" charset="0"/>
              </a:defRPr>
            </a:lvl4pPr>
            <a:lvl5pPr>
              <a:tabLst>
                <a:tab pos="1309688" algn="l"/>
                <a:tab pos="2224088" algn="l"/>
                <a:tab pos="3138488" algn="l"/>
                <a:tab pos="4052888" algn="l"/>
                <a:tab pos="4967288" algn="l"/>
                <a:tab pos="5881688" algn="l"/>
                <a:tab pos="6796088" algn="l"/>
                <a:tab pos="7710488" algn="l"/>
                <a:tab pos="8624888" algn="l"/>
                <a:tab pos="9539288" algn="l"/>
                <a:tab pos="10453688" algn="l"/>
              </a:tabLst>
              <a:defRPr>
                <a:solidFill>
                  <a:srgbClr val="000000"/>
                </a:solidFill>
                <a:latin typeface="Arial" panose="020B0604020202020204" pitchFamily="34" charset="0"/>
                <a:ea typeface="DejaVu Sans" charset="0"/>
                <a:cs typeface="DejaVu Sans"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1309688" algn="l"/>
                <a:tab pos="2224088" algn="l"/>
                <a:tab pos="3138488" algn="l"/>
                <a:tab pos="4052888" algn="l"/>
                <a:tab pos="4967288" algn="l"/>
                <a:tab pos="5881688" algn="l"/>
                <a:tab pos="6796088" algn="l"/>
                <a:tab pos="7710488" algn="l"/>
                <a:tab pos="8624888" algn="l"/>
                <a:tab pos="9539288" algn="l"/>
                <a:tab pos="10453688" algn="l"/>
              </a:tabLst>
              <a:defRPr>
                <a:solidFill>
                  <a:srgbClr val="000000"/>
                </a:solidFill>
                <a:latin typeface="Arial" panose="020B0604020202020204" pitchFamily="34" charset="0"/>
                <a:ea typeface="DejaVu Sans" charset="0"/>
                <a:cs typeface="DejaVu Sans"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1309688" algn="l"/>
                <a:tab pos="2224088" algn="l"/>
                <a:tab pos="3138488" algn="l"/>
                <a:tab pos="4052888" algn="l"/>
                <a:tab pos="4967288" algn="l"/>
                <a:tab pos="5881688" algn="l"/>
                <a:tab pos="6796088" algn="l"/>
                <a:tab pos="7710488" algn="l"/>
                <a:tab pos="8624888" algn="l"/>
                <a:tab pos="9539288" algn="l"/>
                <a:tab pos="10453688" algn="l"/>
              </a:tabLst>
              <a:defRPr>
                <a:solidFill>
                  <a:srgbClr val="000000"/>
                </a:solidFill>
                <a:latin typeface="Arial" panose="020B0604020202020204" pitchFamily="34" charset="0"/>
                <a:ea typeface="DejaVu Sans" charset="0"/>
                <a:cs typeface="DejaVu Sans"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1309688" algn="l"/>
                <a:tab pos="2224088" algn="l"/>
                <a:tab pos="3138488" algn="l"/>
                <a:tab pos="4052888" algn="l"/>
                <a:tab pos="4967288" algn="l"/>
                <a:tab pos="5881688" algn="l"/>
                <a:tab pos="6796088" algn="l"/>
                <a:tab pos="7710488" algn="l"/>
                <a:tab pos="8624888" algn="l"/>
                <a:tab pos="9539288" algn="l"/>
                <a:tab pos="10453688" algn="l"/>
              </a:tabLst>
              <a:defRPr>
                <a:solidFill>
                  <a:srgbClr val="000000"/>
                </a:solidFill>
                <a:latin typeface="Arial" panose="020B0604020202020204" pitchFamily="34" charset="0"/>
                <a:ea typeface="DejaVu Sans" charset="0"/>
                <a:cs typeface="DejaVu Sans"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1309688" algn="l"/>
                <a:tab pos="2224088" algn="l"/>
                <a:tab pos="3138488" algn="l"/>
                <a:tab pos="4052888" algn="l"/>
                <a:tab pos="4967288" algn="l"/>
                <a:tab pos="5881688" algn="l"/>
                <a:tab pos="6796088" algn="l"/>
                <a:tab pos="7710488" algn="l"/>
                <a:tab pos="8624888" algn="l"/>
                <a:tab pos="9539288" algn="l"/>
                <a:tab pos="10453688" algn="l"/>
              </a:tabLst>
              <a:defRPr>
                <a:solidFill>
                  <a:srgbClr val="000000"/>
                </a:solidFill>
                <a:latin typeface="Arial" panose="020B0604020202020204" pitchFamily="34" charset="0"/>
                <a:ea typeface="DejaVu Sans" charset="0"/>
                <a:cs typeface="DejaVu Sans" charset="0"/>
              </a:defRPr>
            </a:lvl9pPr>
          </a:lstStyle>
          <a:p>
            <a:pPr eaLnBrk="1" hangingPunct="1">
              <a:lnSpc>
                <a:spcPct val="84000"/>
              </a:lnSpc>
              <a:spcBef>
                <a:spcPts val="1250"/>
              </a:spcBef>
              <a:spcAft>
                <a:spcPts val="250"/>
              </a:spcAft>
              <a:buClr>
                <a:srgbClr val="003F69"/>
              </a:buClr>
              <a:buSzPct val="100000"/>
              <a:buFont typeface="Wingdings" panose="05000000000000000000" pitchFamily="2" charset="2"/>
              <a:buChar char=""/>
              <a:defRPr/>
            </a:pPr>
            <a:r>
              <a:rPr lang="en-US" sz="2000" b="1" smtClean="0">
                <a:ea typeface="MS PGothic" panose="020B0600070205080204" pitchFamily="34" charset="-128"/>
              </a:rPr>
              <a:t>API</a:t>
            </a:r>
            <a:r>
              <a:rPr lang="en-US" sz="2000" smtClean="0">
                <a:ea typeface="MS PGothic" panose="020B0600070205080204" pitchFamily="34" charset="-128"/>
              </a:rPr>
              <a:t>s </a:t>
            </a:r>
          </a:p>
          <a:p>
            <a:pPr lvl="1" eaLnBrk="1" hangingPunct="1">
              <a:lnSpc>
                <a:spcPct val="84000"/>
              </a:lnSpc>
              <a:spcBef>
                <a:spcPts val="288"/>
              </a:spcBef>
              <a:spcAft>
                <a:spcPts val="288"/>
              </a:spcAft>
              <a:buClr>
                <a:srgbClr val="003F69"/>
              </a:buClr>
              <a:buSzPct val="100000"/>
              <a:buFont typeface="Wingdings" panose="05000000000000000000" pitchFamily="2" charset="2"/>
              <a:buChar char=""/>
              <a:defRPr/>
            </a:pPr>
            <a:r>
              <a:rPr lang="en-US" sz="2300" smtClean="0">
                <a:ea typeface="MS PGothic" panose="020B0600070205080204" pitchFamily="34" charset="-128"/>
              </a:rPr>
              <a:t>Provides </a:t>
            </a:r>
            <a:r>
              <a:rPr lang="en-US" sz="2300" b="1" smtClean="0">
                <a:ea typeface="MS PGothic" panose="020B0600070205080204" pitchFamily="34" charset="-128"/>
              </a:rPr>
              <a:t>XML</a:t>
            </a:r>
            <a:r>
              <a:rPr lang="en-US" sz="2300" smtClean="0">
                <a:ea typeface="MS PGothic" panose="020B0600070205080204" pitchFamily="34" charset="-128"/>
              </a:rPr>
              <a:t> equivalent to GUI </a:t>
            </a:r>
          </a:p>
          <a:p>
            <a:pPr lvl="2" eaLnBrk="1" hangingPunct="1">
              <a:lnSpc>
                <a:spcPct val="84000"/>
              </a:lnSpc>
              <a:spcBef>
                <a:spcPts val="100"/>
              </a:spcBef>
              <a:spcAft>
                <a:spcPts val="100"/>
              </a:spcAft>
              <a:buClr>
                <a:srgbClr val="003F69"/>
              </a:buClr>
              <a:buSzPct val="100000"/>
              <a:buFont typeface="Wingdings" panose="05000000000000000000" pitchFamily="2" charset="2"/>
              <a:buChar char=""/>
              <a:defRPr/>
            </a:pPr>
            <a:r>
              <a:rPr lang="en-US" sz="1700" smtClean="0">
                <a:ea typeface="MS PGothic" panose="020B0600070205080204" pitchFamily="34" charset="-128"/>
              </a:rPr>
              <a:t>Analysis page</a:t>
            </a:r>
          </a:p>
          <a:p>
            <a:pPr lvl="2" eaLnBrk="1" hangingPunct="1">
              <a:lnSpc>
                <a:spcPct val="84000"/>
              </a:lnSpc>
              <a:spcBef>
                <a:spcPts val="100"/>
              </a:spcBef>
              <a:spcAft>
                <a:spcPts val="100"/>
              </a:spcAft>
              <a:buClr>
                <a:srgbClr val="003F69"/>
              </a:buClr>
              <a:buSzPct val="100000"/>
              <a:buFont typeface="Wingdings" panose="05000000000000000000" pitchFamily="2" charset="2"/>
              <a:buChar char=""/>
              <a:defRPr/>
            </a:pPr>
            <a:r>
              <a:rPr lang="en-US" sz="1700" smtClean="0">
                <a:ea typeface="MS PGothic" panose="020B0600070205080204" pitchFamily="34" charset="-128"/>
              </a:rPr>
              <a:t>Interval View page</a:t>
            </a:r>
          </a:p>
          <a:p>
            <a:pPr marL="1135063" indent="-671513" eaLnBrk="1" hangingPunct="1">
              <a:lnSpc>
                <a:spcPct val="84000"/>
              </a:lnSpc>
              <a:defRPr/>
            </a:pPr>
            <a:endParaRPr lang="en-US" sz="900" smtClean="0">
              <a:ea typeface="MS PGothic" panose="020B0600070205080204" pitchFamily="34" charset="-128"/>
            </a:endParaRPr>
          </a:p>
          <a:p>
            <a:pPr lvl="1" eaLnBrk="1" hangingPunct="1">
              <a:lnSpc>
                <a:spcPct val="84000"/>
              </a:lnSpc>
              <a:spcBef>
                <a:spcPts val="288"/>
              </a:spcBef>
              <a:spcAft>
                <a:spcPts val="288"/>
              </a:spcAft>
              <a:buClr>
                <a:srgbClr val="003F69"/>
              </a:buClr>
              <a:buSzPct val="100000"/>
              <a:buFont typeface="Wingdings" panose="05000000000000000000" pitchFamily="2" charset="2"/>
              <a:buChar char=""/>
              <a:defRPr/>
            </a:pPr>
            <a:r>
              <a:rPr lang="en-US" sz="2300" smtClean="0">
                <a:ea typeface="MS PGothic" panose="020B0600070205080204" pitchFamily="34" charset="-128"/>
              </a:rPr>
              <a:t>Requires HTTPS</a:t>
            </a:r>
          </a:p>
          <a:p>
            <a:pPr lvl="2" eaLnBrk="1" hangingPunct="1">
              <a:lnSpc>
                <a:spcPct val="84000"/>
              </a:lnSpc>
              <a:spcBef>
                <a:spcPts val="100"/>
              </a:spcBef>
              <a:spcAft>
                <a:spcPts val="100"/>
              </a:spcAft>
              <a:buClr>
                <a:srgbClr val="003F69"/>
              </a:buClr>
              <a:buSzPct val="100000"/>
              <a:buFont typeface="Wingdings" panose="05000000000000000000" pitchFamily="2" charset="2"/>
              <a:buChar char=""/>
              <a:defRPr/>
            </a:pPr>
            <a:r>
              <a:rPr lang="en-US" sz="1700" smtClean="0">
                <a:ea typeface="MS PGothic" panose="020B0600070205080204" pitchFamily="34" charset="-128"/>
              </a:rPr>
              <a:t>From z/OS, use AT-TLS</a:t>
            </a:r>
          </a:p>
          <a:p>
            <a:pPr marL="1135063" indent="-671513" eaLnBrk="1" hangingPunct="1">
              <a:lnSpc>
                <a:spcPct val="84000"/>
              </a:lnSpc>
              <a:defRPr/>
            </a:pPr>
            <a:endParaRPr lang="en-US" sz="900" smtClean="0">
              <a:ea typeface="MS PGothic" panose="020B0600070205080204" pitchFamily="34" charset="-128"/>
            </a:endParaRPr>
          </a:p>
          <a:p>
            <a:pPr lvl="1" eaLnBrk="1" hangingPunct="1">
              <a:lnSpc>
                <a:spcPct val="84000"/>
              </a:lnSpc>
              <a:spcBef>
                <a:spcPts val="288"/>
              </a:spcBef>
              <a:spcAft>
                <a:spcPts val="288"/>
              </a:spcAft>
              <a:buClr>
                <a:srgbClr val="003F69"/>
              </a:buClr>
              <a:buSzPct val="100000"/>
              <a:buFont typeface="Wingdings" panose="05000000000000000000" pitchFamily="2" charset="2"/>
              <a:buChar char=""/>
              <a:defRPr/>
            </a:pPr>
            <a:r>
              <a:rPr lang="en-US" sz="2300" smtClean="0">
                <a:ea typeface="MS PGothic" panose="020B0600070205080204" pitchFamily="34" charset="-128"/>
              </a:rPr>
              <a:t>HTTP GET/POST requests</a:t>
            </a:r>
          </a:p>
          <a:p>
            <a:pPr lvl="2" eaLnBrk="1" hangingPunct="1">
              <a:lnSpc>
                <a:spcPct val="84000"/>
              </a:lnSpc>
              <a:spcBef>
                <a:spcPts val="100"/>
              </a:spcBef>
              <a:spcAft>
                <a:spcPts val="100"/>
              </a:spcAft>
              <a:buClr>
                <a:srgbClr val="003F69"/>
              </a:buClr>
              <a:buSzPct val="100000"/>
              <a:buFont typeface="Wingdings" panose="05000000000000000000" pitchFamily="2" charset="2"/>
              <a:buChar char=""/>
              <a:defRPr/>
            </a:pPr>
            <a:r>
              <a:rPr lang="en-US" sz="1600" b="1" smtClean="0">
                <a:ea typeface="MS PGothic" panose="020B0600070205080204" pitchFamily="34" charset="-128"/>
              </a:rPr>
              <a:t>Connect and authenticate</a:t>
            </a:r>
            <a:r>
              <a:rPr lang="en-US" sz="1600" smtClean="0">
                <a:ea typeface="MS PGothic" panose="020B0600070205080204" pitchFamily="34" charset="-128"/>
              </a:rPr>
              <a:t> to IBM zAware server</a:t>
            </a:r>
          </a:p>
          <a:p>
            <a:pPr lvl="3" eaLnBrk="1" hangingPunct="1">
              <a:lnSpc>
                <a:spcPct val="84000"/>
              </a:lnSpc>
              <a:spcBef>
                <a:spcPts val="350"/>
              </a:spcBef>
              <a:buClr>
                <a:srgbClr val="000000"/>
              </a:buClr>
              <a:buSzPct val="100000"/>
              <a:buFont typeface="Wingdings" panose="05000000000000000000" pitchFamily="2" charset="2"/>
              <a:buChar char=""/>
              <a:defRPr/>
            </a:pPr>
            <a:r>
              <a:rPr lang="en-US" sz="1400" i="1" smtClean="0">
                <a:ea typeface="MS PGothic" panose="020B0600070205080204" pitchFamily="34" charset="-128"/>
              </a:rPr>
              <a:t>UserID known as a zAware user (e.g. LDAP)</a:t>
            </a:r>
          </a:p>
          <a:p>
            <a:pPr marL="1592263" indent="-896938" eaLnBrk="1" hangingPunct="1">
              <a:lnSpc>
                <a:spcPct val="84000"/>
              </a:lnSpc>
              <a:defRPr/>
            </a:pPr>
            <a:endParaRPr lang="en-US" sz="800" smtClean="0">
              <a:ea typeface="MS PGothic" panose="020B0600070205080204" pitchFamily="34" charset="-128"/>
            </a:endParaRPr>
          </a:p>
          <a:p>
            <a:pPr lvl="2" eaLnBrk="1" hangingPunct="1">
              <a:lnSpc>
                <a:spcPct val="84000"/>
              </a:lnSpc>
              <a:spcBef>
                <a:spcPts val="100"/>
              </a:spcBef>
              <a:spcAft>
                <a:spcPts val="100"/>
              </a:spcAft>
              <a:buClr>
                <a:srgbClr val="003F69"/>
              </a:buClr>
              <a:buSzPct val="100000"/>
              <a:buFont typeface="Wingdings" panose="05000000000000000000" pitchFamily="2" charset="2"/>
              <a:buChar char=""/>
              <a:defRPr/>
            </a:pPr>
            <a:r>
              <a:rPr lang="en-US" sz="1600" b="1" smtClean="0">
                <a:ea typeface="MS PGothic" panose="020B0600070205080204" pitchFamily="34" charset="-128"/>
              </a:rPr>
              <a:t>Retrieve analysis</a:t>
            </a:r>
            <a:r>
              <a:rPr lang="en-US" sz="1600" smtClean="0">
                <a:ea typeface="MS PGothic" panose="020B0600070205080204" pitchFamily="34" charset="-128"/>
              </a:rPr>
              <a:t> for a monitored client</a:t>
            </a:r>
          </a:p>
          <a:p>
            <a:pPr lvl="3" eaLnBrk="1" hangingPunct="1">
              <a:lnSpc>
                <a:spcPct val="84000"/>
              </a:lnSpc>
              <a:spcBef>
                <a:spcPts val="350"/>
              </a:spcBef>
              <a:buClr>
                <a:srgbClr val="000000"/>
              </a:buClr>
              <a:buSzPct val="100000"/>
              <a:buFont typeface="Wingdings" panose="05000000000000000000" pitchFamily="2" charset="2"/>
              <a:buChar char=""/>
              <a:defRPr/>
            </a:pPr>
            <a:r>
              <a:rPr lang="en-US" sz="1400" b="1" smtClean="0">
                <a:solidFill>
                  <a:srgbClr val="000099"/>
                </a:solidFill>
                <a:ea typeface="MS PGothic" panose="020B0600070205080204" pitchFamily="34" charset="-128"/>
              </a:rPr>
              <a:t>Analysis	</a:t>
            </a:r>
            <a:r>
              <a:rPr lang="en-US" sz="1400" b="1" i="1" smtClean="0">
                <a:ea typeface="MS PGothic" panose="020B0600070205080204" pitchFamily="34" charset="-128"/>
              </a:rPr>
              <a:t>Analysis data generated</a:t>
            </a:r>
          </a:p>
          <a:p>
            <a:pPr lvl="3" eaLnBrk="1" hangingPunct="1">
              <a:lnSpc>
                <a:spcPct val="84000"/>
              </a:lnSpc>
              <a:spcBef>
                <a:spcPts val="350"/>
              </a:spcBef>
              <a:buClr>
                <a:srgbClr val="000000"/>
              </a:buClr>
              <a:buSzPct val="100000"/>
              <a:buFont typeface="Wingdings" panose="05000000000000000000" pitchFamily="2" charset="2"/>
              <a:buChar char=""/>
              <a:defRPr/>
            </a:pPr>
            <a:r>
              <a:rPr lang="en-US" sz="1400" b="1" smtClean="0">
                <a:solidFill>
                  <a:srgbClr val="000099"/>
                </a:solidFill>
                <a:ea typeface="MS PGothic" panose="020B0600070205080204" pitchFamily="34" charset="-128"/>
              </a:rPr>
              <a:t>INTERVAL</a:t>
            </a:r>
            <a:r>
              <a:rPr lang="en-US" sz="1400" i="1" smtClean="0">
                <a:ea typeface="MS PGothic" panose="020B0600070205080204" pitchFamily="34" charset="-128"/>
              </a:rPr>
              <a:t>	Message scores for a 10-minute interval</a:t>
            </a:r>
          </a:p>
          <a:p>
            <a:pPr lvl="3" eaLnBrk="1" hangingPunct="1">
              <a:lnSpc>
                <a:spcPct val="84000"/>
              </a:lnSpc>
              <a:spcBef>
                <a:spcPts val="350"/>
              </a:spcBef>
              <a:buClr>
                <a:srgbClr val="000000"/>
              </a:buClr>
              <a:buSzPct val="100000"/>
              <a:buFont typeface="Wingdings" panose="05000000000000000000" pitchFamily="2" charset="2"/>
              <a:buChar char=""/>
              <a:defRPr/>
            </a:pPr>
            <a:r>
              <a:rPr lang="en-US" sz="1400" b="1" smtClean="0">
                <a:solidFill>
                  <a:srgbClr val="000099"/>
                </a:solidFill>
                <a:ea typeface="MS PGothic" panose="020B0600070205080204" pitchFamily="34" charset="-128"/>
              </a:rPr>
              <a:t>LPAR</a:t>
            </a:r>
            <a:r>
              <a:rPr lang="en-US" sz="1400" b="1" smtClean="0">
                <a:ea typeface="MS PGothic" panose="020B0600070205080204" pitchFamily="34" charset="-128"/>
              </a:rPr>
              <a:t> </a:t>
            </a:r>
            <a:r>
              <a:rPr lang="en-US" sz="1400" smtClean="0">
                <a:ea typeface="MS PGothic" panose="020B0600070205080204" pitchFamily="34" charset="-128"/>
              </a:rPr>
              <a:t>	</a:t>
            </a:r>
            <a:r>
              <a:rPr lang="en-US" sz="1400" i="1" smtClean="0">
                <a:ea typeface="MS PGothic" panose="020B0600070205080204" pitchFamily="34" charset="-128"/>
              </a:rPr>
              <a:t>Interval scores for date (deprecated, replaced by analysis)</a:t>
            </a:r>
          </a:p>
        </p:txBody>
      </p:sp>
      <p:sp>
        <p:nvSpPr>
          <p:cNvPr id="102406" name="Text Box 4"/>
          <p:cNvSpPr txBox="1">
            <a:spLocks noChangeArrowheads="1"/>
          </p:cNvSpPr>
          <p:nvPr/>
        </p:nvSpPr>
        <p:spPr bwMode="auto">
          <a:xfrm>
            <a:off x="357188" y="5902325"/>
            <a:ext cx="8615362" cy="592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105552"/>
          <a:lstStyle>
            <a:lvl1pPr>
              <a:spcBef>
                <a:spcPts val="1250"/>
              </a:spcBef>
              <a:spcAft>
                <a:spcPts val="250"/>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S PGothic" panose="020B0600070205080204" pitchFamily="34" charset="-128"/>
              </a:defRPr>
            </a:lvl1pPr>
            <a:lvl2pPr>
              <a:spcBef>
                <a:spcPts val="225"/>
              </a:spcBef>
              <a:spcAft>
                <a:spcPts val="225"/>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1200">
                <a:solidFill>
                  <a:srgbClr val="000000"/>
                </a:solidFill>
                <a:latin typeface="Arial" panose="020B0604020202020204" pitchFamily="34" charset="0"/>
                <a:ea typeface="MS PGothic" panose="020B0600070205080204" pitchFamily="34" charset="-128"/>
              </a:defRPr>
            </a:lvl9pPr>
          </a:lstStyle>
          <a:p>
            <a:pPr eaLnBrk="1" hangingPunct="1">
              <a:lnSpc>
                <a:spcPct val="93000"/>
              </a:lnSpc>
              <a:spcBef>
                <a:spcPct val="0"/>
              </a:spcBef>
              <a:spcAft>
                <a:spcPct val="0"/>
              </a:spcAft>
              <a:buFont typeface="Times New Roman" panose="02020603050405020304" pitchFamily="18" charset="0"/>
              <a:buNone/>
            </a:pPr>
            <a:r>
              <a:rPr lang="en-US" sz="1600"/>
              <a:t>Note: API is compatible with existing callers (z/OS)</a:t>
            </a:r>
          </a:p>
          <a:p>
            <a:pPr eaLnBrk="1" hangingPunct="1">
              <a:lnSpc>
                <a:spcPct val="93000"/>
              </a:lnSpc>
              <a:spcBef>
                <a:spcPct val="0"/>
              </a:spcBef>
              <a:spcAft>
                <a:spcPct val="0"/>
              </a:spcAft>
              <a:buFont typeface="Times New Roman" panose="02020603050405020304" pitchFamily="18" charset="0"/>
              <a:buNone/>
            </a:pPr>
            <a:r>
              <a:rPr lang="en-US" sz="1600"/>
              <a:t>V2 required for Linux.  Adds new attributes.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Number Placeholder 3"/>
          <p:cNvSpPr>
            <a:spLocks noGrp="1"/>
          </p:cNvSpPr>
          <p:nvPr>
            <p:ph type="sldNum" sz="quarter" idx="10"/>
          </p:nvPr>
        </p:nvSpPr>
        <p:spPr>
          <a:noFill/>
        </p:spPr>
        <p:txBody>
          <a:bodyPr/>
          <a:lstStyle>
            <a:lvl1pPr marL="358775" indent="-358775">
              <a:spcBef>
                <a:spcPts val="1250"/>
              </a:spcBef>
              <a:spcAft>
                <a:spcPts val="250"/>
              </a:spcAft>
              <a:buClr>
                <a:srgbClr val="000000"/>
              </a:buClr>
              <a:buSzPct val="100000"/>
              <a:buFont typeface="Times New Roman" panose="02020603050405020304" pitchFamily="18" charset="0"/>
              <a:buChar char="•"/>
              <a:defRPr sz="2000">
                <a:solidFill>
                  <a:srgbClr val="000000"/>
                </a:solidFill>
                <a:latin typeface="Arial" panose="020B0604020202020204" pitchFamily="34" charset="0"/>
                <a:ea typeface="MS PGothic" panose="020B0600070205080204" pitchFamily="34" charset="-128"/>
              </a:defRPr>
            </a:lvl1pPr>
            <a:lvl2pPr>
              <a:spcBef>
                <a:spcPts val="225"/>
              </a:spcBef>
              <a:spcAft>
                <a:spcPts val="225"/>
              </a:spcAft>
              <a:buClr>
                <a:srgbClr val="000000"/>
              </a:buClr>
              <a:buSzPct val="100000"/>
              <a:buFont typeface="Times New Roman" panose="02020603050405020304" pitchFamily="18" charset="0"/>
              <a:buChar char="–"/>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9pPr>
          </a:lstStyle>
          <a:p>
            <a:pPr>
              <a:spcBef>
                <a:spcPct val="0"/>
              </a:spcBef>
              <a:spcAft>
                <a:spcPct val="0"/>
              </a:spcAft>
              <a:buSzPct val="45000"/>
              <a:buFont typeface="Wingdings" panose="05000000000000000000" pitchFamily="2" charset="2"/>
              <a:buNone/>
            </a:pPr>
            <a:fld id="{201EB59F-BB16-43F7-9B6E-8B4079213D6B}" type="slidenum">
              <a:rPr lang="en-US" sz="800" smtClean="0">
                <a:latin typeface="Times New Roman" panose="02020603050405020304" pitchFamily="18" charset="0"/>
              </a:rPr>
              <a:pPr>
                <a:spcBef>
                  <a:spcPct val="0"/>
                </a:spcBef>
                <a:spcAft>
                  <a:spcPct val="0"/>
                </a:spcAft>
                <a:buSzPct val="45000"/>
                <a:buFont typeface="Wingdings" panose="05000000000000000000" pitchFamily="2" charset="2"/>
                <a:buNone/>
              </a:pPr>
              <a:t>32</a:t>
            </a:fld>
            <a:endParaRPr lang="en-US" sz="800" smtClean="0">
              <a:latin typeface="Times New Roman" panose="02020603050405020304" pitchFamily="18" charset="0"/>
            </a:endParaRPr>
          </a:p>
        </p:txBody>
      </p:sp>
      <p:sp>
        <p:nvSpPr>
          <p:cNvPr id="104451" name="Text Box 1"/>
          <p:cNvSpPr txBox="1">
            <a:spLocks noChangeArrowheads="1"/>
          </p:cNvSpPr>
          <p:nvPr/>
        </p:nvSpPr>
        <p:spPr bwMode="auto">
          <a:xfrm>
            <a:off x="182563" y="6537325"/>
            <a:ext cx="366712" cy="18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ea typeface="MS PGothic" panose="020B0600070205080204" pitchFamily="34" charset="-128"/>
            </a:endParaRPr>
          </a:p>
        </p:txBody>
      </p:sp>
      <p:sp>
        <p:nvSpPr>
          <p:cNvPr id="104452" name="Text Box 2"/>
          <p:cNvSpPr txBox="1">
            <a:spLocks noChangeArrowheads="1"/>
          </p:cNvSpPr>
          <p:nvPr/>
        </p:nvSpPr>
        <p:spPr bwMode="auto">
          <a:xfrm>
            <a:off x="180975" y="579438"/>
            <a:ext cx="7767638" cy="792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95184" rIns="90000" bIns="46800"/>
          <a:lstStyle>
            <a:lvl1pPr>
              <a:spcBef>
                <a:spcPts val="1250"/>
              </a:spcBef>
              <a:spcAft>
                <a:spcPts val="25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S PGothic" panose="020B0600070205080204" pitchFamily="34" charset="-128"/>
              </a:defRPr>
            </a:lvl1pPr>
            <a:lvl2pPr>
              <a:spcBef>
                <a:spcPts val="225"/>
              </a:spcBef>
              <a:spcAft>
                <a:spcPts val="225"/>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MS PGothic" panose="020B0600070205080204" pitchFamily="34" charset="-128"/>
              </a:defRPr>
            </a:lvl9pPr>
          </a:lstStyle>
          <a:p>
            <a:pPr eaLnBrk="1" hangingPunct="1">
              <a:lnSpc>
                <a:spcPct val="84000"/>
              </a:lnSpc>
              <a:spcBef>
                <a:spcPct val="0"/>
              </a:spcBef>
              <a:spcAft>
                <a:spcPct val="0"/>
              </a:spcAft>
              <a:buFont typeface="Times New Roman" panose="02020603050405020304" pitchFamily="18" charset="0"/>
              <a:buNone/>
            </a:pPr>
            <a:r>
              <a:rPr lang="en-US" sz="2400">
                <a:solidFill>
                  <a:srgbClr val="003F69"/>
                </a:solidFill>
              </a:rPr>
              <a:t>Integration with other System Management products</a:t>
            </a:r>
          </a:p>
        </p:txBody>
      </p:sp>
      <p:sp>
        <p:nvSpPr>
          <p:cNvPr id="49155" name="Text Box 3"/>
          <p:cNvSpPr txBox="1">
            <a:spLocks noChangeArrowheads="1"/>
          </p:cNvSpPr>
          <p:nvPr/>
        </p:nvSpPr>
        <p:spPr bwMode="auto">
          <a:xfrm>
            <a:off x="219075" y="1317625"/>
            <a:ext cx="8763000" cy="534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103500" rIns="90000" bIns="46800"/>
          <a:lstStyle>
            <a:lvl1pPr marL="333375" indent="-331788">
              <a:tabLst>
                <a:tab pos="1309688" algn="l"/>
                <a:tab pos="2224088" algn="l"/>
                <a:tab pos="3138488" algn="l"/>
                <a:tab pos="4052888" algn="l"/>
                <a:tab pos="4967288" algn="l"/>
                <a:tab pos="5881688" algn="l"/>
                <a:tab pos="6796088" algn="l"/>
                <a:tab pos="7710488" algn="l"/>
                <a:tab pos="8624888" algn="l"/>
                <a:tab pos="9539288" algn="l"/>
                <a:tab pos="10453688" algn="l"/>
              </a:tabLst>
              <a:defRPr>
                <a:solidFill>
                  <a:srgbClr val="000000"/>
                </a:solidFill>
                <a:latin typeface="Arial" panose="020B0604020202020204" pitchFamily="34" charset="0"/>
                <a:ea typeface="DejaVu Sans" charset="0"/>
                <a:cs typeface="DejaVu Sans" charset="0"/>
              </a:defRPr>
            </a:lvl1pPr>
            <a:lvl2pPr marL="733425" indent="-509588">
              <a:tabLst>
                <a:tab pos="1309688" algn="l"/>
                <a:tab pos="2224088" algn="l"/>
                <a:tab pos="3138488" algn="l"/>
                <a:tab pos="4052888" algn="l"/>
                <a:tab pos="4967288" algn="l"/>
                <a:tab pos="5881688" algn="l"/>
                <a:tab pos="6796088" algn="l"/>
                <a:tab pos="7710488" algn="l"/>
                <a:tab pos="8624888" algn="l"/>
                <a:tab pos="9539288" algn="l"/>
                <a:tab pos="10453688" algn="l"/>
              </a:tabLst>
              <a:defRPr>
                <a:solidFill>
                  <a:srgbClr val="000000"/>
                </a:solidFill>
                <a:latin typeface="Arial" panose="020B0604020202020204" pitchFamily="34" charset="0"/>
                <a:ea typeface="DejaVu Sans" charset="0"/>
                <a:cs typeface="DejaVu Sans" charset="0"/>
              </a:defRPr>
            </a:lvl2pPr>
            <a:lvl3pPr marL="1133475" indent="-671513">
              <a:tabLst>
                <a:tab pos="1309688" algn="l"/>
                <a:tab pos="2224088" algn="l"/>
                <a:tab pos="3138488" algn="l"/>
                <a:tab pos="4052888" algn="l"/>
                <a:tab pos="4967288" algn="l"/>
                <a:tab pos="5881688" algn="l"/>
                <a:tab pos="6796088" algn="l"/>
                <a:tab pos="7710488" algn="l"/>
                <a:tab pos="8624888" algn="l"/>
                <a:tab pos="9539288" algn="l"/>
                <a:tab pos="10453688" algn="l"/>
              </a:tabLst>
              <a:defRPr>
                <a:solidFill>
                  <a:srgbClr val="000000"/>
                </a:solidFill>
                <a:latin typeface="Arial" panose="020B0604020202020204" pitchFamily="34" charset="0"/>
                <a:ea typeface="DejaVu Sans" charset="0"/>
                <a:cs typeface="DejaVu Sans" charset="0"/>
              </a:defRPr>
            </a:lvl3pPr>
            <a:lvl4pPr>
              <a:tabLst>
                <a:tab pos="1309688" algn="l"/>
                <a:tab pos="2224088" algn="l"/>
                <a:tab pos="3138488" algn="l"/>
                <a:tab pos="4052888" algn="l"/>
                <a:tab pos="4967288" algn="l"/>
                <a:tab pos="5881688" algn="l"/>
                <a:tab pos="6796088" algn="l"/>
                <a:tab pos="7710488" algn="l"/>
                <a:tab pos="8624888" algn="l"/>
                <a:tab pos="9539288" algn="l"/>
                <a:tab pos="10453688" algn="l"/>
              </a:tabLst>
              <a:defRPr>
                <a:solidFill>
                  <a:srgbClr val="000000"/>
                </a:solidFill>
                <a:latin typeface="Arial" panose="020B0604020202020204" pitchFamily="34" charset="0"/>
                <a:ea typeface="DejaVu Sans" charset="0"/>
                <a:cs typeface="DejaVu Sans" charset="0"/>
              </a:defRPr>
            </a:lvl4pPr>
            <a:lvl5pPr>
              <a:tabLst>
                <a:tab pos="1309688" algn="l"/>
                <a:tab pos="2224088" algn="l"/>
                <a:tab pos="3138488" algn="l"/>
                <a:tab pos="4052888" algn="l"/>
                <a:tab pos="4967288" algn="l"/>
                <a:tab pos="5881688" algn="l"/>
                <a:tab pos="6796088" algn="l"/>
                <a:tab pos="7710488" algn="l"/>
                <a:tab pos="8624888" algn="l"/>
                <a:tab pos="9539288" algn="l"/>
                <a:tab pos="10453688" algn="l"/>
              </a:tabLst>
              <a:defRPr>
                <a:solidFill>
                  <a:srgbClr val="000000"/>
                </a:solidFill>
                <a:latin typeface="Arial" panose="020B0604020202020204" pitchFamily="34" charset="0"/>
                <a:ea typeface="DejaVu Sans" charset="0"/>
                <a:cs typeface="DejaVu Sans"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1309688" algn="l"/>
                <a:tab pos="2224088" algn="l"/>
                <a:tab pos="3138488" algn="l"/>
                <a:tab pos="4052888" algn="l"/>
                <a:tab pos="4967288" algn="l"/>
                <a:tab pos="5881688" algn="l"/>
                <a:tab pos="6796088" algn="l"/>
                <a:tab pos="7710488" algn="l"/>
                <a:tab pos="8624888" algn="l"/>
                <a:tab pos="9539288" algn="l"/>
                <a:tab pos="10453688" algn="l"/>
              </a:tabLst>
              <a:defRPr>
                <a:solidFill>
                  <a:srgbClr val="000000"/>
                </a:solidFill>
                <a:latin typeface="Arial" panose="020B0604020202020204" pitchFamily="34" charset="0"/>
                <a:ea typeface="DejaVu Sans" charset="0"/>
                <a:cs typeface="DejaVu Sans"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1309688" algn="l"/>
                <a:tab pos="2224088" algn="l"/>
                <a:tab pos="3138488" algn="l"/>
                <a:tab pos="4052888" algn="l"/>
                <a:tab pos="4967288" algn="l"/>
                <a:tab pos="5881688" algn="l"/>
                <a:tab pos="6796088" algn="l"/>
                <a:tab pos="7710488" algn="l"/>
                <a:tab pos="8624888" algn="l"/>
                <a:tab pos="9539288" algn="l"/>
                <a:tab pos="10453688" algn="l"/>
              </a:tabLst>
              <a:defRPr>
                <a:solidFill>
                  <a:srgbClr val="000000"/>
                </a:solidFill>
                <a:latin typeface="Arial" panose="020B0604020202020204" pitchFamily="34" charset="0"/>
                <a:ea typeface="DejaVu Sans" charset="0"/>
                <a:cs typeface="DejaVu Sans"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1309688" algn="l"/>
                <a:tab pos="2224088" algn="l"/>
                <a:tab pos="3138488" algn="l"/>
                <a:tab pos="4052888" algn="l"/>
                <a:tab pos="4967288" algn="l"/>
                <a:tab pos="5881688" algn="l"/>
                <a:tab pos="6796088" algn="l"/>
                <a:tab pos="7710488" algn="l"/>
                <a:tab pos="8624888" algn="l"/>
                <a:tab pos="9539288" algn="l"/>
                <a:tab pos="10453688" algn="l"/>
              </a:tabLst>
              <a:defRPr>
                <a:solidFill>
                  <a:srgbClr val="000000"/>
                </a:solidFill>
                <a:latin typeface="Arial" panose="020B0604020202020204" pitchFamily="34" charset="0"/>
                <a:ea typeface="DejaVu Sans" charset="0"/>
                <a:cs typeface="DejaVu Sans"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1309688" algn="l"/>
                <a:tab pos="2224088" algn="l"/>
                <a:tab pos="3138488" algn="l"/>
                <a:tab pos="4052888" algn="l"/>
                <a:tab pos="4967288" algn="l"/>
                <a:tab pos="5881688" algn="l"/>
                <a:tab pos="6796088" algn="l"/>
                <a:tab pos="7710488" algn="l"/>
                <a:tab pos="8624888" algn="l"/>
                <a:tab pos="9539288" algn="l"/>
                <a:tab pos="10453688" algn="l"/>
              </a:tabLst>
              <a:defRPr>
                <a:solidFill>
                  <a:srgbClr val="000000"/>
                </a:solidFill>
                <a:latin typeface="Arial" panose="020B0604020202020204" pitchFamily="34" charset="0"/>
                <a:ea typeface="DejaVu Sans" charset="0"/>
                <a:cs typeface="DejaVu Sans" charset="0"/>
              </a:defRPr>
            </a:lvl9pPr>
          </a:lstStyle>
          <a:p>
            <a:pPr eaLnBrk="1" hangingPunct="1">
              <a:lnSpc>
                <a:spcPct val="75000"/>
              </a:lnSpc>
              <a:spcBef>
                <a:spcPts val="1125"/>
              </a:spcBef>
              <a:spcAft>
                <a:spcPts val="225"/>
              </a:spcAft>
              <a:buClr>
                <a:srgbClr val="003F69"/>
              </a:buClr>
              <a:buSzPct val="100000"/>
              <a:buFont typeface="Wingdings" panose="05000000000000000000" pitchFamily="2" charset="2"/>
              <a:buChar char=""/>
              <a:defRPr/>
            </a:pPr>
            <a:r>
              <a:rPr lang="en-US" smtClean="0">
                <a:ea typeface="MS PGothic" panose="020B0600070205080204" pitchFamily="34" charset="-128"/>
              </a:rPr>
              <a:t>IBM Tivoli </a:t>
            </a:r>
            <a:r>
              <a:rPr lang="en-US" b="1" smtClean="0">
                <a:ea typeface="MS PGothic" panose="020B0600070205080204" pitchFamily="34" charset="-128"/>
              </a:rPr>
              <a:t>NetView</a:t>
            </a:r>
            <a:r>
              <a:rPr lang="en-US" smtClean="0">
                <a:ea typeface="MS PGothic" panose="020B0600070205080204" pitchFamily="34" charset="-128"/>
              </a:rPr>
              <a:t> for z/OS</a:t>
            </a:r>
          </a:p>
          <a:p>
            <a:pPr lvl="1" eaLnBrk="1" hangingPunct="1">
              <a:lnSpc>
                <a:spcPct val="75000"/>
              </a:lnSpc>
              <a:spcBef>
                <a:spcPts val="238"/>
              </a:spcBef>
              <a:spcAft>
                <a:spcPts val="238"/>
              </a:spcAft>
              <a:buClr>
                <a:srgbClr val="003F69"/>
              </a:buClr>
              <a:buSzPct val="100000"/>
              <a:buFont typeface="Wingdings" panose="05000000000000000000" pitchFamily="2" charset="2"/>
              <a:buChar char=""/>
              <a:defRPr/>
            </a:pPr>
            <a:r>
              <a:rPr lang="en-US" smtClean="0">
                <a:ea typeface="MS PGothic" panose="020B0600070205080204" pitchFamily="34" charset="-128"/>
              </a:rPr>
              <a:t>Use the APIs to pull the IBM zAware results </a:t>
            </a:r>
          </a:p>
          <a:p>
            <a:pPr lvl="1" eaLnBrk="1" hangingPunct="1">
              <a:lnSpc>
                <a:spcPct val="75000"/>
              </a:lnSpc>
              <a:spcBef>
                <a:spcPts val="238"/>
              </a:spcBef>
              <a:spcAft>
                <a:spcPts val="238"/>
              </a:spcAft>
              <a:buClr>
                <a:srgbClr val="003F69"/>
              </a:buClr>
              <a:buSzPct val="100000"/>
              <a:buFont typeface="Wingdings" panose="05000000000000000000" pitchFamily="2" charset="2"/>
              <a:buChar char=""/>
              <a:defRPr/>
            </a:pPr>
            <a:r>
              <a:rPr lang="en-US" smtClean="0">
                <a:ea typeface="MS PGothic" panose="020B0600070205080204" pitchFamily="34" charset="-128"/>
              </a:rPr>
              <a:t>Sample programs are available from</a:t>
            </a:r>
          </a:p>
          <a:p>
            <a:pPr marL="735013" indent="-508000" eaLnBrk="1" hangingPunct="1">
              <a:lnSpc>
                <a:spcPct val="75000"/>
              </a:lnSpc>
              <a:spcBef>
                <a:spcPts val="138"/>
              </a:spcBef>
              <a:spcAft>
                <a:spcPts val="138"/>
              </a:spcAft>
              <a:defRPr/>
            </a:pPr>
            <a:r>
              <a:rPr lang="en-US" sz="1100" smtClean="0">
                <a:solidFill>
                  <a:srgbClr val="008ABF"/>
                </a:solidFill>
                <a:ea typeface="MS PGothic" panose="020B0600070205080204" pitchFamily="34" charset="-128"/>
                <a:hlinkClick r:id="rId3"/>
              </a:rPr>
              <a:t>https://www.ibm.com/developerworks/mydeveloperworks/wikis/home/wiki/Tivoli%20System%20z%20Monitoring%20and%20Application%20Management/page/Integration%20Scenarios%20for%20Tivoli%20NetView%20for%20zOS?lang=en</a:t>
            </a:r>
          </a:p>
          <a:p>
            <a:pPr lvl="1" eaLnBrk="1" hangingPunct="1">
              <a:lnSpc>
                <a:spcPct val="75000"/>
              </a:lnSpc>
              <a:spcBef>
                <a:spcPts val="213"/>
              </a:spcBef>
              <a:spcAft>
                <a:spcPts val="213"/>
              </a:spcAft>
              <a:buClr>
                <a:srgbClr val="003F69"/>
              </a:buClr>
              <a:buSzPct val="100000"/>
              <a:buFont typeface="Wingdings" panose="05000000000000000000" pitchFamily="2" charset="2"/>
              <a:buChar char=""/>
              <a:defRPr/>
            </a:pPr>
            <a:r>
              <a:rPr lang="en-US" sz="1700" smtClean="0">
                <a:ea typeface="MS PGothic" panose="020B0600070205080204" pitchFamily="34" charset="-128"/>
              </a:rPr>
              <a:t>Described in detail in the Redbook: </a:t>
            </a:r>
          </a:p>
          <a:p>
            <a:pPr lvl="2" eaLnBrk="1" hangingPunct="1">
              <a:lnSpc>
                <a:spcPct val="75000"/>
              </a:lnSpc>
              <a:spcBef>
                <a:spcPts val="88"/>
              </a:spcBef>
              <a:spcAft>
                <a:spcPts val="88"/>
              </a:spcAft>
              <a:buClr>
                <a:srgbClr val="003F69"/>
              </a:buClr>
              <a:buSzPct val="100000"/>
              <a:buFont typeface="Wingdings" panose="05000000000000000000" pitchFamily="2" charset="2"/>
              <a:buChar char=""/>
              <a:defRPr/>
            </a:pPr>
            <a:r>
              <a:rPr lang="en-US" sz="1500" b="1" smtClean="0">
                <a:solidFill>
                  <a:srgbClr val="990000"/>
                </a:solidFill>
                <a:ea typeface="MS PGothic" panose="020B0600070205080204" pitchFamily="34" charset="-128"/>
              </a:rPr>
              <a:t>Extending z/OS System Management Functions with IBM zAware</a:t>
            </a:r>
          </a:p>
          <a:p>
            <a:pPr lvl="1" eaLnBrk="1" hangingPunct="1">
              <a:lnSpc>
                <a:spcPct val="75000"/>
              </a:lnSpc>
              <a:spcBef>
                <a:spcPts val="213"/>
              </a:spcBef>
              <a:spcAft>
                <a:spcPts val="213"/>
              </a:spcAft>
              <a:buClr>
                <a:srgbClr val="003F69"/>
              </a:buClr>
              <a:buSzPct val="100000"/>
              <a:buFont typeface="Wingdings" panose="05000000000000000000" pitchFamily="2" charset="2"/>
              <a:buChar char=""/>
              <a:defRPr/>
            </a:pPr>
            <a:r>
              <a:rPr lang="en-US" sz="1700" smtClean="0">
                <a:ea typeface="MS PGothic" panose="020B0600070205080204" pitchFamily="34" charset="-128"/>
              </a:rPr>
              <a:t>The samples can be tailored to drive NetView message </a:t>
            </a:r>
            <a:r>
              <a:rPr lang="en-US" sz="1700" b="1" smtClean="0">
                <a:ea typeface="MS PGothic" panose="020B0600070205080204" pitchFamily="34" charset="-128"/>
              </a:rPr>
              <a:t>automation</a:t>
            </a:r>
            <a:r>
              <a:rPr lang="en-US" sz="1700" smtClean="0">
                <a:ea typeface="MS PGothic" panose="020B0600070205080204" pitchFamily="34" charset="-128"/>
              </a:rPr>
              <a:t> for high  anomaly scores:</a:t>
            </a:r>
          </a:p>
          <a:p>
            <a:pPr lvl="2" eaLnBrk="1" hangingPunct="1">
              <a:lnSpc>
                <a:spcPct val="75000"/>
              </a:lnSpc>
              <a:spcBef>
                <a:spcPts val="88"/>
              </a:spcBef>
              <a:spcAft>
                <a:spcPts val="88"/>
              </a:spcAft>
              <a:buClr>
                <a:srgbClr val="003F69"/>
              </a:buClr>
              <a:buSzPct val="100000"/>
              <a:buFont typeface="Wingdings" panose="05000000000000000000" pitchFamily="2" charset="2"/>
              <a:buChar char=""/>
              <a:defRPr/>
            </a:pPr>
            <a:r>
              <a:rPr lang="en-US" sz="1500" smtClean="0">
                <a:ea typeface="MS PGothic" panose="020B0600070205080204" pitchFamily="34" charset="-128"/>
              </a:rPr>
              <a:t>Generate a message</a:t>
            </a:r>
          </a:p>
          <a:p>
            <a:pPr lvl="2" eaLnBrk="1" hangingPunct="1">
              <a:lnSpc>
                <a:spcPct val="75000"/>
              </a:lnSpc>
              <a:spcBef>
                <a:spcPts val="88"/>
              </a:spcBef>
              <a:spcAft>
                <a:spcPts val="88"/>
              </a:spcAft>
              <a:buClr>
                <a:srgbClr val="003F69"/>
              </a:buClr>
              <a:buSzPct val="100000"/>
              <a:buFont typeface="Wingdings" panose="05000000000000000000" pitchFamily="2" charset="2"/>
              <a:buChar char=""/>
              <a:defRPr/>
            </a:pPr>
            <a:r>
              <a:rPr lang="en-US" sz="1500" smtClean="0">
                <a:ea typeface="MS PGothic" panose="020B0600070205080204" pitchFamily="34" charset="-128"/>
              </a:rPr>
              <a:t>Generate an event</a:t>
            </a:r>
          </a:p>
          <a:p>
            <a:pPr lvl="1" eaLnBrk="1" hangingPunct="1">
              <a:lnSpc>
                <a:spcPct val="75000"/>
              </a:lnSpc>
              <a:spcBef>
                <a:spcPts val="213"/>
              </a:spcBef>
              <a:spcAft>
                <a:spcPts val="213"/>
              </a:spcAft>
              <a:buClr>
                <a:srgbClr val="003F69"/>
              </a:buClr>
              <a:buSzPct val="100000"/>
              <a:buFont typeface="Wingdings" panose="05000000000000000000" pitchFamily="2" charset="2"/>
              <a:buChar char=""/>
              <a:defRPr/>
            </a:pPr>
            <a:r>
              <a:rPr lang="en-US" sz="1700" smtClean="0">
                <a:ea typeface="MS PGothic" panose="020B0600070205080204" pitchFamily="34" charset="-128"/>
              </a:rPr>
              <a:t>CANZLOG – Browse consolidated logs for PD</a:t>
            </a:r>
          </a:p>
          <a:p>
            <a:pPr marL="735013" indent="-508000" eaLnBrk="1" hangingPunct="1">
              <a:lnSpc>
                <a:spcPct val="75000"/>
              </a:lnSpc>
              <a:defRPr/>
            </a:pPr>
            <a:endParaRPr lang="en-US" sz="700" smtClean="0">
              <a:ea typeface="MS PGothic" panose="020B0600070205080204" pitchFamily="34" charset="-128"/>
            </a:endParaRPr>
          </a:p>
          <a:p>
            <a:pPr eaLnBrk="1" hangingPunct="1">
              <a:lnSpc>
                <a:spcPct val="75000"/>
              </a:lnSpc>
              <a:spcBef>
                <a:spcPts val="1125"/>
              </a:spcBef>
              <a:spcAft>
                <a:spcPts val="225"/>
              </a:spcAft>
              <a:buClr>
                <a:srgbClr val="003F69"/>
              </a:buClr>
              <a:buSzPct val="100000"/>
              <a:buFont typeface="Wingdings" panose="05000000000000000000" pitchFamily="2" charset="2"/>
              <a:buChar char=""/>
              <a:defRPr/>
            </a:pPr>
            <a:r>
              <a:rPr lang="en-US" smtClean="0">
                <a:ea typeface="MS PGothic" panose="020B0600070205080204" pitchFamily="34" charset="-128"/>
              </a:rPr>
              <a:t>Tivoli Integrated Service Management products use of IBM zAware results.</a:t>
            </a:r>
          </a:p>
          <a:p>
            <a:pPr lvl="1" eaLnBrk="1" hangingPunct="1">
              <a:lnSpc>
                <a:spcPct val="75000"/>
              </a:lnSpc>
              <a:spcBef>
                <a:spcPts val="213"/>
              </a:spcBef>
              <a:spcAft>
                <a:spcPts val="213"/>
              </a:spcAft>
              <a:buClr>
                <a:srgbClr val="003F69"/>
              </a:buClr>
              <a:buSzPct val="100000"/>
              <a:buFont typeface="Wingdings" panose="05000000000000000000" pitchFamily="2" charset="2"/>
              <a:buChar char=""/>
              <a:defRPr/>
            </a:pPr>
            <a:r>
              <a:rPr lang="en-US" sz="1700" smtClean="0">
                <a:ea typeface="MS PGothic" panose="020B0600070205080204" pitchFamily="34" charset="-128"/>
              </a:rPr>
              <a:t>Omegamon XE on z/OS (including predefined situations)</a:t>
            </a:r>
          </a:p>
          <a:p>
            <a:pPr eaLnBrk="1" hangingPunct="1">
              <a:lnSpc>
                <a:spcPct val="75000"/>
              </a:lnSpc>
              <a:spcBef>
                <a:spcPts val="1125"/>
              </a:spcBef>
              <a:spcAft>
                <a:spcPts val="225"/>
              </a:spcAft>
              <a:buClr>
                <a:srgbClr val="003F69"/>
              </a:buClr>
              <a:buSzPct val="100000"/>
              <a:buFont typeface="Wingdings" panose="05000000000000000000" pitchFamily="2" charset="2"/>
              <a:buChar char=""/>
              <a:defRPr/>
            </a:pPr>
            <a:r>
              <a:rPr lang="en-US" smtClean="0">
                <a:ea typeface="MS PGothic" panose="020B0600070205080204" pitchFamily="34" charset="-128"/>
              </a:rPr>
              <a:t>Other products can exploit the XML format results</a:t>
            </a:r>
          </a:p>
          <a:p>
            <a:pPr lvl="1" eaLnBrk="1" hangingPunct="1">
              <a:lnSpc>
                <a:spcPct val="75000"/>
              </a:lnSpc>
              <a:spcBef>
                <a:spcPts val="213"/>
              </a:spcBef>
              <a:spcAft>
                <a:spcPts val="213"/>
              </a:spcAft>
              <a:buClr>
                <a:srgbClr val="003F69"/>
              </a:buClr>
              <a:buSzPct val="100000"/>
              <a:buFont typeface="Wingdings" panose="05000000000000000000" pitchFamily="2" charset="2"/>
              <a:buChar char=""/>
              <a:defRPr/>
            </a:pPr>
            <a:r>
              <a:rPr lang="en-US" sz="1700" smtClean="0">
                <a:ea typeface="MS PGothic" panose="020B0600070205080204" pitchFamily="34" charset="-128"/>
              </a:rPr>
              <a:t>Rexx exec sample can be obtained from IBM</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Number Placeholder 3"/>
          <p:cNvSpPr>
            <a:spLocks noGrp="1"/>
          </p:cNvSpPr>
          <p:nvPr>
            <p:ph type="sldNum" sz="quarter" idx="10"/>
          </p:nvPr>
        </p:nvSpPr>
        <p:spPr>
          <a:noFill/>
        </p:spPr>
        <p:txBody>
          <a:bodyPr/>
          <a:lstStyle>
            <a:lvl1pPr marL="358775" indent="-358775">
              <a:spcBef>
                <a:spcPts val="1250"/>
              </a:spcBef>
              <a:spcAft>
                <a:spcPts val="250"/>
              </a:spcAft>
              <a:buClr>
                <a:srgbClr val="000000"/>
              </a:buClr>
              <a:buSzPct val="100000"/>
              <a:buFont typeface="Times New Roman" panose="02020603050405020304" pitchFamily="18" charset="0"/>
              <a:buChar char="•"/>
              <a:defRPr sz="2000">
                <a:solidFill>
                  <a:srgbClr val="000000"/>
                </a:solidFill>
                <a:latin typeface="Arial" panose="020B0604020202020204" pitchFamily="34" charset="0"/>
                <a:ea typeface="MS PGothic" panose="020B0600070205080204" pitchFamily="34" charset="-128"/>
              </a:defRPr>
            </a:lvl1pPr>
            <a:lvl2pPr>
              <a:spcBef>
                <a:spcPts val="225"/>
              </a:spcBef>
              <a:spcAft>
                <a:spcPts val="225"/>
              </a:spcAft>
              <a:buClr>
                <a:srgbClr val="000000"/>
              </a:buClr>
              <a:buSzPct val="100000"/>
              <a:buFont typeface="Times New Roman" panose="02020603050405020304" pitchFamily="18" charset="0"/>
              <a:buChar char="–"/>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9pPr>
          </a:lstStyle>
          <a:p>
            <a:pPr>
              <a:spcBef>
                <a:spcPct val="0"/>
              </a:spcBef>
              <a:spcAft>
                <a:spcPct val="0"/>
              </a:spcAft>
              <a:buSzPct val="45000"/>
              <a:buFont typeface="Wingdings" panose="05000000000000000000" pitchFamily="2" charset="2"/>
              <a:buNone/>
            </a:pPr>
            <a:fld id="{6D7E6DD1-0342-496C-B832-32DA142A5E4B}" type="slidenum">
              <a:rPr lang="en-US" sz="800" smtClean="0">
                <a:latin typeface="Times New Roman" panose="02020603050405020304" pitchFamily="18" charset="0"/>
              </a:rPr>
              <a:pPr>
                <a:spcBef>
                  <a:spcPct val="0"/>
                </a:spcBef>
                <a:spcAft>
                  <a:spcPct val="0"/>
                </a:spcAft>
                <a:buSzPct val="45000"/>
                <a:buFont typeface="Wingdings" panose="05000000000000000000" pitchFamily="2" charset="2"/>
                <a:buNone/>
              </a:pPr>
              <a:t>33</a:t>
            </a:fld>
            <a:endParaRPr lang="en-US" sz="800" smtClean="0">
              <a:latin typeface="Times New Roman" panose="02020603050405020304" pitchFamily="18" charset="0"/>
            </a:endParaRPr>
          </a:p>
        </p:txBody>
      </p:sp>
      <p:sp>
        <p:nvSpPr>
          <p:cNvPr id="106499" name="Text Box 1"/>
          <p:cNvSpPr txBox="1">
            <a:spLocks noChangeArrowheads="1"/>
          </p:cNvSpPr>
          <p:nvPr/>
        </p:nvSpPr>
        <p:spPr bwMode="auto">
          <a:xfrm>
            <a:off x="182563" y="6537325"/>
            <a:ext cx="366712" cy="18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ea typeface="MS PGothic" panose="020B0600070205080204" pitchFamily="34" charset="-128"/>
            </a:endParaRPr>
          </a:p>
        </p:txBody>
      </p:sp>
      <p:pic>
        <p:nvPicPr>
          <p:cNvPr id="1065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738" y="1076325"/>
            <a:ext cx="8823325" cy="50212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6501" name="Text Box 3"/>
          <p:cNvSpPr txBox="1">
            <a:spLocks noChangeArrowheads="1"/>
          </p:cNvSpPr>
          <p:nvPr/>
        </p:nvSpPr>
        <p:spPr bwMode="auto">
          <a:xfrm>
            <a:off x="182563" y="457200"/>
            <a:ext cx="8686800"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111024"/>
          <a:lstStyle>
            <a:lvl1pPr>
              <a:spcBef>
                <a:spcPts val="1250"/>
              </a:spcBef>
              <a:spcAft>
                <a:spcPts val="25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S PGothic" panose="020B0600070205080204" pitchFamily="34" charset="-128"/>
              </a:defRPr>
            </a:lvl1pPr>
            <a:lvl2pPr>
              <a:spcBef>
                <a:spcPts val="225"/>
              </a:spcBef>
              <a:spcAft>
                <a:spcPts val="225"/>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MS PGothic" panose="020B0600070205080204" pitchFamily="34" charset="-128"/>
              </a:defRPr>
            </a:lvl9pPr>
          </a:lstStyle>
          <a:p>
            <a:pPr eaLnBrk="1" hangingPunct="1">
              <a:lnSpc>
                <a:spcPct val="87000"/>
              </a:lnSpc>
              <a:spcBef>
                <a:spcPct val="0"/>
              </a:spcBef>
              <a:spcAft>
                <a:spcPct val="0"/>
              </a:spcAft>
              <a:buFont typeface="Times New Roman" panose="02020603050405020304" pitchFamily="18" charset="0"/>
              <a:buNone/>
            </a:pPr>
            <a:r>
              <a:rPr lang="en-US" sz="2800" b="1">
                <a:solidFill>
                  <a:srgbClr val="003F69"/>
                </a:solidFill>
              </a:rPr>
              <a:t>Omegamon XE on z/OS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Number Placeholder 3"/>
          <p:cNvSpPr>
            <a:spLocks noGrp="1"/>
          </p:cNvSpPr>
          <p:nvPr>
            <p:ph type="sldNum" sz="quarter" idx="10"/>
          </p:nvPr>
        </p:nvSpPr>
        <p:spPr>
          <a:noFill/>
        </p:spPr>
        <p:txBody>
          <a:bodyPr/>
          <a:lstStyle>
            <a:lvl1pPr marL="358775" indent="-358775">
              <a:spcBef>
                <a:spcPts val="1250"/>
              </a:spcBef>
              <a:spcAft>
                <a:spcPts val="250"/>
              </a:spcAft>
              <a:buClr>
                <a:srgbClr val="000000"/>
              </a:buClr>
              <a:buSzPct val="100000"/>
              <a:buFont typeface="Times New Roman" panose="02020603050405020304" pitchFamily="18" charset="0"/>
              <a:buChar char="•"/>
              <a:defRPr sz="2000">
                <a:solidFill>
                  <a:srgbClr val="000000"/>
                </a:solidFill>
                <a:latin typeface="Arial" panose="020B0604020202020204" pitchFamily="34" charset="0"/>
                <a:ea typeface="MS PGothic" panose="020B0600070205080204" pitchFamily="34" charset="-128"/>
              </a:defRPr>
            </a:lvl1pPr>
            <a:lvl2pPr>
              <a:spcBef>
                <a:spcPts val="225"/>
              </a:spcBef>
              <a:spcAft>
                <a:spcPts val="225"/>
              </a:spcAft>
              <a:buClr>
                <a:srgbClr val="000000"/>
              </a:buClr>
              <a:buSzPct val="100000"/>
              <a:buFont typeface="Times New Roman" panose="02020603050405020304" pitchFamily="18" charset="0"/>
              <a:buChar char="–"/>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9pPr>
          </a:lstStyle>
          <a:p>
            <a:pPr>
              <a:spcBef>
                <a:spcPct val="0"/>
              </a:spcBef>
              <a:spcAft>
                <a:spcPct val="0"/>
              </a:spcAft>
              <a:buSzPct val="45000"/>
              <a:buFont typeface="Wingdings" panose="05000000000000000000" pitchFamily="2" charset="2"/>
              <a:buNone/>
            </a:pPr>
            <a:fld id="{F6F40E84-A72D-442D-887D-4C5EA488BBB7}" type="slidenum">
              <a:rPr lang="en-US" sz="800" smtClean="0">
                <a:latin typeface="Times New Roman" panose="02020603050405020304" pitchFamily="18" charset="0"/>
              </a:rPr>
              <a:pPr>
                <a:spcBef>
                  <a:spcPct val="0"/>
                </a:spcBef>
                <a:spcAft>
                  <a:spcPct val="0"/>
                </a:spcAft>
                <a:buSzPct val="45000"/>
                <a:buFont typeface="Wingdings" panose="05000000000000000000" pitchFamily="2" charset="2"/>
                <a:buNone/>
              </a:pPr>
              <a:t>34</a:t>
            </a:fld>
            <a:endParaRPr lang="en-US" sz="800" smtClean="0">
              <a:latin typeface="Times New Roman" panose="02020603050405020304" pitchFamily="18" charset="0"/>
            </a:endParaRPr>
          </a:p>
        </p:txBody>
      </p:sp>
      <p:sp>
        <p:nvSpPr>
          <p:cNvPr id="92163" name="Text Box 1"/>
          <p:cNvSpPr txBox="1">
            <a:spLocks noChangeArrowheads="1"/>
          </p:cNvSpPr>
          <p:nvPr/>
        </p:nvSpPr>
        <p:spPr bwMode="auto">
          <a:xfrm>
            <a:off x="182563" y="6537325"/>
            <a:ext cx="366712" cy="18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ea typeface="MS PGothic" panose="020B0600070205080204" pitchFamily="34" charset="-128"/>
            </a:endParaRPr>
          </a:p>
        </p:txBody>
      </p:sp>
      <p:sp>
        <p:nvSpPr>
          <p:cNvPr id="92164" name="Text Box 2"/>
          <p:cNvSpPr txBox="1">
            <a:spLocks noChangeArrowheads="1"/>
          </p:cNvSpPr>
          <p:nvPr/>
        </p:nvSpPr>
        <p:spPr bwMode="auto">
          <a:xfrm>
            <a:off x="374650" y="2789238"/>
            <a:ext cx="8197850" cy="157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127440" rIns="90000" bIns="46800"/>
          <a:lstStyle>
            <a:lvl1pPr>
              <a:spcBef>
                <a:spcPts val="1250"/>
              </a:spcBef>
              <a:spcAft>
                <a:spcPts val="25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S PGothic" panose="020B0600070205080204" pitchFamily="34" charset="-128"/>
              </a:defRPr>
            </a:lvl1pPr>
            <a:lvl2pPr>
              <a:spcBef>
                <a:spcPts val="225"/>
              </a:spcBef>
              <a:spcAft>
                <a:spcPts val="225"/>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9pPr>
          </a:lstStyle>
          <a:p>
            <a:pPr eaLnBrk="1" hangingPunct="1">
              <a:lnSpc>
                <a:spcPct val="84000"/>
              </a:lnSpc>
              <a:spcBef>
                <a:spcPct val="0"/>
              </a:spcBef>
              <a:spcAft>
                <a:spcPct val="0"/>
              </a:spcAft>
              <a:buFont typeface="Times New Roman" panose="02020603050405020304" pitchFamily="18" charset="0"/>
              <a:buNone/>
            </a:pPr>
            <a:r>
              <a:rPr lang="en-US" sz="4000">
                <a:solidFill>
                  <a:srgbClr val="00659D"/>
                </a:solidFill>
              </a:rPr>
              <a:t>Operating Requirements</a:t>
            </a:r>
          </a:p>
        </p:txBody>
      </p:sp>
      <p:sp>
        <p:nvSpPr>
          <p:cNvPr id="92165" name="Text Box 3"/>
          <p:cNvSpPr txBox="1">
            <a:spLocks noChangeArrowheads="1"/>
          </p:cNvSpPr>
          <p:nvPr/>
        </p:nvSpPr>
        <p:spPr bwMode="auto">
          <a:xfrm>
            <a:off x="365125" y="1311275"/>
            <a:ext cx="7391400" cy="151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71496" rIns="90000" bIns="46800" anchor="b"/>
          <a:lstStyle>
            <a:lvl1pPr>
              <a:spcBef>
                <a:spcPts val="1250"/>
              </a:spcBef>
              <a:spcAft>
                <a:spcPts val="25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S PGothic" panose="020B0600070205080204" pitchFamily="34" charset="-128"/>
              </a:defRPr>
            </a:lvl1pPr>
            <a:lvl2pPr>
              <a:spcBef>
                <a:spcPts val="225"/>
              </a:spcBef>
              <a:spcAft>
                <a:spcPts val="225"/>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9pPr>
          </a:lstStyle>
          <a:p>
            <a:pPr eaLnBrk="1" hangingPunct="1">
              <a:lnSpc>
                <a:spcPct val="93000"/>
              </a:lnSpc>
              <a:spcBef>
                <a:spcPts val="500"/>
              </a:spcBef>
              <a:spcAft>
                <a:spcPct val="0"/>
              </a:spcAft>
              <a:buFont typeface="Times New Roman" panose="02020603050405020304" pitchFamily="18" charset="0"/>
              <a:buNone/>
            </a:pPr>
            <a:r>
              <a:rPr lang="en-US" sz="2800"/>
              <a:t>IBM zAware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1"/>
          <p:cNvSpPr txBox="1">
            <a:spLocks noChangeArrowheads="1"/>
          </p:cNvSpPr>
          <p:nvPr/>
        </p:nvSpPr>
        <p:spPr bwMode="auto">
          <a:xfrm>
            <a:off x="182563" y="6537325"/>
            <a:ext cx="366712" cy="18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ea typeface="MS PGothic" panose="020B0600070205080204" pitchFamily="34" charset="-128"/>
            </a:endParaRPr>
          </a:p>
        </p:txBody>
      </p:sp>
      <p:sp>
        <p:nvSpPr>
          <p:cNvPr id="94211" name="Text Box 2"/>
          <p:cNvSpPr txBox="1">
            <a:spLocks noChangeArrowheads="1"/>
          </p:cNvSpPr>
          <p:nvPr/>
        </p:nvSpPr>
        <p:spPr bwMode="auto">
          <a:xfrm>
            <a:off x="366713" y="457200"/>
            <a:ext cx="8023225" cy="709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99216" rIns="90000" bIns="46800"/>
          <a:lstStyle>
            <a:lvl1pPr>
              <a:spcBef>
                <a:spcPts val="1250"/>
              </a:spcBef>
              <a:spcAft>
                <a:spcPts val="25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S PGothic" panose="020B0600070205080204" pitchFamily="34" charset="-128"/>
              </a:defRPr>
            </a:lvl1pPr>
            <a:lvl2pPr>
              <a:spcBef>
                <a:spcPts val="225"/>
              </a:spcBef>
              <a:spcAft>
                <a:spcPts val="225"/>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MS PGothic" panose="020B0600070205080204" pitchFamily="34" charset="-128"/>
              </a:defRPr>
            </a:lvl9pPr>
          </a:lstStyle>
          <a:p>
            <a:pPr eaLnBrk="1" hangingPunct="1">
              <a:lnSpc>
                <a:spcPct val="84000"/>
              </a:lnSpc>
              <a:spcBef>
                <a:spcPct val="0"/>
              </a:spcBef>
              <a:spcAft>
                <a:spcPct val="0"/>
              </a:spcAft>
              <a:buFont typeface="Times New Roman" panose="02020603050405020304" pitchFamily="18" charset="0"/>
              <a:buNone/>
            </a:pPr>
            <a:r>
              <a:rPr lang="en-US" sz="2600">
                <a:solidFill>
                  <a:srgbClr val="003F69"/>
                </a:solidFill>
              </a:rPr>
              <a:t>Operating Requirements</a:t>
            </a:r>
            <a:r>
              <a:rPr lang="en-US" sz="2600" b="1">
                <a:solidFill>
                  <a:srgbClr val="003F69"/>
                </a:solidFill>
              </a:rPr>
              <a:t> – </a:t>
            </a:r>
            <a:r>
              <a:rPr lang="en-US" sz="2600">
                <a:solidFill>
                  <a:srgbClr val="0000FF"/>
                </a:solidFill>
              </a:rPr>
              <a:t>IBM zAware Server</a:t>
            </a:r>
          </a:p>
        </p:txBody>
      </p:sp>
      <p:sp>
        <p:nvSpPr>
          <p:cNvPr id="94212" name="Rectangle 3"/>
          <p:cNvSpPr>
            <a:spLocks noChangeArrowheads="1"/>
          </p:cNvSpPr>
          <p:nvPr/>
        </p:nvSpPr>
        <p:spPr bwMode="auto">
          <a:xfrm>
            <a:off x="719138" y="977900"/>
            <a:ext cx="6542087" cy="592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93168" rIns="0" bIns="72000"/>
          <a:lstStyle>
            <a:lvl1pPr marL="358775" indent="-342900">
              <a:spcBef>
                <a:spcPts val="1250"/>
              </a:spcBef>
              <a:spcAft>
                <a:spcPts val="250"/>
              </a:spcAft>
              <a:buClr>
                <a:srgbClr val="000000"/>
              </a:buClr>
              <a:buSzPct val="100000"/>
              <a:buFont typeface="Times New Roman" panose="02020603050405020304" pitchFamily="18" charset="0"/>
              <a:buChar char="•"/>
              <a:tabLst>
                <a:tab pos="717550" algn="l"/>
                <a:tab pos="1174750" algn="l"/>
                <a:tab pos="1631950" algn="l"/>
                <a:tab pos="2089150" algn="l"/>
                <a:tab pos="2546350" algn="l"/>
                <a:tab pos="3003550" algn="l"/>
                <a:tab pos="3460750" algn="l"/>
                <a:tab pos="3917950" algn="l"/>
                <a:tab pos="4375150" algn="l"/>
                <a:tab pos="4832350" algn="l"/>
                <a:tab pos="5289550" algn="l"/>
                <a:tab pos="5746750" algn="l"/>
                <a:tab pos="6203950" algn="l"/>
                <a:tab pos="6661150" algn="l"/>
                <a:tab pos="7118350" algn="l"/>
                <a:tab pos="7575550" algn="l"/>
                <a:tab pos="8032750" algn="l"/>
                <a:tab pos="8489950" algn="l"/>
                <a:tab pos="8947150" algn="l"/>
                <a:tab pos="9404350" algn="l"/>
                <a:tab pos="9861550" algn="l"/>
              </a:tabLst>
              <a:defRPr sz="2000">
                <a:solidFill>
                  <a:srgbClr val="000000"/>
                </a:solidFill>
                <a:latin typeface="Arial" panose="020B0604020202020204" pitchFamily="34" charset="0"/>
                <a:ea typeface="MS PGothic" panose="020B0600070205080204" pitchFamily="34" charset="-128"/>
              </a:defRPr>
            </a:lvl1pPr>
            <a:lvl2pPr>
              <a:spcBef>
                <a:spcPts val="225"/>
              </a:spcBef>
              <a:spcAft>
                <a:spcPts val="225"/>
              </a:spcAft>
              <a:buClr>
                <a:srgbClr val="000000"/>
              </a:buClr>
              <a:buSzPct val="100000"/>
              <a:buFont typeface="Times New Roman" panose="02020603050405020304" pitchFamily="18" charset="0"/>
              <a:buChar char="–"/>
              <a:tabLst>
                <a:tab pos="717550" algn="l"/>
                <a:tab pos="1174750" algn="l"/>
                <a:tab pos="1631950" algn="l"/>
                <a:tab pos="2089150" algn="l"/>
                <a:tab pos="2546350" algn="l"/>
                <a:tab pos="3003550" algn="l"/>
                <a:tab pos="3460750" algn="l"/>
                <a:tab pos="3917950" algn="l"/>
                <a:tab pos="4375150" algn="l"/>
                <a:tab pos="4832350" algn="l"/>
                <a:tab pos="5289550" algn="l"/>
                <a:tab pos="5746750" algn="l"/>
                <a:tab pos="6203950" algn="l"/>
                <a:tab pos="6661150" algn="l"/>
                <a:tab pos="7118350" algn="l"/>
                <a:tab pos="7575550" algn="l"/>
                <a:tab pos="8032750" algn="l"/>
                <a:tab pos="8489950" algn="l"/>
                <a:tab pos="8947150" algn="l"/>
                <a:tab pos="9404350" algn="l"/>
                <a:tab pos="9861550" algn="l"/>
              </a:tabLst>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tabLst>
                <a:tab pos="717550" algn="l"/>
                <a:tab pos="1174750" algn="l"/>
                <a:tab pos="1631950" algn="l"/>
                <a:tab pos="2089150" algn="l"/>
                <a:tab pos="2546350" algn="l"/>
                <a:tab pos="3003550" algn="l"/>
                <a:tab pos="3460750" algn="l"/>
                <a:tab pos="3917950" algn="l"/>
                <a:tab pos="4375150" algn="l"/>
                <a:tab pos="4832350" algn="l"/>
                <a:tab pos="5289550" algn="l"/>
                <a:tab pos="5746750" algn="l"/>
                <a:tab pos="6203950" algn="l"/>
                <a:tab pos="6661150" algn="l"/>
                <a:tab pos="7118350" algn="l"/>
                <a:tab pos="7575550" algn="l"/>
                <a:tab pos="8032750" algn="l"/>
                <a:tab pos="8489950" algn="l"/>
                <a:tab pos="8947150" algn="l"/>
                <a:tab pos="9404350" algn="l"/>
                <a:tab pos="9861550" algn="l"/>
              </a:tabLst>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tabLst>
                <a:tab pos="717550" algn="l"/>
                <a:tab pos="1174750" algn="l"/>
                <a:tab pos="1631950" algn="l"/>
                <a:tab pos="2089150" algn="l"/>
                <a:tab pos="2546350" algn="l"/>
                <a:tab pos="3003550" algn="l"/>
                <a:tab pos="3460750" algn="l"/>
                <a:tab pos="3917950" algn="l"/>
                <a:tab pos="4375150" algn="l"/>
                <a:tab pos="4832350" algn="l"/>
                <a:tab pos="5289550" algn="l"/>
                <a:tab pos="5746750" algn="l"/>
                <a:tab pos="6203950" algn="l"/>
                <a:tab pos="6661150" algn="l"/>
                <a:tab pos="7118350" algn="l"/>
                <a:tab pos="7575550" algn="l"/>
                <a:tab pos="8032750" algn="l"/>
                <a:tab pos="8489950" algn="l"/>
                <a:tab pos="8947150" algn="l"/>
                <a:tab pos="9404350" algn="l"/>
                <a:tab pos="9861550" algn="l"/>
              </a:tabLst>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tabLst>
                <a:tab pos="717550" algn="l"/>
                <a:tab pos="1174750" algn="l"/>
                <a:tab pos="1631950" algn="l"/>
                <a:tab pos="2089150" algn="l"/>
                <a:tab pos="2546350" algn="l"/>
                <a:tab pos="3003550" algn="l"/>
                <a:tab pos="3460750" algn="l"/>
                <a:tab pos="3917950" algn="l"/>
                <a:tab pos="4375150" algn="l"/>
                <a:tab pos="4832350" algn="l"/>
                <a:tab pos="5289550" algn="l"/>
                <a:tab pos="5746750" algn="l"/>
                <a:tab pos="6203950" algn="l"/>
                <a:tab pos="6661150" algn="l"/>
                <a:tab pos="7118350" algn="l"/>
                <a:tab pos="7575550" algn="l"/>
                <a:tab pos="8032750" algn="l"/>
                <a:tab pos="8489950" algn="l"/>
                <a:tab pos="8947150" algn="l"/>
                <a:tab pos="9404350" algn="l"/>
                <a:tab pos="9861550" algn="l"/>
              </a:tabLst>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17550" algn="l"/>
                <a:tab pos="1174750" algn="l"/>
                <a:tab pos="1631950" algn="l"/>
                <a:tab pos="2089150" algn="l"/>
                <a:tab pos="2546350" algn="l"/>
                <a:tab pos="3003550" algn="l"/>
                <a:tab pos="3460750" algn="l"/>
                <a:tab pos="3917950" algn="l"/>
                <a:tab pos="4375150" algn="l"/>
                <a:tab pos="4832350" algn="l"/>
                <a:tab pos="5289550" algn="l"/>
                <a:tab pos="5746750" algn="l"/>
                <a:tab pos="6203950" algn="l"/>
                <a:tab pos="6661150" algn="l"/>
                <a:tab pos="7118350" algn="l"/>
                <a:tab pos="7575550" algn="l"/>
                <a:tab pos="8032750" algn="l"/>
                <a:tab pos="8489950" algn="l"/>
                <a:tab pos="8947150" algn="l"/>
                <a:tab pos="9404350" algn="l"/>
                <a:tab pos="9861550" algn="l"/>
              </a:tabLst>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17550" algn="l"/>
                <a:tab pos="1174750" algn="l"/>
                <a:tab pos="1631950" algn="l"/>
                <a:tab pos="2089150" algn="l"/>
                <a:tab pos="2546350" algn="l"/>
                <a:tab pos="3003550" algn="l"/>
                <a:tab pos="3460750" algn="l"/>
                <a:tab pos="3917950" algn="l"/>
                <a:tab pos="4375150" algn="l"/>
                <a:tab pos="4832350" algn="l"/>
                <a:tab pos="5289550" algn="l"/>
                <a:tab pos="5746750" algn="l"/>
                <a:tab pos="6203950" algn="l"/>
                <a:tab pos="6661150" algn="l"/>
                <a:tab pos="7118350" algn="l"/>
                <a:tab pos="7575550" algn="l"/>
                <a:tab pos="8032750" algn="l"/>
                <a:tab pos="8489950" algn="l"/>
                <a:tab pos="8947150" algn="l"/>
                <a:tab pos="9404350" algn="l"/>
                <a:tab pos="9861550" algn="l"/>
              </a:tabLst>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17550" algn="l"/>
                <a:tab pos="1174750" algn="l"/>
                <a:tab pos="1631950" algn="l"/>
                <a:tab pos="2089150" algn="l"/>
                <a:tab pos="2546350" algn="l"/>
                <a:tab pos="3003550" algn="l"/>
                <a:tab pos="3460750" algn="l"/>
                <a:tab pos="3917950" algn="l"/>
                <a:tab pos="4375150" algn="l"/>
                <a:tab pos="4832350" algn="l"/>
                <a:tab pos="5289550" algn="l"/>
                <a:tab pos="5746750" algn="l"/>
                <a:tab pos="6203950" algn="l"/>
                <a:tab pos="6661150" algn="l"/>
                <a:tab pos="7118350" algn="l"/>
                <a:tab pos="7575550" algn="l"/>
                <a:tab pos="8032750" algn="l"/>
                <a:tab pos="8489950" algn="l"/>
                <a:tab pos="8947150" algn="l"/>
                <a:tab pos="9404350" algn="l"/>
                <a:tab pos="9861550" algn="l"/>
              </a:tabLst>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17550" algn="l"/>
                <a:tab pos="1174750" algn="l"/>
                <a:tab pos="1631950" algn="l"/>
                <a:tab pos="2089150" algn="l"/>
                <a:tab pos="2546350" algn="l"/>
                <a:tab pos="3003550" algn="l"/>
                <a:tab pos="3460750" algn="l"/>
                <a:tab pos="3917950" algn="l"/>
                <a:tab pos="4375150" algn="l"/>
                <a:tab pos="4832350" algn="l"/>
                <a:tab pos="5289550" algn="l"/>
                <a:tab pos="5746750" algn="l"/>
                <a:tab pos="6203950" algn="l"/>
                <a:tab pos="6661150" algn="l"/>
                <a:tab pos="7118350" algn="l"/>
                <a:tab pos="7575550" algn="l"/>
                <a:tab pos="8032750" algn="l"/>
                <a:tab pos="8489950" algn="l"/>
                <a:tab pos="8947150" algn="l"/>
                <a:tab pos="9404350" algn="l"/>
                <a:tab pos="9861550" algn="l"/>
              </a:tabLst>
              <a:defRPr sz="1200">
                <a:solidFill>
                  <a:srgbClr val="000000"/>
                </a:solidFill>
                <a:latin typeface="Arial" panose="020B0604020202020204" pitchFamily="34" charset="0"/>
                <a:ea typeface="MS PGothic" panose="020B0600070205080204" pitchFamily="34" charset="-128"/>
              </a:defRPr>
            </a:lvl9pPr>
          </a:lstStyle>
          <a:p>
            <a:pPr eaLnBrk="1" hangingPunct="1">
              <a:lnSpc>
                <a:spcPct val="93000"/>
              </a:lnSpc>
              <a:spcBef>
                <a:spcPct val="0"/>
              </a:spcBef>
              <a:spcAft>
                <a:spcPct val="0"/>
              </a:spcAft>
              <a:buFont typeface="Times New Roman" panose="02020603050405020304" pitchFamily="18" charset="0"/>
              <a:buNone/>
            </a:pPr>
            <a:r>
              <a:rPr lang="en-US" sz="2400" b="1" i="1"/>
              <a:t/>
            </a:r>
            <a:br>
              <a:rPr lang="en-US" sz="2400" b="1" i="1"/>
            </a:br>
            <a:endParaRPr lang="en-US" sz="2400" b="1" i="1"/>
          </a:p>
        </p:txBody>
      </p:sp>
      <p:sp>
        <p:nvSpPr>
          <p:cNvPr id="44036" name="Text Box 4"/>
          <p:cNvSpPr txBox="1">
            <a:spLocks noChangeArrowheads="1"/>
          </p:cNvSpPr>
          <p:nvPr/>
        </p:nvSpPr>
        <p:spPr bwMode="auto">
          <a:xfrm>
            <a:off x="182563" y="1447800"/>
            <a:ext cx="8575675" cy="533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103500" rIns="90000" bIns="46800"/>
          <a:lstStyle>
            <a:lvl1pPr>
              <a:tabLst>
                <a:tab pos="642938" algn="l"/>
                <a:tab pos="1557338" algn="l"/>
                <a:tab pos="2471738" algn="l"/>
                <a:tab pos="3386138" algn="l"/>
                <a:tab pos="4300538" algn="l"/>
                <a:tab pos="5214938" algn="l"/>
                <a:tab pos="6129338" algn="l"/>
                <a:tab pos="7043738" algn="l"/>
                <a:tab pos="7958138" algn="l"/>
                <a:tab pos="8872538" algn="l"/>
                <a:tab pos="9786938" algn="l"/>
              </a:tabLst>
              <a:defRPr>
                <a:solidFill>
                  <a:srgbClr val="000000"/>
                </a:solidFill>
                <a:latin typeface="Arial" panose="020B0604020202020204" pitchFamily="34" charset="0"/>
                <a:ea typeface="DejaVu Sans" charset="0"/>
                <a:cs typeface="DejaVu Sans" charset="0"/>
              </a:defRPr>
            </a:lvl1pPr>
            <a:lvl2pPr marL="325438" indent="-219075">
              <a:tabLst>
                <a:tab pos="642938" algn="l"/>
                <a:tab pos="1557338" algn="l"/>
                <a:tab pos="2471738" algn="l"/>
                <a:tab pos="3386138" algn="l"/>
                <a:tab pos="4300538" algn="l"/>
                <a:tab pos="5214938" algn="l"/>
                <a:tab pos="6129338" algn="l"/>
                <a:tab pos="7043738" algn="l"/>
                <a:tab pos="7958138" algn="l"/>
                <a:tab pos="8872538" algn="l"/>
                <a:tab pos="9786938" algn="l"/>
              </a:tabLst>
              <a:defRPr>
                <a:solidFill>
                  <a:srgbClr val="000000"/>
                </a:solidFill>
                <a:latin typeface="Arial" panose="020B0604020202020204" pitchFamily="34" charset="0"/>
                <a:ea typeface="DejaVu Sans" charset="0"/>
                <a:cs typeface="DejaVu Sans" charset="0"/>
              </a:defRPr>
            </a:lvl2pPr>
            <a:lvl3pPr marL="612775" indent="-153988">
              <a:tabLst>
                <a:tab pos="642938" algn="l"/>
                <a:tab pos="1557338" algn="l"/>
                <a:tab pos="2471738" algn="l"/>
                <a:tab pos="3386138" algn="l"/>
                <a:tab pos="4300538" algn="l"/>
                <a:tab pos="5214938" algn="l"/>
                <a:tab pos="6129338" algn="l"/>
                <a:tab pos="7043738" algn="l"/>
                <a:tab pos="7958138" algn="l"/>
                <a:tab pos="8872538" algn="l"/>
                <a:tab pos="9786938" algn="l"/>
              </a:tabLst>
              <a:defRPr>
                <a:solidFill>
                  <a:srgbClr val="000000"/>
                </a:solidFill>
                <a:latin typeface="Arial" panose="020B0604020202020204" pitchFamily="34" charset="0"/>
                <a:ea typeface="DejaVu Sans" charset="0"/>
                <a:cs typeface="DejaVu Sans" charset="0"/>
              </a:defRPr>
            </a:lvl3pPr>
            <a:lvl4pPr marL="817563" indent="-158750">
              <a:tabLst>
                <a:tab pos="642938" algn="l"/>
                <a:tab pos="1557338" algn="l"/>
                <a:tab pos="2471738" algn="l"/>
                <a:tab pos="3386138" algn="l"/>
                <a:tab pos="4300538" algn="l"/>
                <a:tab pos="5214938" algn="l"/>
                <a:tab pos="6129338" algn="l"/>
                <a:tab pos="7043738" algn="l"/>
                <a:tab pos="7958138" algn="l"/>
                <a:tab pos="8872538" algn="l"/>
                <a:tab pos="9786938" algn="l"/>
              </a:tabLst>
              <a:defRPr>
                <a:solidFill>
                  <a:srgbClr val="000000"/>
                </a:solidFill>
                <a:latin typeface="Arial" panose="020B0604020202020204" pitchFamily="34" charset="0"/>
                <a:ea typeface="DejaVu Sans" charset="0"/>
                <a:cs typeface="DejaVu Sans" charset="0"/>
              </a:defRPr>
            </a:lvl4pPr>
            <a:lvl5pPr marL="1035050" indent="-155575">
              <a:tabLst>
                <a:tab pos="642938" algn="l"/>
                <a:tab pos="1557338" algn="l"/>
                <a:tab pos="2471738" algn="l"/>
                <a:tab pos="3386138" algn="l"/>
                <a:tab pos="4300538" algn="l"/>
                <a:tab pos="5214938" algn="l"/>
                <a:tab pos="6129338" algn="l"/>
                <a:tab pos="7043738" algn="l"/>
                <a:tab pos="7958138" algn="l"/>
                <a:tab pos="8872538" algn="l"/>
                <a:tab pos="9786938" algn="l"/>
              </a:tabLst>
              <a:defRPr>
                <a:solidFill>
                  <a:srgbClr val="000000"/>
                </a:solidFill>
                <a:latin typeface="Arial" panose="020B0604020202020204" pitchFamily="34" charset="0"/>
                <a:ea typeface="DejaVu Sans" charset="0"/>
                <a:cs typeface="DejaVu Sans" charset="0"/>
              </a:defRPr>
            </a:lvl5pPr>
            <a:lvl6pPr marL="1492250" indent="-155575"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642938" algn="l"/>
                <a:tab pos="1557338" algn="l"/>
                <a:tab pos="2471738" algn="l"/>
                <a:tab pos="3386138" algn="l"/>
                <a:tab pos="4300538" algn="l"/>
                <a:tab pos="5214938" algn="l"/>
                <a:tab pos="6129338" algn="l"/>
                <a:tab pos="7043738" algn="l"/>
                <a:tab pos="7958138" algn="l"/>
                <a:tab pos="8872538" algn="l"/>
                <a:tab pos="9786938" algn="l"/>
              </a:tabLst>
              <a:defRPr>
                <a:solidFill>
                  <a:srgbClr val="000000"/>
                </a:solidFill>
                <a:latin typeface="Arial" panose="020B0604020202020204" pitchFamily="34" charset="0"/>
                <a:ea typeface="DejaVu Sans" charset="0"/>
                <a:cs typeface="DejaVu Sans" charset="0"/>
              </a:defRPr>
            </a:lvl6pPr>
            <a:lvl7pPr marL="1949450" indent="-155575"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642938" algn="l"/>
                <a:tab pos="1557338" algn="l"/>
                <a:tab pos="2471738" algn="l"/>
                <a:tab pos="3386138" algn="l"/>
                <a:tab pos="4300538" algn="l"/>
                <a:tab pos="5214938" algn="l"/>
                <a:tab pos="6129338" algn="l"/>
                <a:tab pos="7043738" algn="l"/>
                <a:tab pos="7958138" algn="l"/>
                <a:tab pos="8872538" algn="l"/>
                <a:tab pos="9786938" algn="l"/>
              </a:tabLst>
              <a:defRPr>
                <a:solidFill>
                  <a:srgbClr val="000000"/>
                </a:solidFill>
                <a:latin typeface="Arial" panose="020B0604020202020204" pitchFamily="34" charset="0"/>
                <a:ea typeface="DejaVu Sans" charset="0"/>
                <a:cs typeface="DejaVu Sans" charset="0"/>
              </a:defRPr>
            </a:lvl7pPr>
            <a:lvl8pPr marL="2406650" indent="-155575"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642938" algn="l"/>
                <a:tab pos="1557338" algn="l"/>
                <a:tab pos="2471738" algn="l"/>
                <a:tab pos="3386138" algn="l"/>
                <a:tab pos="4300538" algn="l"/>
                <a:tab pos="5214938" algn="l"/>
                <a:tab pos="6129338" algn="l"/>
                <a:tab pos="7043738" algn="l"/>
                <a:tab pos="7958138" algn="l"/>
                <a:tab pos="8872538" algn="l"/>
                <a:tab pos="9786938" algn="l"/>
              </a:tabLst>
              <a:defRPr>
                <a:solidFill>
                  <a:srgbClr val="000000"/>
                </a:solidFill>
                <a:latin typeface="Arial" panose="020B0604020202020204" pitchFamily="34" charset="0"/>
                <a:ea typeface="DejaVu Sans" charset="0"/>
                <a:cs typeface="DejaVu Sans" charset="0"/>
              </a:defRPr>
            </a:lvl8pPr>
            <a:lvl9pPr marL="2863850" indent="-155575"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642938" algn="l"/>
                <a:tab pos="1557338" algn="l"/>
                <a:tab pos="2471738" algn="l"/>
                <a:tab pos="3386138" algn="l"/>
                <a:tab pos="4300538" algn="l"/>
                <a:tab pos="5214938" algn="l"/>
                <a:tab pos="6129338" algn="l"/>
                <a:tab pos="7043738" algn="l"/>
                <a:tab pos="7958138" algn="l"/>
                <a:tab pos="8872538" algn="l"/>
                <a:tab pos="9786938" algn="l"/>
              </a:tabLst>
              <a:defRPr>
                <a:solidFill>
                  <a:srgbClr val="000000"/>
                </a:solidFill>
                <a:latin typeface="Arial" panose="020B0604020202020204" pitchFamily="34" charset="0"/>
                <a:ea typeface="DejaVu Sans" charset="0"/>
                <a:cs typeface="DejaVu Sans" charset="0"/>
              </a:defRPr>
            </a:lvl9pPr>
          </a:lstStyle>
          <a:p>
            <a:pPr lvl="1" eaLnBrk="1" hangingPunct="1">
              <a:lnSpc>
                <a:spcPct val="75000"/>
              </a:lnSpc>
              <a:spcBef>
                <a:spcPts val="100"/>
              </a:spcBef>
              <a:spcAft>
                <a:spcPts val="225"/>
              </a:spcAft>
              <a:buClr>
                <a:srgbClr val="003F69"/>
              </a:buClr>
              <a:buSzPct val="100000"/>
              <a:buFont typeface="Wingdings" panose="05000000000000000000" pitchFamily="2" charset="2"/>
              <a:buChar char=""/>
              <a:defRPr/>
            </a:pPr>
            <a:r>
              <a:rPr lang="en-GB" dirty="0" smtClean="0">
                <a:ea typeface="MS PGothic" panose="020B0600070205080204" pitchFamily="34" charset="-128"/>
              </a:rPr>
              <a:t>Logical partition on a </a:t>
            </a:r>
            <a:r>
              <a:rPr lang="en-GB" b="1" dirty="0" smtClean="0">
                <a:ea typeface="MS PGothic" panose="020B0600070205080204" pitchFamily="34" charset="-128"/>
              </a:rPr>
              <a:t>zEC12</a:t>
            </a:r>
            <a:r>
              <a:rPr lang="en-GB" dirty="0" smtClean="0">
                <a:ea typeface="MS PGothic" panose="020B0600070205080204" pitchFamily="34" charset="-128"/>
              </a:rPr>
              <a:t> </a:t>
            </a:r>
            <a:r>
              <a:rPr lang="en-GB" b="1" dirty="0" smtClean="0">
                <a:ea typeface="MS PGothic" panose="020B0600070205080204" pitchFamily="34" charset="-128"/>
              </a:rPr>
              <a:t>or zBC12</a:t>
            </a:r>
            <a:r>
              <a:rPr lang="en-GB" dirty="0" smtClean="0">
                <a:ea typeface="MS PGothic" panose="020B0600070205080204" pitchFamily="34" charset="-128"/>
              </a:rPr>
              <a:t> or </a:t>
            </a:r>
            <a:r>
              <a:rPr lang="en-GB" sz="2000" b="1" dirty="0" smtClean="0">
                <a:ea typeface="MS PGothic" panose="020B0600070205080204" pitchFamily="34" charset="-128"/>
              </a:rPr>
              <a:t>z13 </a:t>
            </a:r>
            <a:r>
              <a:rPr lang="en-GB" dirty="0" smtClean="0">
                <a:ea typeface="MS PGothic" panose="020B0600070205080204" pitchFamily="34" charset="-128"/>
              </a:rPr>
              <a:t>server</a:t>
            </a:r>
          </a:p>
          <a:p>
            <a:pPr lvl="2" eaLnBrk="1" hangingPunct="1">
              <a:lnSpc>
                <a:spcPct val="75000"/>
              </a:lnSpc>
              <a:spcBef>
                <a:spcPts val="400"/>
              </a:spcBef>
              <a:spcAft>
                <a:spcPts val="400"/>
              </a:spcAft>
              <a:buClr>
                <a:srgbClr val="003F69"/>
              </a:buClr>
              <a:buSzPct val="100000"/>
              <a:buFont typeface="Arial" panose="020B0604020202020204" pitchFamily="34" charset="0"/>
              <a:buChar char="•"/>
              <a:defRPr/>
            </a:pPr>
            <a:r>
              <a:rPr lang="en-GB" sz="1600" dirty="0" smtClean="0">
                <a:ea typeface="MS PGothic" panose="020B0600070205080204" pitchFamily="34" charset="-128"/>
              </a:rPr>
              <a:t>Runs on </a:t>
            </a:r>
            <a:r>
              <a:rPr lang="en-GB" sz="1600" b="1" dirty="0" smtClean="0">
                <a:ea typeface="MS PGothic" panose="020B0600070205080204" pitchFamily="34" charset="-128"/>
              </a:rPr>
              <a:t>IFL</a:t>
            </a:r>
            <a:r>
              <a:rPr lang="en-GB" sz="1600" dirty="0" smtClean="0">
                <a:ea typeface="MS PGothic" panose="020B0600070205080204" pitchFamily="34" charset="-128"/>
              </a:rPr>
              <a:t>s or general purpose </a:t>
            </a:r>
            <a:r>
              <a:rPr lang="en-GB" sz="1600" b="1" dirty="0" smtClean="0">
                <a:ea typeface="MS PGothic" panose="020B0600070205080204" pitchFamily="34" charset="-128"/>
              </a:rPr>
              <a:t>CP</a:t>
            </a:r>
            <a:r>
              <a:rPr lang="en-GB" sz="1600" dirty="0" smtClean="0">
                <a:ea typeface="MS PGothic" panose="020B0600070205080204" pitchFamily="34" charset="-128"/>
              </a:rPr>
              <a:t>s – may be dedicated or shared</a:t>
            </a:r>
          </a:p>
          <a:p>
            <a:pPr lvl="2" eaLnBrk="1" hangingPunct="1">
              <a:lnSpc>
                <a:spcPct val="75000"/>
              </a:lnSpc>
              <a:spcBef>
                <a:spcPts val="400"/>
              </a:spcBef>
              <a:spcAft>
                <a:spcPts val="400"/>
              </a:spcAft>
              <a:buClr>
                <a:srgbClr val="003F69"/>
              </a:buClr>
              <a:buSzPct val="100000"/>
              <a:buFont typeface="Arial" panose="020B0604020202020204" pitchFamily="34" charset="0"/>
              <a:buChar char="•"/>
              <a:defRPr/>
            </a:pPr>
            <a:r>
              <a:rPr lang="en-GB" sz="1600" dirty="0" smtClean="0">
                <a:ea typeface="MS PGothic" panose="020B0600070205080204" pitchFamily="34" charset="-128"/>
              </a:rPr>
              <a:t>Runs its own self-contained firmware stack </a:t>
            </a:r>
          </a:p>
          <a:p>
            <a:pPr lvl="2" eaLnBrk="1" hangingPunct="1">
              <a:lnSpc>
                <a:spcPct val="75000"/>
              </a:lnSpc>
              <a:spcBef>
                <a:spcPts val="400"/>
              </a:spcBef>
              <a:spcAft>
                <a:spcPts val="400"/>
              </a:spcAft>
              <a:buClr>
                <a:srgbClr val="003F69"/>
              </a:buClr>
              <a:buSzPct val="100000"/>
              <a:buFont typeface="Arial" panose="020B0604020202020204" pitchFamily="34" charset="0"/>
              <a:buChar char="•"/>
              <a:defRPr/>
            </a:pPr>
            <a:r>
              <a:rPr lang="en-GB" sz="1600" dirty="0" smtClean="0">
                <a:ea typeface="MS PGothic" panose="020B0600070205080204" pitchFamily="34" charset="-128"/>
              </a:rPr>
              <a:t>Recommended 2 partial engines </a:t>
            </a:r>
            <a:endParaRPr lang="en-US" dirty="0" smtClean="0">
              <a:ea typeface="MS PGothic" panose="020B0600070205080204" pitchFamily="34" charset="-128"/>
            </a:endParaRPr>
          </a:p>
          <a:p>
            <a:pPr lvl="1" indent="-220663">
              <a:lnSpc>
                <a:spcPct val="89000"/>
              </a:lnSpc>
              <a:spcBef>
                <a:spcPts val="100"/>
              </a:spcBef>
              <a:buClr>
                <a:srgbClr val="000000"/>
              </a:buClr>
              <a:buSzPct val="100000"/>
              <a:buFont typeface="Wingdings" panose="05000000000000000000" pitchFamily="2" charset="2"/>
              <a:buChar char=""/>
              <a:defRPr/>
            </a:pPr>
            <a:r>
              <a:rPr lang="en-US" dirty="0" smtClean="0">
                <a:ea typeface="MS PGothic" panose="020B0600070205080204" pitchFamily="34" charset="-128"/>
              </a:rPr>
              <a:t>DASD storage</a:t>
            </a:r>
          </a:p>
          <a:p>
            <a:pPr lvl="3">
              <a:lnSpc>
                <a:spcPct val="89000"/>
              </a:lnSpc>
              <a:spcBef>
                <a:spcPts val="100"/>
              </a:spcBef>
              <a:buClr>
                <a:srgbClr val="000000"/>
              </a:buClr>
              <a:buSzPct val="100000"/>
              <a:buFont typeface="Arial" panose="020B0604020202020204" pitchFamily="34" charset="0"/>
              <a:buChar char="•"/>
              <a:defRPr/>
            </a:pPr>
            <a:r>
              <a:rPr lang="en-US" sz="1500" b="1" dirty="0" smtClean="0">
                <a:ea typeface="MS PGothic" panose="020B0600070205080204" pitchFamily="34" charset="-128"/>
              </a:rPr>
              <a:t>500 GB</a:t>
            </a:r>
            <a:r>
              <a:rPr lang="en-US" sz="1500" dirty="0" smtClean="0">
                <a:ea typeface="MS PGothic" panose="020B0600070205080204" pitchFamily="34" charset="-128"/>
              </a:rPr>
              <a:t> (ECKD) </a:t>
            </a:r>
            <a:r>
              <a:rPr lang="en-US" sz="1500" b="1" dirty="0" smtClean="0">
                <a:ea typeface="MS PGothic" panose="020B0600070205080204" pitchFamily="34" charset="-128"/>
              </a:rPr>
              <a:t>+ 5GB per client</a:t>
            </a:r>
          </a:p>
          <a:p>
            <a:pPr lvl="3">
              <a:lnSpc>
                <a:spcPct val="89000"/>
              </a:lnSpc>
              <a:spcBef>
                <a:spcPts val="100"/>
              </a:spcBef>
              <a:buClr>
                <a:srgbClr val="000000"/>
              </a:buClr>
              <a:buSzPct val="100000"/>
              <a:buFont typeface="Arial" panose="020B0604020202020204" pitchFamily="34" charset="0"/>
              <a:buChar char="•"/>
              <a:defRPr/>
            </a:pPr>
            <a:r>
              <a:rPr lang="en-US" sz="1500" dirty="0" smtClean="0">
                <a:ea typeface="MS PGothic" panose="020B0600070205080204" pitchFamily="34" charset="-128"/>
              </a:rPr>
              <a:t>Dependent on data retention settings (primarily the analytic results)</a:t>
            </a:r>
          </a:p>
          <a:p>
            <a:pPr lvl="3">
              <a:lnSpc>
                <a:spcPct val="89000"/>
              </a:lnSpc>
              <a:spcBef>
                <a:spcPts val="100"/>
              </a:spcBef>
              <a:buClr>
                <a:srgbClr val="000000"/>
              </a:buClr>
              <a:buSzPct val="100000"/>
              <a:buFont typeface="Arial" panose="020B0604020202020204" pitchFamily="34" charset="0"/>
              <a:buChar char="•"/>
              <a:defRPr/>
            </a:pPr>
            <a:r>
              <a:rPr lang="en-US" sz="1500" dirty="0" smtClean="0">
                <a:ea typeface="MS PGothic" panose="020B0600070205080204" pitchFamily="34" charset="-128"/>
              </a:rPr>
              <a:t>Monitor and dynamically add or remove devices</a:t>
            </a:r>
            <a:endParaRPr lang="en-US" sz="800" b="1" dirty="0" smtClean="0"/>
          </a:p>
          <a:p>
            <a:pPr lvl="1" indent="-220663">
              <a:lnSpc>
                <a:spcPct val="89000"/>
              </a:lnSpc>
              <a:spcBef>
                <a:spcPts val="100"/>
              </a:spcBef>
              <a:buClr>
                <a:srgbClr val="000000"/>
              </a:buClr>
              <a:buSzPct val="100000"/>
              <a:buFont typeface="Wingdings" panose="05000000000000000000" pitchFamily="2" charset="2"/>
              <a:buChar char=""/>
              <a:defRPr/>
            </a:pPr>
            <a:r>
              <a:rPr lang="en-US" dirty="0" smtClean="0">
                <a:ea typeface="MS PGothic" panose="020B0600070205080204" pitchFamily="34" charset="-128"/>
              </a:rPr>
              <a:t>Memory is dependent on the number of monitored clients, message traffic rate</a:t>
            </a:r>
          </a:p>
          <a:p>
            <a:pPr lvl="2" indent="-155575">
              <a:lnSpc>
                <a:spcPct val="93000"/>
              </a:lnSpc>
              <a:spcBef>
                <a:spcPts val="100"/>
              </a:spcBef>
              <a:buClr>
                <a:srgbClr val="000000"/>
              </a:buClr>
              <a:buSzPct val="100000"/>
              <a:buFont typeface="Arial" panose="020B0604020202020204" pitchFamily="34" charset="0"/>
              <a:buChar char="•"/>
              <a:defRPr/>
            </a:pPr>
            <a:r>
              <a:rPr lang="en-US" sz="1400" dirty="0" smtClean="0">
                <a:ea typeface="MS PGothic" panose="020B0600070205080204" pitchFamily="34" charset="-128"/>
              </a:rPr>
              <a:t>Minimum Memory is </a:t>
            </a:r>
            <a:r>
              <a:rPr lang="en-US" sz="1400" b="1" dirty="0" smtClean="0">
                <a:ea typeface="MS PGothic" panose="020B0600070205080204" pitchFamily="34" charset="-128"/>
              </a:rPr>
              <a:t>4 GB</a:t>
            </a:r>
            <a:r>
              <a:rPr lang="en-US" sz="1400" dirty="0" smtClean="0">
                <a:ea typeface="MS PGothic" panose="020B0600070205080204" pitchFamily="34" charset="-128"/>
              </a:rPr>
              <a:t> for 6 clients with light message traffic </a:t>
            </a:r>
            <a:r>
              <a:rPr lang="en-US" sz="1300" dirty="0" smtClean="0">
                <a:ea typeface="MS PGothic" panose="020B0600070205080204" pitchFamily="34" charset="-128"/>
              </a:rPr>
              <a:t>(500 </a:t>
            </a:r>
            <a:r>
              <a:rPr lang="en-US" sz="1300" dirty="0" err="1" smtClean="0">
                <a:ea typeface="MS PGothic" panose="020B0600070205080204" pitchFamily="34" charset="-128"/>
              </a:rPr>
              <a:t>msgs</a:t>
            </a:r>
            <a:r>
              <a:rPr lang="en-US" sz="1300" dirty="0" smtClean="0">
                <a:ea typeface="MS PGothic" panose="020B0600070205080204" pitchFamily="34" charset="-128"/>
              </a:rPr>
              <a:t>/sec)</a:t>
            </a:r>
            <a:r>
              <a:rPr lang="en-US" sz="1400" dirty="0" smtClean="0">
                <a:ea typeface="MS PGothic" panose="020B0600070205080204" pitchFamily="34" charset="-128"/>
              </a:rPr>
              <a:t/>
            </a:r>
            <a:br>
              <a:rPr lang="en-US" sz="1400" dirty="0" smtClean="0">
                <a:ea typeface="MS PGothic" panose="020B0600070205080204" pitchFamily="34" charset="-128"/>
              </a:rPr>
            </a:br>
            <a:r>
              <a:rPr lang="en-US" sz="1400" dirty="0" smtClean="0">
                <a:ea typeface="MS PGothic" panose="020B0600070205080204" pitchFamily="34" charset="-128"/>
              </a:rPr>
              <a:t>For &gt; 6 clients	 </a:t>
            </a:r>
            <a:r>
              <a:rPr lang="en-US" sz="1400" b="1" dirty="0" smtClean="0">
                <a:ea typeface="MS PGothic" panose="020B0600070205080204" pitchFamily="34" charset="-128"/>
              </a:rPr>
              <a:t>+ 256 MB per z/OS client</a:t>
            </a:r>
            <a:r>
              <a:rPr lang="en-US" sz="1400" dirty="0" smtClean="0">
                <a:ea typeface="MS PGothic" panose="020B0600070205080204" pitchFamily="34" charset="-128"/>
              </a:rPr>
              <a:t> required</a:t>
            </a:r>
            <a:r>
              <a:rPr lang="en-US" sz="1400" b="1" dirty="0" smtClean="0">
                <a:ea typeface="MS PGothic" panose="020B0600070205080204" pitchFamily="34" charset="-128"/>
              </a:rPr>
              <a:t>; +64 MB per Linux client</a:t>
            </a:r>
            <a:endParaRPr lang="en-US" sz="800" b="1" dirty="0" smtClean="0">
              <a:ea typeface="MS PGothic" panose="020B0600070205080204" pitchFamily="34" charset="-128"/>
            </a:endParaRPr>
          </a:p>
          <a:p>
            <a:pPr lvl="1" eaLnBrk="1" hangingPunct="1">
              <a:lnSpc>
                <a:spcPct val="89000"/>
              </a:lnSpc>
              <a:spcBef>
                <a:spcPts val="100"/>
              </a:spcBef>
              <a:spcAft>
                <a:spcPts val="225"/>
              </a:spcAft>
              <a:buClr>
                <a:srgbClr val="003F69"/>
              </a:buClr>
              <a:buSzPct val="100000"/>
              <a:buFont typeface="Wingdings" panose="05000000000000000000" pitchFamily="2" charset="2"/>
              <a:buChar char=""/>
              <a:defRPr/>
            </a:pPr>
            <a:r>
              <a:rPr lang="en-US" dirty="0" smtClean="0">
                <a:ea typeface="MS PGothic" panose="020B0600070205080204" pitchFamily="34" charset="-128"/>
              </a:rPr>
              <a:t>Network resources</a:t>
            </a:r>
          </a:p>
          <a:p>
            <a:pPr lvl="2" eaLnBrk="1" hangingPunct="1">
              <a:lnSpc>
                <a:spcPct val="75000"/>
              </a:lnSpc>
              <a:spcBef>
                <a:spcPts val="100"/>
              </a:spcBef>
              <a:spcAft>
                <a:spcPts val="88"/>
              </a:spcAft>
              <a:buClr>
                <a:srgbClr val="003F69"/>
              </a:buClr>
              <a:buSzPct val="100000"/>
              <a:buFont typeface="Arial" panose="020B0604020202020204" pitchFamily="34" charset="0"/>
              <a:buChar char="•"/>
              <a:defRPr/>
            </a:pPr>
            <a:r>
              <a:rPr lang="en-US" sz="1400" dirty="0" err="1" smtClean="0">
                <a:ea typeface="MS PGothic" panose="020B0600070205080204" pitchFamily="34" charset="-128"/>
              </a:rPr>
              <a:t>HiperSockets</a:t>
            </a:r>
            <a:r>
              <a:rPr lang="en-US" sz="1400" dirty="0" smtClean="0">
                <a:ea typeface="MS PGothic" panose="020B0600070205080204" pitchFamily="34" charset="-128"/>
              </a:rPr>
              <a:t> or shareable OSA ports or IEDN; IP address for partition</a:t>
            </a:r>
            <a:endParaRPr lang="en-US" sz="700" dirty="0" smtClean="0">
              <a:ea typeface="MS PGothic" panose="020B0600070205080204" pitchFamily="34" charset="-128"/>
            </a:endParaRPr>
          </a:p>
          <a:p>
            <a:pPr lvl="1" eaLnBrk="1" hangingPunct="1">
              <a:lnSpc>
                <a:spcPct val="75000"/>
              </a:lnSpc>
              <a:spcBef>
                <a:spcPts val="100"/>
              </a:spcBef>
              <a:spcAft>
                <a:spcPts val="225"/>
              </a:spcAft>
              <a:buClr>
                <a:srgbClr val="003F69"/>
              </a:buClr>
              <a:buSzPct val="100000"/>
              <a:buFont typeface="Wingdings" panose="05000000000000000000" pitchFamily="2" charset="2"/>
              <a:buChar char=""/>
              <a:defRPr/>
            </a:pPr>
            <a:r>
              <a:rPr lang="en-US" dirty="0" smtClean="0">
                <a:ea typeface="MS PGothic" panose="020B0600070205080204" pitchFamily="34" charset="-128"/>
              </a:rPr>
              <a:t>Browsers</a:t>
            </a:r>
          </a:p>
          <a:p>
            <a:pPr lvl="2" eaLnBrk="1" hangingPunct="1">
              <a:lnSpc>
                <a:spcPct val="75000"/>
              </a:lnSpc>
              <a:spcBef>
                <a:spcPts val="100"/>
              </a:spcBef>
              <a:spcAft>
                <a:spcPts val="88"/>
              </a:spcAft>
              <a:buClr>
                <a:srgbClr val="003F69"/>
              </a:buClr>
              <a:buSzPct val="100000"/>
              <a:buFont typeface="Arial" panose="020B0604020202020204" pitchFamily="34" charset="0"/>
              <a:buChar char="•"/>
              <a:defRPr/>
            </a:pPr>
            <a:r>
              <a:rPr lang="en-US" sz="1400" dirty="0" smtClean="0">
                <a:ea typeface="MS PGothic" panose="020B0600070205080204" pitchFamily="34" charset="-128"/>
              </a:rPr>
              <a:t>Internet Explorer 9, 10, 11; Firefox ESR 24, 31</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 Box 1"/>
          <p:cNvSpPr txBox="1">
            <a:spLocks noChangeArrowheads="1"/>
          </p:cNvSpPr>
          <p:nvPr/>
        </p:nvSpPr>
        <p:spPr bwMode="auto">
          <a:xfrm>
            <a:off x="182563" y="6537325"/>
            <a:ext cx="366712" cy="18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ea typeface="MS PGothic" panose="020B0600070205080204" pitchFamily="34" charset="-128"/>
            </a:endParaRPr>
          </a:p>
        </p:txBody>
      </p:sp>
      <p:sp>
        <p:nvSpPr>
          <p:cNvPr id="96259" name="Text Box 2"/>
          <p:cNvSpPr txBox="1">
            <a:spLocks noChangeArrowheads="1"/>
          </p:cNvSpPr>
          <p:nvPr/>
        </p:nvSpPr>
        <p:spPr bwMode="auto">
          <a:xfrm>
            <a:off x="330200" y="587375"/>
            <a:ext cx="7983538" cy="522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99216" rIns="90000" bIns="46800"/>
          <a:lstStyle>
            <a:lvl1pPr>
              <a:spcBef>
                <a:spcPts val="1250"/>
              </a:spcBef>
              <a:spcAft>
                <a:spcPts val="25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S PGothic" panose="020B0600070205080204" pitchFamily="34" charset="-128"/>
              </a:defRPr>
            </a:lvl1pPr>
            <a:lvl2pPr>
              <a:spcBef>
                <a:spcPts val="225"/>
              </a:spcBef>
              <a:spcAft>
                <a:spcPts val="225"/>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MS PGothic" panose="020B0600070205080204" pitchFamily="34" charset="-128"/>
              </a:defRPr>
            </a:lvl9pPr>
          </a:lstStyle>
          <a:p>
            <a:pPr eaLnBrk="1" hangingPunct="1">
              <a:lnSpc>
                <a:spcPct val="84000"/>
              </a:lnSpc>
              <a:spcBef>
                <a:spcPct val="0"/>
              </a:spcBef>
              <a:spcAft>
                <a:spcPct val="0"/>
              </a:spcAft>
              <a:buFont typeface="Times New Roman" panose="02020603050405020304" pitchFamily="18" charset="0"/>
              <a:buNone/>
            </a:pPr>
            <a:r>
              <a:rPr lang="en-US" sz="2600">
                <a:solidFill>
                  <a:srgbClr val="003F69"/>
                </a:solidFill>
              </a:rPr>
              <a:t>Operating Requirements</a:t>
            </a:r>
            <a:r>
              <a:rPr lang="en-US" sz="2600" b="1">
                <a:solidFill>
                  <a:srgbClr val="003F69"/>
                </a:solidFill>
              </a:rPr>
              <a:t> – </a:t>
            </a:r>
            <a:r>
              <a:rPr lang="en-US" sz="2600" b="1">
                <a:solidFill>
                  <a:srgbClr val="0000FF"/>
                </a:solidFill>
              </a:rPr>
              <a:t>z/OS Monitored Clients</a:t>
            </a:r>
            <a:r>
              <a:rPr lang="en-US" sz="2600" b="1">
                <a:solidFill>
                  <a:srgbClr val="003F69"/>
                </a:solidFill>
              </a:rPr>
              <a:t> </a:t>
            </a:r>
            <a:r>
              <a:rPr lang="en-US" sz="2800" b="1">
                <a:solidFill>
                  <a:srgbClr val="003F69"/>
                </a:solidFill>
              </a:rPr>
              <a:t/>
            </a:r>
            <a:br>
              <a:rPr lang="en-US" sz="2800" b="1">
                <a:solidFill>
                  <a:srgbClr val="003F69"/>
                </a:solidFill>
              </a:rPr>
            </a:br>
            <a:endParaRPr lang="en-US" sz="2800" b="1">
              <a:solidFill>
                <a:srgbClr val="003F69"/>
              </a:solidFill>
            </a:endParaRPr>
          </a:p>
        </p:txBody>
      </p:sp>
      <p:sp>
        <p:nvSpPr>
          <p:cNvPr id="96260" name="Rectangle 3"/>
          <p:cNvSpPr>
            <a:spLocks noChangeArrowheads="1"/>
          </p:cNvSpPr>
          <p:nvPr/>
        </p:nvSpPr>
        <p:spPr bwMode="auto">
          <a:xfrm>
            <a:off x="719138" y="977900"/>
            <a:ext cx="6542087" cy="592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93168" rIns="0" bIns="72000"/>
          <a:lstStyle>
            <a:lvl1pPr marL="358775" indent="-342900">
              <a:spcBef>
                <a:spcPts val="1250"/>
              </a:spcBef>
              <a:spcAft>
                <a:spcPts val="250"/>
              </a:spcAft>
              <a:buClr>
                <a:srgbClr val="000000"/>
              </a:buClr>
              <a:buSzPct val="100000"/>
              <a:buFont typeface="Times New Roman" panose="02020603050405020304" pitchFamily="18" charset="0"/>
              <a:buChar char="•"/>
              <a:tabLst>
                <a:tab pos="717550" algn="l"/>
                <a:tab pos="1174750" algn="l"/>
                <a:tab pos="1631950" algn="l"/>
                <a:tab pos="2089150" algn="l"/>
                <a:tab pos="2546350" algn="l"/>
                <a:tab pos="3003550" algn="l"/>
                <a:tab pos="3460750" algn="l"/>
                <a:tab pos="3917950" algn="l"/>
                <a:tab pos="4375150" algn="l"/>
                <a:tab pos="4832350" algn="l"/>
                <a:tab pos="5289550" algn="l"/>
                <a:tab pos="5746750" algn="l"/>
                <a:tab pos="6203950" algn="l"/>
                <a:tab pos="6661150" algn="l"/>
                <a:tab pos="7118350" algn="l"/>
                <a:tab pos="7575550" algn="l"/>
                <a:tab pos="8032750" algn="l"/>
                <a:tab pos="8489950" algn="l"/>
                <a:tab pos="8947150" algn="l"/>
                <a:tab pos="9404350" algn="l"/>
                <a:tab pos="9861550" algn="l"/>
              </a:tabLst>
              <a:defRPr sz="2000">
                <a:solidFill>
                  <a:srgbClr val="000000"/>
                </a:solidFill>
                <a:latin typeface="Arial" panose="020B0604020202020204" pitchFamily="34" charset="0"/>
                <a:ea typeface="MS PGothic" panose="020B0600070205080204" pitchFamily="34" charset="-128"/>
              </a:defRPr>
            </a:lvl1pPr>
            <a:lvl2pPr>
              <a:spcBef>
                <a:spcPts val="225"/>
              </a:spcBef>
              <a:spcAft>
                <a:spcPts val="225"/>
              </a:spcAft>
              <a:buClr>
                <a:srgbClr val="000000"/>
              </a:buClr>
              <a:buSzPct val="100000"/>
              <a:buFont typeface="Times New Roman" panose="02020603050405020304" pitchFamily="18" charset="0"/>
              <a:buChar char="–"/>
              <a:tabLst>
                <a:tab pos="717550" algn="l"/>
                <a:tab pos="1174750" algn="l"/>
                <a:tab pos="1631950" algn="l"/>
                <a:tab pos="2089150" algn="l"/>
                <a:tab pos="2546350" algn="l"/>
                <a:tab pos="3003550" algn="l"/>
                <a:tab pos="3460750" algn="l"/>
                <a:tab pos="3917950" algn="l"/>
                <a:tab pos="4375150" algn="l"/>
                <a:tab pos="4832350" algn="l"/>
                <a:tab pos="5289550" algn="l"/>
                <a:tab pos="5746750" algn="l"/>
                <a:tab pos="6203950" algn="l"/>
                <a:tab pos="6661150" algn="l"/>
                <a:tab pos="7118350" algn="l"/>
                <a:tab pos="7575550" algn="l"/>
                <a:tab pos="8032750" algn="l"/>
                <a:tab pos="8489950" algn="l"/>
                <a:tab pos="8947150" algn="l"/>
                <a:tab pos="9404350" algn="l"/>
                <a:tab pos="9861550" algn="l"/>
              </a:tabLst>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tabLst>
                <a:tab pos="717550" algn="l"/>
                <a:tab pos="1174750" algn="l"/>
                <a:tab pos="1631950" algn="l"/>
                <a:tab pos="2089150" algn="l"/>
                <a:tab pos="2546350" algn="l"/>
                <a:tab pos="3003550" algn="l"/>
                <a:tab pos="3460750" algn="l"/>
                <a:tab pos="3917950" algn="l"/>
                <a:tab pos="4375150" algn="l"/>
                <a:tab pos="4832350" algn="l"/>
                <a:tab pos="5289550" algn="l"/>
                <a:tab pos="5746750" algn="l"/>
                <a:tab pos="6203950" algn="l"/>
                <a:tab pos="6661150" algn="l"/>
                <a:tab pos="7118350" algn="l"/>
                <a:tab pos="7575550" algn="l"/>
                <a:tab pos="8032750" algn="l"/>
                <a:tab pos="8489950" algn="l"/>
                <a:tab pos="8947150" algn="l"/>
                <a:tab pos="9404350" algn="l"/>
                <a:tab pos="9861550" algn="l"/>
              </a:tabLst>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tabLst>
                <a:tab pos="717550" algn="l"/>
                <a:tab pos="1174750" algn="l"/>
                <a:tab pos="1631950" algn="l"/>
                <a:tab pos="2089150" algn="l"/>
                <a:tab pos="2546350" algn="l"/>
                <a:tab pos="3003550" algn="l"/>
                <a:tab pos="3460750" algn="l"/>
                <a:tab pos="3917950" algn="l"/>
                <a:tab pos="4375150" algn="l"/>
                <a:tab pos="4832350" algn="l"/>
                <a:tab pos="5289550" algn="l"/>
                <a:tab pos="5746750" algn="l"/>
                <a:tab pos="6203950" algn="l"/>
                <a:tab pos="6661150" algn="l"/>
                <a:tab pos="7118350" algn="l"/>
                <a:tab pos="7575550" algn="l"/>
                <a:tab pos="8032750" algn="l"/>
                <a:tab pos="8489950" algn="l"/>
                <a:tab pos="8947150" algn="l"/>
                <a:tab pos="9404350" algn="l"/>
                <a:tab pos="9861550" algn="l"/>
              </a:tabLst>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tabLst>
                <a:tab pos="717550" algn="l"/>
                <a:tab pos="1174750" algn="l"/>
                <a:tab pos="1631950" algn="l"/>
                <a:tab pos="2089150" algn="l"/>
                <a:tab pos="2546350" algn="l"/>
                <a:tab pos="3003550" algn="l"/>
                <a:tab pos="3460750" algn="l"/>
                <a:tab pos="3917950" algn="l"/>
                <a:tab pos="4375150" algn="l"/>
                <a:tab pos="4832350" algn="l"/>
                <a:tab pos="5289550" algn="l"/>
                <a:tab pos="5746750" algn="l"/>
                <a:tab pos="6203950" algn="l"/>
                <a:tab pos="6661150" algn="l"/>
                <a:tab pos="7118350" algn="l"/>
                <a:tab pos="7575550" algn="l"/>
                <a:tab pos="8032750" algn="l"/>
                <a:tab pos="8489950" algn="l"/>
                <a:tab pos="8947150" algn="l"/>
                <a:tab pos="9404350" algn="l"/>
                <a:tab pos="9861550" algn="l"/>
              </a:tabLst>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17550" algn="l"/>
                <a:tab pos="1174750" algn="l"/>
                <a:tab pos="1631950" algn="l"/>
                <a:tab pos="2089150" algn="l"/>
                <a:tab pos="2546350" algn="l"/>
                <a:tab pos="3003550" algn="l"/>
                <a:tab pos="3460750" algn="l"/>
                <a:tab pos="3917950" algn="l"/>
                <a:tab pos="4375150" algn="l"/>
                <a:tab pos="4832350" algn="l"/>
                <a:tab pos="5289550" algn="l"/>
                <a:tab pos="5746750" algn="l"/>
                <a:tab pos="6203950" algn="l"/>
                <a:tab pos="6661150" algn="l"/>
                <a:tab pos="7118350" algn="l"/>
                <a:tab pos="7575550" algn="l"/>
                <a:tab pos="8032750" algn="l"/>
                <a:tab pos="8489950" algn="l"/>
                <a:tab pos="8947150" algn="l"/>
                <a:tab pos="9404350" algn="l"/>
                <a:tab pos="9861550" algn="l"/>
              </a:tabLst>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17550" algn="l"/>
                <a:tab pos="1174750" algn="l"/>
                <a:tab pos="1631950" algn="l"/>
                <a:tab pos="2089150" algn="l"/>
                <a:tab pos="2546350" algn="l"/>
                <a:tab pos="3003550" algn="l"/>
                <a:tab pos="3460750" algn="l"/>
                <a:tab pos="3917950" algn="l"/>
                <a:tab pos="4375150" algn="l"/>
                <a:tab pos="4832350" algn="l"/>
                <a:tab pos="5289550" algn="l"/>
                <a:tab pos="5746750" algn="l"/>
                <a:tab pos="6203950" algn="l"/>
                <a:tab pos="6661150" algn="l"/>
                <a:tab pos="7118350" algn="l"/>
                <a:tab pos="7575550" algn="l"/>
                <a:tab pos="8032750" algn="l"/>
                <a:tab pos="8489950" algn="l"/>
                <a:tab pos="8947150" algn="l"/>
                <a:tab pos="9404350" algn="l"/>
                <a:tab pos="9861550" algn="l"/>
              </a:tabLst>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17550" algn="l"/>
                <a:tab pos="1174750" algn="l"/>
                <a:tab pos="1631950" algn="l"/>
                <a:tab pos="2089150" algn="l"/>
                <a:tab pos="2546350" algn="l"/>
                <a:tab pos="3003550" algn="l"/>
                <a:tab pos="3460750" algn="l"/>
                <a:tab pos="3917950" algn="l"/>
                <a:tab pos="4375150" algn="l"/>
                <a:tab pos="4832350" algn="l"/>
                <a:tab pos="5289550" algn="l"/>
                <a:tab pos="5746750" algn="l"/>
                <a:tab pos="6203950" algn="l"/>
                <a:tab pos="6661150" algn="l"/>
                <a:tab pos="7118350" algn="l"/>
                <a:tab pos="7575550" algn="l"/>
                <a:tab pos="8032750" algn="l"/>
                <a:tab pos="8489950" algn="l"/>
                <a:tab pos="8947150" algn="l"/>
                <a:tab pos="9404350" algn="l"/>
                <a:tab pos="9861550" algn="l"/>
              </a:tabLst>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17550" algn="l"/>
                <a:tab pos="1174750" algn="l"/>
                <a:tab pos="1631950" algn="l"/>
                <a:tab pos="2089150" algn="l"/>
                <a:tab pos="2546350" algn="l"/>
                <a:tab pos="3003550" algn="l"/>
                <a:tab pos="3460750" algn="l"/>
                <a:tab pos="3917950" algn="l"/>
                <a:tab pos="4375150" algn="l"/>
                <a:tab pos="4832350" algn="l"/>
                <a:tab pos="5289550" algn="l"/>
                <a:tab pos="5746750" algn="l"/>
                <a:tab pos="6203950" algn="l"/>
                <a:tab pos="6661150" algn="l"/>
                <a:tab pos="7118350" algn="l"/>
                <a:tab pos="7575550" algn="l"/>
                <a:tab pos="8032750" algn="l"/>
                <a:tab pos="8489950" algn="l"/>
                <a:tab pos="8947150" algn="l"/>
                <a:tab pos="9404350" algn="l"/>
                <a:tab pos="9861550" algn="l"/>
              </a:tabLst>
              <a:defRPr sz="1200">
                <a:solidFill>
                  <a:srgbClr val="000000"/>
                </a:solidFill>
                <a:latin typeface="Arial" panose="020B0604020202020204" pitchFamily="34" charset="0"/>
                <a:ea typeface="MS PGothic" panose="020B0600070205080204" pitchFamily="34" charset="-128"/>
              </a:defRPr>
            </a:lvl9pPr>
          </a:lstStyle>
          <a:p>
            <a:pPr eaLnBrk="1" hangingPunct="1">
              <a:lnSpc>
                <a:spcPct val="93000"/>
              </a:lnSpc>
              <a:spcBef>
                <a:spcPct val="0"/>
              </a:spcBef>
              <a:spcAft>
                <a:spcPct val="0"/>
              </a:spcAft>
              <a:buFont typeface="Times New Roman" panose="02020603050405020304" pitchFamily="18" charset="0"/>
              <a:buNone/>
            </a:pPr>
            <a:r>
              <a:rPr lang="en-US" sz="2400" b="1" i="1"/>
              <a:t/>
            </a:r>
            <a:br>
              <a:rPr lang="en-US" sz="2400" b="1" i="1"/>
            </a:br>
            <a:endParaRPr lang="en-US" sz="2400" b="1" i="1"/>
          </a:p>
        </p:txBody>
      </p:sp>
      <p:sp>
        <p:nvSpPr>
          <p:cNvPr id="45060" name="Text Box 4"/>
          <p:cNvSpPr txBox="1">
            <a:spLocks noChangeArrowheads="1"/>
          </p:cNvSpPr>
          <p:nvPr/>
        </p:nvSpPr>
        <p:spPr bwMode="auto">
          <a:xfrm>
            <a:off x="179388" y="1239838"/>
            <a:ext cx="8761412" cy="5414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109800" rIns="90000" bIns="46800"/>
          <a:lstStyle>
            <a:lvl1pPr>
              <a:tabLst>
                <a:tab pos="642938" algn="l"/>
                <a:tab pos="1557338" algn="l"/>
                <a:tab pos="2471738" algn="l"/>
                <a:tab pos="3386138" algn="l"/>
                <a:tab pos="4300538" algn="l"/>
                <a:tab pos="5214938" algn="l"/>
                <a:tab pos="6129338" algn="l"/>
                <a:tab pos="7043738" algn="l"/>
                <a:tab pos="7958138" algn="l"/>
                <a:tab pos="8872538" algn="l"/>
                <a:tab pos="9786938" algn="l"/>
              </a:tabLst>
              <a:defRPr>
                <a:solidFill>
                  <a:srgbClr val="000000"/>
                </a:solidFill>
                <a:latin typeface="Arial" panose="020B0604020202020204" pitchFamily="34" charset="0"/>
                <a:ea typeface="DejaVu Sans" charset="0"/>
                <a:cs typeface="DejaVu Sans" charset="0"/>
              </a:defRPr>
            </a:lvl1pPr>
            <a:lvl2pPr marL="501650" indent="-158750">
              <a:tabLst>
                <a:tab pos="642938" algn="l"/>
                <a:tab pos="1557338" algn="l"/>
                <a:tab pos="2471738" algn="l"/>
                <a:tab pos="3386138" algn="l"/>
                <a:tab pos="4300538" algn="l"/>
                <a:tab pos="5214938" algn="l"/>
                <a:tab pos="6129338" algn="l"/>
                <a:tab pos="7043738" algn="l"/>
                <a:tab pos="7958138" algn="l"/>
                <a:tab pos="8872538" algn="l"/>
                <a:tab pos="9786938" algn="l"/>
              </a:tabLst>
              <a:defRPr>
                <a:solidFill>
                  <a:srgbClr val="000000"/>
                </a:solidFill>
                <a:latin typeface="Arial" panose="020B0604020202020204" pitchFamily="34" charset="0"/>
                <a:ea typeface="DejaVu Sans" charset="0"/>
                <a:cs typeface="DejaVu Sans" charset="0"/>
              </a:defRPr>
            </a:lvl2pPr>
            <a:lvl3pPr>
              <a:tabLst>
                <a:tab pos="642938" algn="l"/>
                <a:tab pos="1557338" algn="l"/>
                <a:tab pos="2471738" algn="l"/>
                <a:tab pos="3386138" algn="l"/>
                <a:tab pos="4300538" algn="l"/>
                <a:tab pos="5214938" algn="l"/>
                <a:tab pos="6129338" algn="l"/>
                <a:tab pos="7043738" algn="l"/>
                <a:tab pos="7958138" algn="l"/>
                <a:tab pos="8872538" algn="l"/>
                <a:tab pos="9786938" algn="l"/>
              </a:tabLst>
              <a:defRPr>
                <a:solidFill>
                  <a:srgbClr val="000000"/>
                </a:solidFill>
                <a:latin typeface="Arial" panose="020B0604020202020204" pitchFamily="34" charset="0"/>
                <a:ea typeface="DejaVu Sans" charset="0"/>
                <a:cs typeface="DejaVu Sans" charset="0"/>
              </a:defRPr>
            </a:lvl3pPr>
            <a:lvl4pPr marL="1019175" indent="-165100">
              <a:tabLst>
                <a:tab pos="642938" algn="l"/>
                <a:tab pos="1557338" algn="l"/>
                <a:tab pos="2471738" algn="l"/>
                <a:tab pos="3386138" algn="l"/>
                <a:tab pos="4300538" algn="l"/>
                <a:tab pos="5214938" algn="l"/>
                <a:tab pos="6129338" algn="l"/>
                <a:tab pos="7043738" algn="l"/>
                <a:tab pos="7958138" algn="l"/>
                <a:tab pos="8872538" algn="l"/>
                <a:tab pos="9786938" algn="l"/>
              </a:tabLst>
              <a:defRPr>
                <a:solidFill>
                  <a:srgbClr val="000000"/>
                </a:solidFill>
                <a:latin typeface="Arial" panose="020B0604020202020204" pitchFamily="34" charset="0"/>
                <a:ea typeface="DejaVu Sans" charset="0"/>
                <a:cs typeface="DejaVu Sans" charset="0"/>
              </a:defRPr>
            </a:lvl4pPr>
            <a:lvl5pPr marL="677863" indent="-122238">
              <a:tabLst>
                <a:tab pos="642938" algn="l"/>
                <a:tab pos="1557338" algn="l"/>
                <a:tab pos="2471738" algn="l"/>
                <a:tab pos="3386138" algn="l"/>
                <a:tab pos="4300538" algn="l"/>
                <a:tab pos="5214938" algn="l"/>
                <a:tab pos="6129338" algn="l"/>
                <a:tab pos="7043738" algn="l"/>
                <a:tab pos="7958138" algn="l"/>
                <a:tab pos="8872538" algn="l"/>
                <a:tab pos="9786938" algn="l"/>
              </a:tabLst>
              <a:defRPr>
                <a:solidFill>
                  <a:srgbClr val="000000"/>
                </a:solidFill>
                <a:latin typeface="Arial" panose="020B0604020202020204" pitchFamily="34" charset="0"/>
                <a:ea typeface="DejaVu Sans" charset="0"/>
                <a:cs typeface="DejaVu Sans" charset="0"/>
              </a:defRPr>
            </a:lvl5pPr>
            <a:lvl6pPr marL="1135063" indent="-122238"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642938" algn="l"/>
                <a:tab pos="1557338" algn="l"/>
                <a:tab pos="2471738" algn="l"/>
                <a:tab pos="3386138" algn="l"/>
                <a:tab pos="4300538" algn="l"/>
                <a:tab pos="5214938" algn="l"/>
                <a:tab pos="6129338" algn="l"/>
                <a:tab pos="7043738" algn="l"/>
                <a:tab pos="7958138" algn="l"/>
                <a:tab pos="8872538" algn="l"/>
                <a:tab pos="9786938" algn="l"/>
              </a:tabLst>
              <a:defRPr>
                <a:solidFill>
                  <a:srgbClr val="000000"/>
                </a:solidFill>
                <a:latin typeface="Arial" panose="020B0604020202020204" pitchFamily="34" charset="0"/>
                <a:ea typeface="DejaVu Sans" charset="0"/>
                <a:cs typeface="DejaVu Sans" charset="0"/>
              </a:defRPr>
            </a:lvl6pPr>
            <a:lvl7pPr marL="1592263" indent="-122238"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642938" algn="l"/>
                <a:tab pos="1557338" algn="l"/>
                <a:tab pos="2471738" algn="l"/>
                <a:tab pos="3386138" algn="l"/>
                <a:tab pos="4300538" algn="l"/>
                <a:tab pos="5214938" algn="l"/>
                <a:tab pos="6129338" algn="l"/>
                <a:tab pos="7043738" algn="l"/>
                <a:tab pos="7958138" algn="l"/>
                <a:tab pos="8872538" algn="l"/>
                <a:tab pos="9786938" algn="l"/>
              </a:tabLst>
              <a:defRPr>
                <a:solidFill>
                  <a:srgbClr val="000000"/>
                </a:solidFill>
                <a:latin typeface="Arial" panose="020B0604020202020204" pitchFamily="34" charset="0"/>
                <a:ea typeface="DejaVu Sans" charset="0"/>
                <a:cs typeface="DejaVu Sans" charset="0"/>
              </a:defRPr>
            </a:lvl7pPr>
            <a:lvl8pPr marL="2049463" indent="-122238"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642938" algn="l"/>
                <a:tab pos="1557338" algn="l"/>
                <a:tab pos="2471738" algn="l"/>
                <a:tab pos="3386138" algn="l"/>
                <a:tab pos="4300538" algn="l"/>
                <a:tab pos="5214938" algn="l"/>
                <a:tab pos="6129338" algn="l"/>
                <a:tab pos="7043738" algn="l"/>
                <a:tab pos="7958138" algn="l"/>
                <a:tab pos="8872538" algn="l"/>
                <a:tab pos="9786938" algn="l"/>
              </a:tabLst>
              <a:defRPr>
                <a:solidFill>
                  <a:srgbClr val="000000"/>
                </a:solidFill>
                <a:latin typeface="Arial" panose="020B0604020202020204" pitchFamily="34" charset="0"/>
                <a:ea typeface="DejaVu Sans" charset="0"/>
                <a:cs typeface="DejaVu Sans" charset="0"/>
              </a:defRPr>
            </a:lvl8pPr>
            <a:lvl9pPr marL="2506663" indent="-122238"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642938" algn="l"/>
                <a:tab pos="1557338" algn="l"/>
                <a:tab pos="2471738" algn="l"/>
                <a:tab pos="3386138" algn="l"/>
                <a:tab pos="4300538" algn="l"/>
                <a:tab pos="5214938" algn="l"/>
                <a:tab pos="6129338" algn="l"/>
                <a:tab pos="7043738" algn="l"/>
                <a:tab pos="7958138" algn="l"/>
                <a:tab pos="8872538" algn="l"/>
                <a:tab pos="9786938" algn="l"/>
              </a:tabLst>
              <a:defRPr>
                <a:solidFill>
                  <a:srgbClr val="000000"/>
                </a:solidFill>
                <a:latin typeface="Arial" panose="020B0604020202020204" pitchFamily="34" charset="0"/>
                <a:ea typeface="DejaVu Sans" charset="0"/>
                <a:cs typeface="DejaVu Sans" charset="0"/>
              </a:defRPr>
            </a:lvl9pPr>
          </a:lstStyle>
          <a:p>
            <a:pPr eaLnBrk="1" hangingPunct="1">
              <a:lnSpc>
                <a:spcPct val="75000"/>
              </a:lnSpc>
              <a:spcBef>
                <a:spcPts val="1213"/>
              </a:spcBef>
              <a:spcAft>
                <a:spcPts val="250"/>
              </a:spcAft>
              <a:buClr>
                <a:srgbClr val="003F69"/>
              </a:buClr>
              <a:buSzPct val="45000"/>
              <a:buFont typeface="Wingdings" panose="05000000000000000000" pitchFamily="2" charset="2"/>
              <a:buChar char=""/>
              <a:defRPr/>
            </a:pPr>
            <a:r>
              <a:rPr lang="en-US" sz="2000" smtClean="0">
                <a:ea typeface="MS PGothic" panose="020B0600070205080204" pitchFamily="34" charset="-128"/>
              </a:rPr>
              <a:t> System z servers supported as IBM zAware monitored clients </a:t>
            </a:r>
          </a:p>
          <a:p>
            <a:pPr lvl="4" eaLnBrk="1" hangingPunct="1">
              <a:lnSpc>
                <a:spcPct val="75000"/>
              </a:lnSpc>
              <a:spcBef>
                <a:spcPts val="138"/>
              </a:spcBef>
              <a:buClr>
                <a:srgbClr val="7889FB"/>
              </a:buClr>
              <a:buSzPct val="100000"/>
              <a:buFont typeface="Wingdings" panose="05000000000000000000" pitchFamily="2" charset="2"/>
              <a:buChar char=""/>
              <a:defRPr/>
            </a:pPr>
            <a:r>
              <a:rPr lang="en-US" sz="1300" smtClean="0">
                <a:ea typeface="MS PGothic" panose="020B0600070205080204" pitchFamily="34" charset="-128"/>
              </a:rPr>
              <a:t> z13 </a:t>
            </a:r>
          </a:p>
          <a:p>
            <a:pPr lvl="4" eaLnBrk="1" hangingPunct="1">
              <a:lnSpc>
                <a:spcPct val="75000"/>
              </a:lnSpc>
              <a:spcBef>
                <a:spcPts val="138"/>
              </a:spcBef>
              <a:buClr>
                <a:srgbClr val="7889FB"/>
              </a:buClr>
              <a:buSzPct val="100000"/>
              <a:buFont typeface="Wingdings" panose="05000000000000000000" pitchFamily="2" charset="2"/>
              <a:buChar char=""/>
              <a:defRPr/>
            </a:pPr>
            <a:r>
              <a:rPr lang="en-US" sz="1200" smtClean="0">
                <a:ea typeface="MS PGothic" panose="020B0600070205080204" pitchFamily="34" charset="-128"/>
              </a:rPr>
              <a:t> zEC12</a:t>
            </a:r>
          </a:p>
          <a:p>
            <a:pPr lvl="4" eaLnBrk="1" hangingPunct="1">
              <a:lnSpc>
                <a:spcPct val="75000"/>
              </a:lnSpc>
              <a:spcBef>
                <a:spcPts val="138"/>
              </a:spcBef>
              <a:buClr>
                <a:srgbClr val="7889FB"/>
              </a:buClr>
              <a:buSzPct val="100000"/>
              <a:buFont typeface="Wingdings" panose="05000000000000000000" pitchFamily="2" charset="2"/>
              <a:buChar char=""/>
              <a:defRPr/>
            </a:pPr>
            <a:r>
              <a:rPr lang="en-US" sz="1200" smtClean="0">
                <a:ea typeface="MS PGothic" panose="020B0600070205080204" pitchFamily="34" charset="-128"/>
              </a:rPr>
              <a:t> zBC12</a:t>
            </a:r>
          </a:p>
          <a:p>
            <a:pPr lvl="4" eaLnBrk="1" hangingPunct="1">
              <a:lnSpc>
                <a:spcPct val="75000"/>
              </a:lnSpc>
              <a:spcBef>
                <a:spcPts val="138"/>
              </a:spcBef>
              <a:buClr>
                <a:srgbClr val="7889FB"/>
              </a:buClr>
              <a:buSzPct val="100000"/>
              <a:buFont typeface="Wingdings" panose="05000000000000000000" pitchFamily="2" charset="2"/>
              <a:buChar char=""/>
              <a:defRPr/>
            </a:pPr>
            <a:r>
              <a:rPr lang="en-US" sz="1200" smtClean="0">
                <a:ea typeface="MS PGothic" panose="020B0600070205080204" pitchFamily="34" charset="-128"/>
              </a:rPr>
              <a:t> IBM zEnterprise</a:t>
            </a:r>
            <a:r>
              <a:rPr lang="en-US" sz="1200" baseline="30000" smtClean="0">
                <a:ea typeface="MS PGothic" panose="020B0600070205080204" pitchFamily="34" charset="-128"/>
              </a:rPr>
              <a:t>™</a:t>
            </a:r>
            <a:r>
              <a:rPr lang="en-US" sz="1200" smtClean="0">
                <a:ea typeface="MS PGothic" panose="020B0600070205080204" pitchFamily="34" charset="-128"/>
              </a:rPr>
              <a:t> 196 (z196) or z114, </a:t>
            </a:r>
          </a:p>
          <a:p>
            <a:pPr lvl="4" eaLnBrk="1" hangingPunct="1">
              <a:lnSpc>
                <a:spcPct val="75000"/>
              </a:lnSpc>
              <a:spcBef>
                <a:spcPts val="138"/>
              </a:spcBef>
              <a:buClr>
                <a:srgbClr val="7889FB"/>
              </a:buClr>
              <a:buSzPct val="100000"/>
              <a:buFont typeface="Wingdings" panose="05000000000000000000" pitchFamily="2" charset="2"/>
              <a:buChar char=""/>
              <a:defRPr/>
            </a:pPr>
            <a:r>
              <a:rPr lang="en-US" sz="1200" smtClean="0">
                <a:ea typeface="MS PGothic" panose="020B0600070205080204" pitchFamily="34" charset="-128"/>
              </a:rPr>
              <a:t> IBM System z10</a:t>
            </a:r>
            <a:r>
              <a:rPr lang="en-US" sz="1200" baseline="30000" smtClean="0">
                <a:ea typeface="MS PGothic" panose="020B0600070205080204" pitchFamily="34" charset="-128"/>
              </a:rPr>
              <a:t>™</a:t>
            </a:r>
            <a:r>
              <a:rPr lang="en-US" sz="1200" smtClean="0">
                <a:ea typeface="MS PGothic" panose="020B0600070205080204" pitchFamily="34" charset="-128"/>
              </a:rPr>
              <a:t> EC or BC </a:t>
            </a:r>
          </a:p>
          <a:p>
            <a:pPr lvl="4" eaLnBrk="1" hangingPunct="1">
              <a:lnSpc>
                <a:spcPct val="75000"/>
              </a:lnSpc>
              <a:spcBef>
                <a:spcPts val="138"/>
              </a:spcBef>
              <a:buClr>
                <a:srgbClr val="7889FB"/>
              </a:buClr>
              <a:buSzPct val="100000"/>
              <a:buFont typeface="Wingdings" panose="05000000000000000000" pitchFamily="2" charset="2"/>
              <a:buChar char=""/>
              <a:defRPr/>
            </a:pPr>
            <a:r>
              <a:rPr lang="en-US" sz="1200" smtClean="0">
                <a:ea typeface="MS PGothic" panose="020B0600070205080204" pitchFamily="34" charset="-128"/>
              </a:rPr>
              <a:t> Prior generations that meet the OS and configuration requirements</a:t>
            </a:r>
          </a:p>
          <a:p>
            <a:pPr marL="773113" indent="-158750" eaLnBrk="1" hangingPunct="1">
              <a:lnSpc>
                <a:spcPct val="75000"/>
              </a:lnSpc>
              <a:defRPr/>
            </a:pPr>
            <a:endParaRPr lang="en-US" sz="1700" smtClean="0">
              <a:ea typeface="MS PGothic" panose="020B0600070205080204" pitchFamily="34" charset="-128"/>
            </a:endParaRPr>
          </a:p>
          <a:p>
            <a:pPr lvl="1" eaLnBrk="1" hangingPunct="1">
              <a:lnSpc>
                <a:spcPct val="75000"/>
              </a:lnSpc>
              <a:spcBef>
                <a:spcPts val="100"/>
              </a:spcBef>
              <a:spcAft>
                <a:spcPts val="238"/>
              </a:spcAft>
              <a:buClr>
                <a:srgbClr val="003F69"/>
              </a:buClr>
              <a:buSzPct val="100000"/>
              <a:buFont typeface="Wingdings" panose="05000000000000000000" pitchFamily="2" charset="2"/>
              <a:buChar char=""/>
              <a:defRPr/>
            </a:pPr>
            <a:r>
              <a:rPr lang="en-US" sz="1900" smtClean="0">
                <a:ea typeface="MS PGothic" panose="020B0600070205080204" pitchFamily="34" charset="-128"/>
              </a:rPr>
              <a:t>Running </a:t>
            </a:r>
            <a:r>
              <a:rPr lang="en-US" sz="1900" b="1" smtClean="0">
                <a:solidFill>
                  <a:srgbClr val="0000FF"/>
                </a:solidFill>
                <a:ea typeface="MS PGothic" panose="020B0600070205080204" pitchFamily="34" charset="-128"/>
              </a:rPr>
              <a:t>z/OS 1.13</a:t>
            </a:r>
            <a:r>
              <a:rPr lang="en-US" sz="1900" b="1" smtClean="0">
                <a:ea typeface="MS PGothic" panose="020B0600070205080204" pitchFamily="34" charset="-128"/>
              </a:rPr>
              <a:t> + PTFs or </a:t>
            </a:r>
            <a:r>
              <a:rPr lang="en-US" sz="1900" b="1" smtClean="0">
                <a:solidFill>
                  <a:srgbClr val="0000FF"/>
                </a:solidFill>
                <a:ea typeface="MS PGothic" panose="020B0600070205080204" pitchFamily="34" charset="-128"/>
              </a:rPr>
              <a:t>z/OS 2.1</a:t>
            </a:r>
          </a:p>
          <a:p>
            <a:pPr lvl="3" eaLnBrk="1" hangingPunct="1">
              <a:lnSpc>
                <a:spcPct val="75000"/>
              </a:lnSpc>
              <a:spcBef>
                <a:spcPts val="138"/>
              </a:spcBef>
              <a:buClr>
                <a:srgbClr val="000000"/>
              </a:buClr>
              <a:buSzPct val="100000"/>
              <a:buFont typeface="Wingdings" panose="05000000000000000000" pitchFamily="2" charset="2"/>
              <a:buChar char=""/>
              <a:defRPr/>
            </a:pPr>
            <a:r>
              <a:rPr lang="en-US" sz="1300" smtClean="0">
                <a:solidFill>
                  <a:srgbClr val="006600"/>
                </a:solidFill>
                <a:ea typeface="MS PGothic" panose="020B0600070205080204" pitchFamily="34" charset="-128"/>
              </a:rPr>
              <a:t>APAR OA38747 </a:t>
            </a:r>
          </a:p>
          <a:p>
            <a:pPr lvl="3" eaLnBrk="1" hangingPunct="1">
              <a:lnSpc>
                <a:spcPct val="75000"/>
              </a:lnSpc>
              <a:spcBef>
                <a:spcPts val="138"/>
              </a:spcBef>
              <a:buClr>
                <a:srgbClr val="000000"/>
              </a:buClr>
              <a:buSzPct val="100000"/>
              <a:buFont typeface="Wingdings" panose="05000000000000000000" pitchFamily="2" charset="2"/>
              <a:buChar char=""/>
              <a:defRPr/>
            </a:pPr>
            <a:r>
              <a:rPr lang="en-US" sz="1300" smtClean="0">
                <a:solidFill>
                  <a:srgbClr val="006600"/>
                </a:solidFill>
                <a:ea typeface="MS PGothic" panose="020B0600070205080204" pitchFamily="34" charset="-128"/>
              </a:rPr>
              <a:t>APAR OA38613</a:t>
            </a:r>
          </a:p>
          <a:p>
            <a:pPr lvl="3" eaLnBrk="1" hangingPunct="1">
              <a:lnSpc>
                <a:spcPct val="75000"/>
              </a:lnSpc>
              <a:spcBef>
                <a:spcPts val="138"/>
              </a:spcBef>
              <a:buClr>
                <a:srgbClr val="000000"/>
              </a:buClr>
              <a:buSzPct val="100000"/>
              <a:buFont typeface="Wingdings" panose="05000000000000000000" pitchFamily="2" charset="2"/>
              <a:buChar char=""/>
              <a:defRPr/>
            </a:pPr>
            <a:r>
              <a:rPr lang="en-US" sz="1300" smtClean="0">
                <a:solidFill>
                  <a:srgbClr val="006600"/>
                </a:solidFill>
                <a:ea typeface="MS PGothic" panose="020B0600070205080204" pitchFamily="34" charset="-128"/>
              </a:rPr>
              <a:t>APAR OA39256</a:t>
            </a:r>
          </a:p>
          <a:p>
            <a:pPr lvl="3" eaLnBrk="1" hangingPunct="1">
              <a:lnSpc>
                <a:spcPct val="75000"/>
              </a:lnSpc>
              <a:spcBef>
                <a:spcPts val="138"/>
              </a:spcBef>
              <a:buClr>
                <a:srgbClr val="000000"/>
              </a:buClr>
              <a:buSzPct val="100000"/>
              <a:buFont typeface="Wingdings" panose="05000000000000000000" pitchFamily="2" charset="2"/>
              <a:buChar char=""/>
              <a:defRPr/>
            </a:pPr>
            <a:r>
              <a:rPr lang="en-US" sz="1300" smtClean="0">
                <a:solidFill>
                  <a:srgbClr val="006600"/>
                </a:solidFill>
                <a:ea typeface="MS PGothic" panose="020B0600070205080204" pitchFamily="34" charset="-128"/>
              </a:rPr>
              <a:t>APAR OA42095</a:t>
            </a:r>
          </a:p>
          <a:p>
            <a:pPr marL="1020763" indent="-165100" eaLnBrk="1" hangingPunct="1">
              <a:lnSpc>
                <a:spcPct val="75000"/>
              </a:lnSpc>
              <a:defRPr/>
            </a:pPr>
            <a:endParaRPr lang="en-US" sz="600" smtClean="0">
              <a:solidFill>
                <a:srgbClr val="006600"/>
              </a:solidFill>
              <a:ea typeface="MS PGothic" panose="020B0600070205080204" pitchFamily="34" charset="-128"/>
            </a:endParaRPr>
          </a:p>
          <a:p>
            <a:pPr marL="503238" lvl="1" indent="-163513" eaLnBrk="1" hangingPunct="1">
              <a:lnSpc>
                <a:spcPct val="75000"/>
              </a:lnSpc>
              <a:spcBef>
                <a:spcPts val="238"/>
              </a:spcBef>
              <a:spcAft>
                <a:spcPts val="288"/>
              </a:spcAft>
              <a:buClr>
                <a:srgbClr val="003F69"/>
              </a:buClr>
              <a:buSzPct val="100000"/>
              <a:buFont typeface="Wingdings" panose="05000000000000000000" pitchFamily="2" charset="2"/>
              <a:buChar char=""/>
              <a:defRPr/>
            </a:pPr>
            <a:r>
              <a:rPr lang="en-US" smtClean="0">
                <a:ea typeface="MS PGothic" panose="020B0600070205080204" pitchFamily="34" charset="-128"/>
              </a:rPr>
              <a:t>System needs to be configured as a monoplex, system in a multisystem sysplex, or a member of a parallel sysplex</a:t>
            </a:r>
          </a:p>
          <a:p>
            <a:pPr marL="503238" lvl="1" indent="-163513" eaLnBrk="1" hangingPunct="1">
              <a:lnSpc>
                <a:spcPct val="75000"/>
              </a:lnSpc>
              <a:spcBef>
                <a:spcPts val="238"/>
              </a:spcBef>
              <a:spcAft>
                <a:spcPts val="288"/>
              </a:spcAft>
              <a:buClr>
                <a:srgbClr val="003F69"/>
              </a:buClr>
              <a:buSzPct val="100000"/>
              <a:buFont typeface="Wingdings" panose="05000000000000000000" pitchFamily="2" charset="2"/>
              <a:buChar char=""/>
              <a:defRPr/>
            </a:pPr>
            <a:endParaRPr lang="en-US" sz="600" smtClean="0">
              <a:ea typeface="MS PGothic" panose="020B0600070205080204" pitchFamily="34" charset="-128"/>
            </a:endParaRPr>
          </a:p>
          <a:p>
            <a:pPr marL="503238" lvl="1" indent="-163513" eaLnBrk="1" hangingPunct="1">
              <a:lnSpc>
                <a:spcPct val="75000"/>
              </a:lnSpc>
              <a:spcBef>
                <a:spcPts val="238"/>
              </a:spcBef>
              <a:spcAft>
                <a:spcPts val="288"/>
              </a:spcAft>
              <a:buClr>
                <a:srgbClr val="003F69"/>
              </a:buClr>
              <a:buSzPct val="100000"/>
              <a:buFont typeface="Wingdings" panose="05000000000000000000" pitchFamily="2" charset="2"/>
              <a:buChar char=""/>
              <a:defRPr/>
            </a:pPr>
            <a:r>
              <a:rPr lang="en-US" smtClean="0">
                <a:ea typeface="MS PGothic" panose="020B0600070205080204" pitchFamily="34" charset="-128"/>
              </a:rPr>
              <a:t>Using operations log (</a:t>
            </a:r>
            <a:r>
              <a:rPr lang="en-US" b="1" smtClean="0">
                <a:ea typeface="MS PGothic" panose="020B0600070205080204" pitchFamily="34" charset="-128"/>
              </a:rPr>
              <a:t>OPERLOG</a:t>
            </a:r>
            <a:r>
              <a:rPr lang="en-US" smtClean="0">
                <a:ea typeface="MS PGothic" panose="020B0600070205080204" pitchFamily="34" charset="-128"/>
              </a:rPr>
              <a:t>) as the hardcopy medium</a:t>
            </a:r>
          </a:p>
          <a:p>
            <a:pPr marL="503238" lvl="1" indent="-163513" eaLnBrk="1" hangingPunct="1">
              <a:lnSpc>
                <a:spcPct val="75000"/>
              </a:lnSpc>
              <a:spcBef>
                <a:spcPts val="238"/>
              </a:spcBef>
              <a:spcAft>
                <a:spcPts val="288"/>
              </a:spcAft>
              <a:buClr>
                <a:srgbClr val="003F69"/>
              </a:buClr>
              <a:buSzPct val="100000"/>
              <a:buFont typeface="Wingdings" panose="05000000000000000000" pitchFamily="2" charset="2"/>
              <a:buChar char=""/>
              <a:defRPr/>
            </a:pPr>
            <a:endParaRPr lang="en-US" sz="600" smtClean="0">
              <a:ea typeface="MS PGothic" panose="020B0600070205080204" pitchFamily="34" charset="-128"/>
            </a:endParaRPr>
          </a:p>
          <a:p>
            <a:pPr marL="503238" lvl="1" indent="-163513" eaLnBrk="1" hangingPunct="1">
              <a:lnSpc>
                <a:spcPct val="75000"/>
              </a:lnSpc>
              <a:spcBef>
                <a:spcPts val="238"/>
              </a:spcBef>
              <a:spcAft>
                <a:spcPts val="288"/>
              </a:spcAft>
              <a:buClr>
                <a:srgbClr val="003F69"/>
              </a:buClr>
              <a:buSzPct val="100000"/>
              <a:buFont typeface="Wingdings" panose="05000000000000000000" pitchFamily="2" charset="2"/>
              <a:buChar char=""/>
              <a:defRPr/>
            </a:pPr>
            <a:r>
              <a:rPr lang="en-US" smtClean="0">
                <a:ea typeface="MS PGothic" panose="020B0600070205080204" pitchFamily="34" charset="-128"/>
              </a:rPr>
              <a:t>Sysplex name + system name must uniquely identify system</a:t>
            </a:r>
          </a:p>
          <a:p>
            <a:pPr marL="503238" lvl="1" indent="-163513" eaLnBrk="1" hangingPunct="1">
              <a:lnSpc>
                <a:spcPct val="75000"/>
              </a:lnSpc>
              <a:spcBef>
                <a:spcPts val="238"/>
              </a:spcBef>
              <a:spcAft>
                <a:spcPts val="288"/>
              </a:spcAft>
              <a:buClr>
                <a:srgbClr val="003F69"/>
              </a:buClr>
              <a:buSzPct val="100000"/>
              <a:buFont typeface="Wingdings" panose="05000000000000000000" pitchFamily="2" charset="2"/>
              <a:buChar char=""/>
              <a:defRPr/>
            </a:pPr>
            <a:endParaRPr lang="en-US" sz="600" smtClean="0">
              <a:ea typeface="MS PGothic" panose="020B0600070205080204" pitchFamily="34" charset="-128"/>
            </a:endParaRPr>
          </a:p>
          <a:p>
            <a:pPr marL="503238" lvl="1" indent="-163513" eaLnBrk="1" hangingPunct="1">
              <a:lnSpc>
                <a:spcPct val="75000"/>
              </a:lnSpc>
              <a:spcBef>
                <a:spcPts val="238"/>
              </a:spcBef>
              <a:spcAft>
                <a:spcPts val="288"/>
              </a:spcAft>
              <a:buClr>
                <a:srgbClr val="003F69"/>
              </a:buClr>
              <a:buSzPct val="100000"/>
              <a:buFont typeface="Wingdings" panose="05000000000000000000" pitchFamily="2" charset="2"/>
              <a:buChar char=""/>
              <a:defRPr/>
            </a:pPr>
            <a:r>
              <a:rPr lang="en-US" smtClean="0">
                <a:ea typeface="MS PGothic" panose="020B0600070205080204" pitchFamily="34" charset="-128"/>
              </a:rPr>
              <a:t>Requires an OSA or IEDN or HiperSocket</a:t>
            </a:r>
            <a:br>
              <a:rPr lang="en-US" smtClean="0">
                <a:ea typeface="MS PGothic" panose="020B0600070205080204" pitchFamily="34" charset="-128"/>
              </a:rPr>
            </a:br>
            <a:r>
              <a:rPr lang="en-US" smtClean="0">
                <a:ea typeface="MS PGothic" panose="020B0600070205080204" pitchFamily="34" charset="-128"/>
              </a:rPr>
              <a:t> for IP network connection</a:t>
            </a:r>
          </a:p>
          <a:p>
            <a:pPr marL="503238" lvl="1" indent="-163513" eaLnBrk="1" hangingPunct="1">
              <a:lnSpc>
                <a:spcPct val="75000"/>
              </a:lnSpc>
              <a:spcBef>
                <a:spcPts val="238"/>
              </a:spcBef>
              <a:spcAft>
                <a:spcPts val="288"/>
              </a:spcAft>
              <a:buClr>
                <a:srgbClr val="003F69"/>
              </a:buClr>
              <a:buSzPct val="100000"/>
              <a:buFont typeface="Wingdings" panose="05000000000000000000" pitchFamily="2" charset="2"/>
              <a:buChar char=""/>
              <a:defRPr/>
            </a:pPr>
            <a:endParaRPr lang="en-US" sz="600" smtClean="0">
              <a:ea typeface="MS PGothic" panose="020B0600070205080204" pitchFamily="34" charset="-128"/>
            </a:endParaRPr>
          </a:p>
          <a:p>
            <a:pPr marL="503238" lvl="1" indent="-163513" eaLnBrk="1" hangingPunct="1">
              <a:lnSpc>
                <a:spcPct val="75000"/>
              </a:lnSpc>
              <a:spcBef>
                <a:spcPts val="225"/>
              </a:spcBef>
              <a:spcAft>
                <a:spcPts val="288"/>
              </a:spcAft>
              <a:buClr>
                <a:srgbClr val="003F69"/>
              </a:buClr>
              <a:buSzPct val="100000"/>
              <a:buFont typeface="Wingdings" panose="05000000000000000000" pitchFamily="2" charset="2"/>
              <a:buChar char=""/>
              <a:defRPr/>
            </a:pPr>
            <a:r>
              <a:rPr lang="en-US" sz="1600" smtClean="0">
                <a:ea typeface="MS PGothic" panose="020B0600070205080204" pitchFamily="34" charset="-128"/>
              </a:rPr>
              <a:t>z/OS zAware monitored client MIPs usage ~ 1%</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ext Box 1"/>
          <p:cNvSpPr txBox="1">
            <a:spLocks noChangeArrowheads="1"/>
          </p:cNvSpPr>
          <p:nvPr/>
        </p:nvSpPr>
        <p:spPr bwMode="auto">
          <a:xfrm>
            <a:off x="182563" y="6537325"/>
            <a:ext cx="366712" cy="18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ea typeface="MS PGothic" panose="020B0600070205080204" pitchFamily="34" charset="-128"/>
            </a:endParaRPr>
          </a:p>
        </p:txBody>
      </p:sp>
      <p:sp>
        <p:nvSpPr>
          <p:cNvPr id="98307" name="Text Box 2"/>
          <p:cNvSpPr txBox="1">
            <a:spLocks noChangeArrowheads="1"/>
          </p:cNvSpPr>
          <p:nvPr/>
        </p:nvSpPr>
        <p:spPr bwMode="auto">
          <a:xfrm>
            <a:off x="225425" y="585788"/>
            <a:ext cx="8669338" cy="784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99216" rIns="90000" bIns="46800"/>
          <a:lstStyle>
            <a:lvl1pPr>
              <a:spcBef>
                <a:spcPts val="1250"/>
              </a:spcBef>
              <a:spcAft>
                <a:spcPts val="25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S PGothic" panose="020B0600070205080204" pitchFamily="34" charset="-128"/>
              </a:defRPr>
            </a:lvl1pPr>
            <a:lvl2pPr>
              <a:spcBef>
                <a:spcPts val="225"/>
              </a:spcBef>
              <a:spcAft>
                <a:spcPts val="225"/>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MS PGothic" panose="020B0600070205080204" pitchFamily="34" charset="-128"/>
              </a:defRPr>
            </a:lvl9pPr>
          </a:lstStyle>
          <a:p>
            <a:pPr eaLnBrk="1" hangingPunct="1">
              <a:lnSpc>
                <a:spcPct val="84000"/>
              </a:lnSpc>
              <a:spcBef>
                <a:spcPct val="0"/>
              </a:spcBef>
              <a:spcAft>
                <a:spcPct val="0"/>
              </a:spcAft>
              <a:buFont typeface="Times New Roman" panose="02020603050405020304" pitchFamily="18" charset="0"/>
              <a:buNone/>
            </a:pPr>
            <a:r>
              <a:rPr lang="en-US" sz="2600">
                <a:solidFill>
                  <a:srgbClr val="003F69"/>
                </a:solidFill>
              </a:rPr>
              <a:t>Operating Requirements</a:t>
            </a:r>
            <a:r>
              <a:rPr lang="en-US" sz="2600" b="1">
                <a:solidFill>
                  <a:srgbClr val="003F69"/>
                </a:solidFill>
              </a:rPr>
              <a:t> – </a:t>
            </a:r>
            <a:r>
              <a:rPr lang="en-US" sz="2600" b="1">
                <a:solidFill>
                  <a:srgbClr val="0000FF"/>
                </a:solidFill>
              </a:rPr>
              <a:t>Linux Monitored Clients</a:t>
            </a:r>
            <a:r>
              <a:rPr lang="en-US" sz="2600" b="1">
                <a:solidFill>
                  <a:srgbClr val="003F69"/>
                </a:solidFill>
              </a:rPr>
              <a:t> </a:t>
            </a:r>
            <a:r>
              <a:rPr lang="en-US" sz="2800" b="1">
                <a:solidFill>
                  <a:srgbClr val="003F69"/>
                </a:solidFill>
              </a:rPr>
              <a:t/>
            </a:r>
            <a:br>
              <a:rPr lang="en-US" sz="2800" b="1">
                <a:solidFill>
                  <a:srgbClr val="003F69"/>
                </a:solidFill>
              </a:rPr>
            </a:br>
            <a:endParaRPr lang="en-US" sz="2800" b="1">
              <a:solidFill>
                <a:srgbClr val="003F69"/>
              </a:solidFill>
            </a:endParaRPr>
          </a:p>
        </p:txBody>
      </p:sp>
      <p:sp>
        <p:nvSpPr>
          <p:cNvPr id="98308" name="Rectangle 3"/>
          <p:cNvSpPr>
            <a:spLocks noChangeArrowheads="1"/>
          </p:cNvSpPr>
          <p:nvPr/>
        </p:nvSpPr>
        <p:spPr bwMode="auto">
          <a:xfrm>
            <a:off x="719138" y="977900"/>
            <a:ext cx="6542087" cy="592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93168" rIns="0" bIns="72000"/>
          <a:lstStyle>
            <a:lvl1pPr marL="358775" indent="-342900">
              <a:spcBef>
                <a:spcPts val="1250"/>
              </a:spcBef>
              <a:spcAft>
                <a:spcPts val="250"/>
              </a:spcAft>
              <a:buClr>
                <a:srgbClr val="000000"/>
              </a:buClr>
              <a:buSzPct val="100000"/>
              <a:buFont typeface="Times New Roman" panose="02020603050405020304" pitchFamily="18" charset="0"/>
              <a:buChar char="•"/>
              <a:tabLst>
                <a:tab pos="717550" algn="l"/>
                <a:tab pos="1174750" algn="l"/>
                <a:tab pos="1631950" algn="l"/>
                <a:tab pos="2089150" algn="l"/>
                <a:tab pos="2546350" algn="l"/>
                <a:tab pos="3003550" algn="l"/>
                <a:tab pos="3460750" algn="l"/>
                <a:tab pos="3917950" algn="l"/>
                <a:tab pos="4375150" algn="l"/>
                <a:tab pos="4832350" algn="l"/>
                <a:tab pos="5289550" algn="l"/>
                <a:tab pos="5746750" algn="l"/>
                <a:tab pos="6203950" algn="l"/>
                <a:tab pos="6661150" algn="l"/>
                <a:tab pos="7118350" algn="l"/>
                <a:tab pos="7575550" algn="l"/>
                <a:tab pos="8032750" algn="l"/>
                <a:tab pos="8489950" algn="l"/>
                <a:tab pos="8947150" algn="l"/>
                <a:tab pos="9404350" algn="l"/>
                <a:tab pos="9861550" algn="l"/>
              </a:tabLst>
              <a:defRPr sz="2000">
                <a:solidFill>
                  <a:srgbClr val="000000"/>
                </a:solidFill>
                <a:latin typeface="Arial" panose="020B0604020202020204" pitchFamily="34" charset="0"/>
                <a:ea typeface="MS PGothic" panose="020B0600070205080204" pitchFamily="34" charset="-128"/>
              </a:defRPr>
            </a:lvl1pPr>
            <a:lvl2pPr>
              <a:spcBef>
                <a:spcPts val="225"/>
              </a:spcBef>
              <a:spcAft>
                <a:spcPts val="225"/>
              </a:spcAft>
              <a:buClr>
                <a:srgbClr val="000000"/>
              </a:buClr>
              <a:buSzPct val="100000"/>
              <a:buFont typeface="Times New Roman" panose="02020603050405020304" pitchFamily="18" charset="0"/>
              <a:buChar char="–"/>
              <a:tabLst>
                <a:tab pos="717550" algn="l"/>
                <a:tab pos="1174750" algn="l"/>
                <a:tab pos="1631950" algn="l"/>
                <a:tab pos="2089150" algn="l"/>
                <a:tab pos="2546350" algn="l"/>
                <a:tab pos="3003550" algn="l"/>
                <a:tab pos="3460750" algn="l"/>
                <a:tab pos="3917950" algn="l"/>
                <a:tab pos="4375150" algn="l"/>
                <a:tab pos="4832350" algn="l"/>
                <a:tab pos="5289550" algn="l"/>
                <a:tab pos="5746750" algn="l"/>
                <a:tab pos="6203950" algn="l"/>
                <a:tab pos="6661150" algn="l"/>
                <a:tab pos="7118350" algn="l"/>
                <a:tab pos="7575550" algn="l"/>
                <a:tab pos="8032750" algn="l"/>
                <a:tab pos="8489950" algn="l"/>
                <a:tab pos="8947150" algn="l"/>
                <a:tab pos="9404350" algn="l"/>
                <a:tab pos="9861550" algn="l"/>
              </a:tabLst>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tabLst>
                <a:tab pos="717550" algn="l"/>
                <a:tab pos="1174750" algn="l"/>
                <a:tab pos="1631950" algn="l"/>
                <a:tab pos="2089150" algn="l"/>
                <a:tab pos="2546350" algn="l"/>
                <a:tab pos="3003550" algn="l"/>
                <a:tab pos="3460750" algn="l"/>
                <a:tab pos="3917950" algn="l"/>
                <a:tab pos="4375150" algn="l"/>
                <a:tab pos="4832350" algn="l"/>
                <a:tab pos="5289550" algn="l"/>
                <a:tab pos="5746750" algn="l"/>
                <a:tab pos="6203950" algn="l"/>
                <a:tab pos="6661150" algn="l"/>
                <a:tab pos="7118350" algn="l"/>
                <a:tab pos="7575550" algn="l"/>
                <a:tab pos="8032750" algn="l"/>
                <a:tab pos="8489950" algn="l"/>
                <a:tab pos="8947150" algn="l"/>
                <a:tab pos="9404350" algn="l"/>
                <a:tab pos="9861550" algn="l"/>
              </a:tabLst>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tabLst>
                <a:tab pos="717550" algn="l"/>
                <a:tab pos="1174750" algn="l"/>
                <a:tab pos="1631950" algn="l"/>
                <a:tab pos="2089150" algn="l"/>
                <a:tab pos="2546350" algn="l"/>
                <a:tab pos="3003550" algn="l"/>
                <a:tab pos="3460750" algn="l"/>
                <a:tab pos="3917950" algn="l"/>
                <a:tab pos="4375150" algn="l"/>
                <a:tab pos="4832350" algn="l"/>
                <a:tab pos="5289550" algn="l"/>
                <a:tab pos="5746750" algn="l"/>
                <a:tab pos="6203950" algn="l"/>
                <a:tab pos="6661150" algn="l"/>
                <a:tab pos="7118350" algn="l"/>
                <a:tab pos="7575550" algn="l"/>
                <a:tab pos="8032750" algn="l"/>
                <a:tab pos="8489950" algn="l"/>
                <a:tab pos="8947150" algn="l"/>
                <a:tab pos="9404350" algn="l"/>
                <a:tab pos="9861550" algn="l"/>
              </a:tabLst>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tabLst>
                <a:tab pos="717550" algn="l"/>
                <a:tab pos="1174750" algn="l"/>
                <a:tab pos="1631950" algn="l"/>
                <a:tab pos="2089150" algn="l"/>
                <a:tab pos="2546350" algn="l"/>
                <a:tab pos="3003550" algn="l"/>
                <a:tab pos="3460750" algn="l"/>
                <a:tab pos="3917950" algn="l"/>
                <a:tab pos="4375150" algn="l"/>
                <a:tab pos="4832350" algn="l"/>
                <a:tab pos="5289550" algn="l"/>
                <a:tab pos="5746750" algn="l"/>
                <a:tab pos="6203950" algn="l"/>
                <a:tab pos="6661150" algn="l"/>
                <a:tab pos="7118350" algn="l"/>
                <a:tab pos="7575550" algn="l"/>
                <a:tab pos="8032750" algn="l"/>
                <a:tab pos="8489950" algn="l"/>
                <a:tab pos="8947150" algn="l"/>
                <a:tab pos="9404350" algn="l"/>
                <a:tab pos="9861550" algn="l"/>
              </a:tabLst>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17550" algn="l"/>
                <a:tab pos="1174750" algn="l"/>
                <a:tab pos="1631950" algn="l"/>
                <a:tab pos="2089150" algn="l"/>
                <a:tab pos="2546350" algn="l"/>
                <a:tab pos="3003550" algn="l"/>
                <a:tab pos="3460750" algn="l"/>
                <a:tab pos="3917950" algn="l"/>
                <a:tab pos="4375150" algn="l"/>
                <a:tab pos="4832350" algn="l"/>
                <a:tab pos="5289550" algn="l"/>
                <a:tab pos="5746750" algn="l"/>
                <a:tab pos="6203950" algn="l"/>
                <a:tab pos="6661150" algn="l"/>
                <a:tab pos="7118350" algn="l"/>
                <a:tab pos="7575550" algn="l"/>
                <a:tab pos="8032750" algn="l"/>
                <a:tab pos="8489950" algn="l"/>
                <a:tab pos="8947150" algn="l"/>
                <a:tab pos="9404350" algn="l"/>
                <a:tab pos="9861550" algn="l"/>
              </a:tabLst>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17550" algn="l"/>
                <a:tab pos="1174750" algn="l"/>
                <a:tab pos="1631950" algn="l"/>
                <a:tab pos="2089150" algn="l"/>
                <a:tab pos="2546350" algn="l"/>
                <a:tab pos="3003550" algn="l"/>
                <a:tab pos="3460750" algn="l"/>
                <a:tab pos="3917950" algn="l"/>
                <a:tab pos="4375150" algn="l"/>
                <a:tab pos="4832350" algn="l"/>
                <a:tab pos="5289550" algn="l"/>
                <a:tab pos="5746750" algn="l"/>
                <a:tab pos="6203950" algn="l"/>
                <a:tab pos="6661150" algn="l"/>
                <a:tab pos="7118350" algn="l"/>
                <a:tab pos="7575550" algn="l"/>
                <a:tab pos="8032750" algn="l"/>
                <a:tab pos="8489950" algn="l"/>
                <a:tab pos="8947150" algn="l"/>
                <a:tab pos="9404350" algn="l"/>
                <a:tab pos="9861550" algn="l"/>
              </a:tabLst>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17550" algn="l"/>
                <a:tab pos="1174750" algn="l"/>
                <a:tab pos="1631950" algn="l"/>
                <a:tab pos="2089150" algn="l"/>
                <a:tab pos="2546350" algn="l"/>
                <a:tab pos="3003550" algn="l"/>
                <a:tab pos="3460750" algn="l"/>
                <a:tab pos="3917950" algn="l"/>
                <a:tab pos="4375150" algn="l"/>
                <a:tab pos="4832350" algn="l"/>
                <a:tab pos="5289550" algn="l"/>
                <a:tab pos="5746750" algn="l"/>
                <a:tab pos="6203950" algn="l"/>
                <a:tab pos="6661150" algn="l"/>
                <a:tab pos="7118350" algn="l"/>
                <a:tab pos="7575550" algn="l"/>
                <a:tab pos="8032750" algn="l"/>
                <a:tab pos="8489950" algn="l"/>
                <a:tab pos="8947150" algn="l"/>
                <a:tab pos="9404350" algn="l"/>
                <a:tab pos="9861550" algn="l"/>
              </a:tabLst>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17550" algn="l"/>
                <a:tab pos="1174750" algn="l"/>
                <a:tab pos="1631950" algn="l"/>
                <a:tab pos="2089150" algn="l"/>
                <a:tab pos="2546350" algn="l"/>
                <a:tab pos="3003550" algn="l"/>
                <a:tab pos="3460750" algn="l"/>
                <a:tab pos="3917950" algn="l"/>
                <a:tab pos="4375150" algn="l"/>
                <a:tab pos="4832350" algn="l"/>
                <a:tab pos="5289550" algn="l"/>
                <a:tab pos="5746750" algn="l"/>
                <a:tab pos="6203950" algn="l"/>
                <a:tab pos="6661150" algn="l"/>
                <a:tab pos="7118350" algn="l"/>
                <a:tab pos="7575550" algn="l"/>
                <a:tab pos="8032750" algn="l"/>
                <a:tab pos="8489950" algn="l"/>
                <a:tab pos="8947150" algn="l"/>
                <a:tab pos="9404350" algn="l"/>
                <a:tab pos="9861550" algn="l"/>
              </a:tabLst>
              <a:defRPr sz="1200">
                <a:solidFill>
                  <a:srgbClr val="000000"/>
                </a:solidFill>
                <a:latin typeface="Arial" panose="020B0604020202020204" pitchFamily="34" charset="0"/>
                <a:ea typeface="MS PGothic" panose="020B0600070205080204" pitchFamily="34" charset="-128"/>
              </a:defRPr>
            </a:lvl9pPr>
          </a:lstStyle>
          <a:p>
            <a:pPr eaLnBrk="1" hangingPunct="1">
              <a:lnSpc>
                <a:spcPct val="93000"/>
              </a:lnSpc>
              <a:spcBef>
                <a:spcPct val="0"/>
              </a:spcBef>
              <a:spcAft>
                <a:spcPct val="0"/>
              </a:spcAft>
              <a:buFont typeface="Times New Roman" panose="02020603050405020304" pitchFamily="18" charset="0"/>
              <a:buNone/>
            </a:pPr>
            <a:r>
              <a:rPr lang="en-US" sz="2400" b="1" i="1"/>
              <a:t/>
            </a:r>
            <a:br>
              <a:rPr lang="en-US" sz="2400" b="1" i="1"/>
            </a:br>
            <a:endParaRPr lang="en-US" sz="2400" b="1" i="1"/>
          </a:p>
        </p:txBody>
      </p:sp>
      <p:sp>
        <p:nvSpPr>
          <p:cNvPr id="46084" name="Text Box 4"/>
          <p:cNvSpPr txBox="1">
            <a:spLocks noChangeArrowheads="1"/>
          </p:cNvSpPr>
          <p:nvPr/>
        </p:nvSpPr>
        <p:spPr bwMode="auto">
          <a:xfrm>
            <a:off x="179388" y="1239838"/>
            <a:ext cx="8761412" cy="5414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109800" rIns="90000" bIns="46800"/>
          <a:lstStyle>
            <a:lvl1pPr>
              <a:tabLst>
                <a:tab pos="642938" algn="l"/>
                <a:tab pos="1557338" algn="l"/>
                <a:tab pos="2471738" algn="l"/>
                <a:tab pos="3386138" algn="l"/>
                <a:tab pos="4300538" algn="l"/>
                <a:tab pos="5214938" algn="l"/>
                <a:tab pos="6129338" algn="l"/>
                <a:tab pos="7043738" algn="l"/>
                <a:tab pos="7958138" algn="l"/>
                <a:tab pos="8872538" algn="l"/>
                <a:tab pos="9786938" algn="l"/>
              </a:tabLst>
              <a:defRPr>
                <a:solidFill>
                  <a:srgbClr val="000000"/>
                </a:solidFill>
                <a:latin typeface="Arial" panose="020B0604020202020204" pitchFamily="34" charset="0"/>
                <a:ea typeface="DejaVu Sans" charset="0"/>
                <a:cs typeface="DejaVu Sans" charset="0"/>
              </a:defRPr>
            </a:lvl1pPr>
            <a:lvl2pPr marL="501650" indent="-158750">
              <a:tabLst>
                <a:tab pos="642938" algn="l"/>
                <a:tab pos="1557338" algn="l"/>
                <a:tab pos="2471738" algn="l"/>
                <a:tab pos="3386138" algn="l"/>
                <a:tab pos="4300538" algn="l"/>
                <a:tab pos="5214938" algn="l"/>
                <a:tab pos="6129338" algn="l"/>
                <a:tab pos="7043738" algn="l"/>
                <a:tab pos="7958138" algn="l"/>
                <a:tab pos="8872538" algn="l"/>
                <a:tab pos="9786938" algn="l"/>
              </a:tabLst>
              <a:defRPr>
                <a:solidFill>
                  <a:srgbClr val="000000"/>
                </a:solidFill>
                <a:latin typeface="Arial" panose="020B0604020202020204" pitchFamily="34" charset="0"/>
                <a:ea typeface="DejaVu Sans" charset="0"/>
                <a:cs typeface="DejaVu Sans" charset="0"/>
              </a:defRPr>
            </a:lvl2pPr>
            <a:lvl3pPr marL="1581150" indent="-517525">
              <a:tabLst>
                <a:tab pos="642938" algn="l"/>
                <a:tab pos="1557338" algn="l"/>
                <a:tab pos="2471738" algn="l"/>
                <a:tab pos="3386138" algn="l"/>
                <a:tab pos="4300538" algn="l"/>
                <a:tab pos="5214938" algn="l"/>
                <a:tab pos="6129338" algn="l"/>
                <a:tab pos="7043738" algn="l"/>
                <a:tab pos="7958138" algn="l"/>
                <a:tab pos="8872538" algn="l"/>
                <a:tab pos="9786938" algn="l"/>
              </a:tabLst>
              <a:defRPr>
                <a:solidFill>
                  <a:srgbClr val="000000"/>
                </a:solidFill>
                <a:latin typeface="Arial" panose="020B0604020202020204" pitchFamily="34" charset="0"/>
                <a:ea typeface="DejaVu Sans" charset="0"/>
                <a:cs typeface="DejaVu Sans" charset="0"/>
              </a:defRPr>
            </a:lvl3pPr>
            <a:lvl4pPr>
              <a:tabLst>
                <a:tab pos="642938" algn="l"/>
                <a:tab pos="1557338" algn="l"/>
                <a:tab pos="2471738" algn="l"/>
                <a:tab pos="3386138" algn="l"/>
                <a:tab pos="4300538" algn="l"/>
                <a:tab pos="5214938" algn="l"/>
                <a:tab pos="6129338" algn="l"/>
                <a:tab pos="7043738" algn="l"/>
                <a:tab pos="7958138" algn="l"/>
                <a:tab pos="8872538" algn="l"/>
                <a:tab pos="9786938" algn="l"/>
              </a:tabLst>
              <a:defRPr>
                <a:solidFill>
                  <a:srgbClr val="000000"/>
                </a:solidFill>
                <a:latin typeface="Arial" panose="020B0604020202020204" pitchFamily="34" charset="0"/>
                <a:ea typeface="DejaVu Sans" charset="0"/>
                <a:cs typeface="DejaVu Sans" charset="0"/>
              </a:defRPr>
            </a:lvl4pPr>
            <a:lvl5pPr marL="677863" indent="-122238">
              <a:tabLst>
                <a:tab pos="642938" algn="l"/>
                <a:tab pos="1557338" algn="l"/>
                <a:tab pos="2471738" algn="l"/>
                <a:tab pos="3386138" algn="l"/>
                <a:tab pos="4300538" algn="l"/>
                <a:tab pos="5214938" algn="l"/>
                <a:tab pos="6129338" algn="l"/>
                <a:tab pos="7043738" algn="l"/>
                <a:tab pos="7958138" algn="l"/>
                <a:tab pos="8872538" algn="l"/>
                <a:tab pos="9786938" algn="l"/>
              </a:tabLst>
              <a:defRPr>
                <a:solidFill>
                  <a:srgbClr val="000000"/>
                </a:solidFill>
                <a:latin typeface="Arial" panose="020B0604020202020204" pitchFamily="34" charset="0"/>
                <a:ea typeface="DejaVu Sans" charset="0"/>
                <a:cs typeface="DejaVu Sans" charset="0"/>
              </a:defRPr>
            </a:lvl5pPr>
            <a:lvl6pPr marL="1135063" indent="-122238"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642938" algn="l"/>
                <a:tab pos="1557338" algn="l"/>
                <a:tab pos="2471738" algn="l"/>
                <a:tab pos="3386138" algn="l"/>
                <a:tab pos="4300538" algn="l"/>
                <a:tab pos="5214938" algn="l"/>
                <a:tab pos="6129338" algn="l"/>
                <a:tab pos="7043738" algn="l"/>
                <a:tab pos="7958138" algn="l"/>
                <a:tab pos="8872538" algn="l"/>
                <a:tab pos="9786938" algn="l"/>
              </a:tabLst>
              <a:defRPr>
                <a:solidFill>
                  <a:srgbClr val="000000"/>
                </a:solidFill>
                <a:latin typeface="Arial" panose="020B0604020202020204" pitchFamily="34" charset="0"/>
                <a:ea typeface="DejaVu Sans" charset="0"/>
                <a:cs typeface="DejaVu Sans" charset="0"/>
              </a:defRPr>
            </a:lvl6pPr>
            <a:lvl7pPr marL="1592263" indent="-122238"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642938" algn="l"/>
                <a:tab pos="1557338" algn="l"/>
                <a:tab pos="2471738" algn="l"/>
                <a:tab pos="3386138" algn="l"/>
                <a:tab pos="4300538" algn="l"/>
                <a:tab pos="5214938" algn="l"/>
                <a:tab pos="6129338" algn="l"/>
                <a:tab pos="7043738" algn="l"/>
                <a:tab pos="7958138" algn="l"/>
                <a:tab pos="8872538" algn="l"/>
                <a:tab pos="9786938" algn="l"/>
              </a:tabLst>
              <a:defRPr>
                <a:solidFill>
                  <a:srgbClr val="000000"/>
                </a:solidFill>
                <a:latin typeface="Arial" panose="020B0604020202020204" pitchFamily="34" charset="0"/>
                <a:ea typeface="DejaVu Sans" charset="0"/>
                <a:cs typeface="DejaVu Sans" charset="0"/>
              </a:defRPr>
            </a:lvl7pPr>
            <a:lvl8pPr marL="2049463" indent="-122238"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642938" algn="l"/>
                <a:tab pos="1557338" algn="l"/>
                <a:tab pos="2471738" algn="l"/>
                <a:tab pos="3386138" algn="l"/>
                <a:tab pos="4300538" algn="l"/>
                <a:tab pos="5214938" algn="l"/>
                <a:tab pos="6129338" algn="l"/>
                <a:tab pos="7043738" algn="l"/>
                <a:tab pos="7958138" algn="l"/>
                <a:tab pos="8872538" algn="l"/>
                <a:tab pos="9786938" algn="l"/>
              </a:tabLst>
              <a:defRPr>
                <a:solidFill>
                  <a:srgbClr val="000000"/>
                </a:solidFill>
                <a:latin typeface="Arial" panose="020B0604020202020204" pitchFamily="34" charset="0"/>
                <a:ea typeface="DejaVu Sans" charset="0"/>
                <a:cs typeface="DejaVu Sans" charset="0"/>
              </a:defRPr>
            </a:lvl8pPr>
            <a:lvl9pPr marL="2506663" indent="-122238"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642938" algn="l"/>
                <a:tab pos="1557338" algn="l"/>
                <a:tab pos="2471738" algn="l"/>
                <a:tab pos="3386138" algn="l"/>
                <a:tab pos="4300538" algn="l"/>
                <a:tab pos="5214938" algn="l"/>
                <a:tab pos="6129338" algn="l"/>
                <a:tab pos="7043738" algn="l"/>
                <a:tab pos="7958138" algn="l"/>
                <a:tab pos="8872538" algn="l"/>
                <a:tab pos="9786938" algn="l"/>
              </a:tabLst>
              <a:defRPr>
                <a:solidFill>
                  <a:srgbClr val="000000"/>
                </a:solidFill>
                <a:latin typeface="Arial" panose="020B0604020202020204" pitchFamily="34" charset="0"/>
                <a:ea typeface="DejaVu Sans" charset="0"/>
                <a:cs typeface="DejaVu Sans" charset="0"/>
              </a:defRPr>
            </a:lvl9pPr>
          </a:lstStyle>
          <a:p>
            <a:pPr eaLnBrk="1" hangingPunct="1">
              <a:lnSpc>
                <a:spcPct val="75000"/>
              </a:lnSpc>
              <a:spcBef>
                <a:spcPts val="1213"/>
              </a:spcBef>
              <a:spcAft>
                <a:spcPts val="250"/>
              </a:spcAft>
              <a:buClr>
                <a:srgbClr val="003F69"/>
              </a:buClr>
              <a:buSzPct val="45000"/>
              <a:buFont typeface="Wingdings" panose="05000000000000000000" pitchFamily="2" charset="2"/>
              <a:buChar char=""/>
              <a:defRPr/>
            </a:pPr>
            <a:r>
              <a:rPr lang="en-US" sz="2000" dirty="0" smtClean="0">
                <a:ea typeface="MS PGothic" panose="020B0600070205080204" pitchFamily="34" charset="-128"/>
              </a:rPr>
              <a:t> System z servers supported as IBM zAware monitored clients </a:t>
            </a:r>
          </a:p>
          <a:p>
            <a:pPr lvl="4" eaLnBrk="1" hangingPunct="1">
              <a:lnSpc>
                <a:spcPct val="75000"/>
              </a:lnSpc>
              <a:spcBef>
                <a:spcPts val="138"/>
              </a:spcBef>
              <a:buClr>
                <a:srgbClr val="7889FB"/>
              </a:buClr>
              <a:buSzPct val="100000"/>
              <a:buFont typeface="Wingdings" panose="05000000000000000000" pitchFamily="2" charset="2"/>
              <a:buChar char=""/>
              <a:defRPr/>
            </a:pPr>
            <a:r>
              <a:rPr lang="en-US" sz="1300" dirty="0" smtClean="0">
                <a:ea typeface="MS PGothic" panose="020B0600070205080204" pitchFamily="34" charset="-128"/>
              </a:rPr>
              <a:t> z13 </a:t>
            </a:r>
          </a:p>
          <a:p>
            <a:pPr lvl="4" eaLnBrk="1" hangingPunct="1">
              <a:lnSpc>
                <a:spcPct val="75000"/>
              </a:lnSpc>
              <a:spcBef>
                <a:spcPts val="138"/>
              </a:spcBef>
              <a:buClr>
                <a:srgbClr val="7889FB"/>
              </a:buClr>
              <a:buSzPct val="100000"/>
              <a:buFont typeface="Wingdings" panose="05000000000000000000" pitchFamily="2" charset="2"/>
              <a:buChar char=""/>
              <a:defRPr/>
            </a:pPr>
            <a:r>
              <a:rPr lang="en-US" sz="1200" dirty="0" smtClean="0">
                <a:ea typeface="MS PGothic" panose="020B0600070205080204" pitchFamily="34" charset="-128"/>
              </a:rPr>
              <a:t> zEC12</a:t>
            </a:r>
          </a:p>
          <a:p>
            <a:pPr lvl="4" eaLnBrk="1" hangingPunct="1">
              <a:lnSpc>
                <a:spcPct val="75000"/>
              </a:lnSpc>
              <a:spcBef>
                <a:spcPts val="138"/>
              </a:spcBef>
              <a:buClr>
                <a:srgbClr val="7889FB"/>
              </a:buClr>
              <a:buSzPct val="100000"/>
              <a:buFont typeface="Wingdings" panose="05000000000000000000" pitchFamily="2" charset="2"/>
              <a:buChar char=""/>
              <a:defRPr/>
            </a:pPr>
            <a:r>
              <a:rPr lang="en-US" sz="1200" dirty="0" smtClean="0">
                <a:ea typeface="MS PGothic" panose="020B0600070205080204" pitchFamily="34" charset="-128"/>
              </a:rPr>
              <a:t> zBC12</a:t>
            </a:r>
          </a:p>
          <a:p>
            <a:pPr lvl="4" eaLnBrk="1" hangingPunct="1">
              <a:lnSpc>
                <a:spcPct val="75000"/>
              </a:lnSpc>
              <a:spcBef>
                <a:spcPts val="138"/>
              </a:spcBef>
              <a:buClr>
                <a:srgbClr val="7889FB"/>
              </a:buClr>
              <a:buSzPct val="100000"/>
              <a:buFont typeface="Wingdings" panose="05000000000000000000" pitchFamily="2" charset="2"/>
              <a:buChar char=""/>
              <a:defRPr/>
            </a:pPr>
            <a:r>
              <a:rPr lang="en-US" sz="1200" dirty="0" smtClean="0">
                <a:ea typeface="MS PGothic" panose="020B0600070205080204" pitchFamily="34" charset="-128"/>
              </a:rPr>
              <a:t> IBM </a:t>
            </a:r>
            <a:r>
              <a:rPr lang="en-US" sz="1200" dirty="0" err="1" smtClean="0">
                <a:ea typeface="MS PGothic" panose="020B0600070205080204" pitchFamily="34" charset="-128"/>
              </a:rPr>
              <a:t>zEnterprise</a:t>
            </a:r>
            <a:r>
              <a:rPr lang="en-US" sz="1200" baseline="30000" dirty="0" smtClean="0">
                <a:ea typeface="MS PGothic" panose="020B0600070205080204" pitchFamily="34" charset="-128"/>
              </a:rPr>
              <a:t>™</a:t>
            </a:r>
            <a:r>
              <a:rPr lang="en-US" sz="1200" dirty="0" smtClean="0">
                <a:ea typeface="MS PGothic" panose="020B0600070205080204" pitchFamily="34" charset="-128"/>
              </a:rPr>
              <a:t> 196 (z196) or z114, </a:t>
            </a:r>
          </a:p>
          <a:p>
            <a:pPr lvl="4" eaLnBrk="1" hangingPunct="1">
              <a:lnSpc>
                <a:spcPct val="75000"/>
              </a:lnSpc>
              <a:spcBef>
                <a:spcPts val="138"/>
              </a:spcBef>
              <a:buClr>
                <a:srgbClr val="7889FB"/>
              </a:buClr>
              <a:buSzPct val="100000"/>
              <a:buFont typeface="Wingdings" panose="05000000000000000000" pitchFamily="2" charset="2"/>
              <a:buChar char=""/>
              <a:defRPr/>
            </a:pPr>
            <a:r>
              <a:rPr lang="en-US" sz="1200" dirty="0" smtClean="0">
                <a:ea typeface="MS PGothic" panose="020B0600070205080204" pitchFamily="34" charset="-128"/>
              </a:rPr>
              <a:t> IBM System z10</a:t>
            </a:r>
            <a:r>
              <a:rPr lang="en-US" sz="1200" baseline="30000" dirty="0" smtClean="0">
                <a:ea typeface="MS PGothic" panose="020B0600070205080204" pitchFamily="34" charset="-128"/>
              </a:rPr>
              <a:t>™</a:t>
            </a:r>
            <a:r>
              <a:rPr lang="en-US" sz="1200" dirty="0" smtClean="0">
                <a:ea typeface="MS PGothic" panose="020B0600070205080204" pitchFamily="34" charset="-128"/>
              </a:rPr>
              <a:t> EC or BC </a:t>
            </a:r>
          </a:p>
          <a:p>
            <a:pPr lvl="4" eaLnBrk="1" hangingPunct="1">
              <a:lnSpc>
                <a:spcPct val="75000"/>
              </a:lnSpc>
              <a:spcBef>
                <a:spcPts val="138"/>
              </a:spcBef>
              <a:buClr>
                <a:srgbClr val="7889FB"/>
              </a:buClr>
              <a:buSzPct val="100000"/>
              <a:buFont typeface="Wingdings" panose="05000000000000000000" pitchFamily="2" charset="2"/>
              <a:buChar char=""/>
              <a:defRPr/>
            </a:pPr>
            <a:r>
              <a:rPr lang="en-US" sz="1200" dirty="0" smtClean="0">
                <a:ea typeface="MS PGothic" panose="020B0600070205080204" pitchFamily="34" charset="-128"/>
              </a:rPr>
              <a:t> Prior generations that meet the OS and configuration requirements</a:t>
            </a:r>
          </a:p>
          <a:p>
            <a:pPr marL="773113" indent="-158750" eaLnBrk="1" hangingPunct="1">
              <a:lnSpc>
                <a:spcPct val="75000"/>
              </a:lnSpc>
              <a:defRPr/>
            </a:pPr>
            <a:endParaRPr lang="en-US" sz="1700" dirty="0" smtClean="0">
              <a:ea typeface="MS PGothic" panose="020B0600070205080204" pitchFamily="34" charset="-128"/>
            </a:endParaRPr>
          </a:p>
          <a:p>
            <a:pPr lvl="1" eaLnBrk="1" hangingPunct="1">
              <a:lnSpc>
                <a:spcPct val="75000"/>
              </a:lnSpc>
              <a:spcBef>
                <a:spcPts val="100"/>
              </a:spcBef>
              <a:spcAft>
                <a:spcPts val="238"/>
              </a:spcAft>
              <a:buClr>
                <a:srgbClr val="003F69"/>
              </a:buClr>
              <a:buSzPct val="100000"/>
              <a:buFont typeface="Wingdings" panose="05000000000000000000" pitchFamily="2" charset="2"/>
              <a:buChar char=""/>
              <a:defRPr/>
            </a:pPr>
            <a:r>
              <a:rPr lang="en-US" sz="1900" dirty="0" smtClean="0">
                <a:ea typeface="MS PGothic" panose="020B0600070205080204" pitchFamily="34" charset="-128"/>
              </a:rPr>
              <a:t>Running a supported level of </a:t>
            </a:r>
            <a:r>
              <a:rPr lang="en-US" sz="1900" b="1" dirty="0" smtClean="0">
                <a:ea typeface="MS PGothic" panose="020B0600070205080204" pitchFamily="34" charset="-128"/>
              </a:rPr>
              <a:t>Linux on System z</a:t>
            </a:r>
          </a:p>
          <a:p>
            <a:pPr marL="973138" lvl="1" indent="-498475" eaLnBrk="1" hangingPunct="1">
              <a:lnSpc>
                <a:spcPct val="93000"/>
              </a:lnSpc>
              <a:spcAft>
                <a:spcPts val="350"/>
              </a:spcAft>
              <a:buClr>
                <a:srgbClr val="000000"/>
              </a:buClr>
              <a:buSzPct val="45000"/>
              <a:buFont typeface="Wingdings" panose="05000000000000000000" pitchFamily="2" charset="2"/>
              <a:buChar char=""/>
              <a:defRPr/>
            </a:pPr>
            <a:r>
              <a:rPr lang="en-US" sz="1600" b="1" dirty="0" smtClean="0">
                <a:ea typeface="MS PGothic" panose="020B0600070205080204" pitchFamily="34" charset="-128"/>
              </a:rPr>
              <a:t>SLES 10</a:t>
            </a:r>
            <a:r>
              <a:rPr lang="en-US" sz="1600" dirty="0" smtClean="0">
                <a:ea typeface="MS PGothic" panose="020B0600070205080204" pitchFamily="34" charset="-128"/>
              </a:rPr>
              <a:t> or later</a:t>
            </a:r>
          </a:p>
          <a:p>
            <a:pPr marL="973138" lvl="1" indent="-498475" eaLnBrk="1" hangingPunct="1">
              <a:lnSpc>
                <a:spcPct val="93000"/>
              </a:lnSpc>
              <a:spcAft>
                <a:spcPts val="350"/>
              </a:spcAft>
              <a:buClr>
                <a:srgbClr val="000000"/>
              </a:buClr>
              <a:buSzPct val="45000"/>
              <a:buFont typeface="Wingdings" panose="05000000000000000000" pitchFamily="2" charset="2"/>
              <a:buChar char=""/>
              <a:defRPr/>
            </a:pPr>
            <a:r>
              <a:rPr lang="en-US" sz="1600" b="1" dirty="0" smtClean="0">
                <a:ea typeface="MS PGothic" panose="020B0600070205080204" pitchFamily="34" charset="-128"/>
              </a:rPr>
              <a:t>RHEL 6</a:t>
            </a:r>
            <a:r>
              <a:rPr lang="en-US" sz="1600" dirty="0" smtClean="0">
                <a:ea typeface="MS PGothic" panose="020B0600070205080204" pitchFamily="34" charset="-128"/>
              </a:rPr>
              <a:t> or later</a:t>
            </a:r>
          </a:p>
          <a:p>
            <a:pPr marL="973138" lvl="1" indent="-498475" eaLnBrk="1" hangingPunct="1">
              <a:lnSpc>
                <a:spcPct val="93000"/>
              </a:lnSpc>
              <a:spcAft>
                <a:spcPts val="350"/>
              </a:spcAft>
              <a:buClr>
                <a:srgbClr val="000000"/>
              </a:buClr>
              <a:buSzPct val="45000"/>
              <a:buFont typeface="Wingdings" panose="05000000000000000000" pitchFamily="2" charset="2"/>
              <a:buChar char=""/>
              <a:defRPr/>
            </a:pPr>
            <a:endParaRPr lang="en-US" dirty="0" smtClean="0">
              <a:ea typeface="MS PGothic" panose="020B0600070205080204" pitchFamily="34" charset="-128"/>
            </a:endParaRPr>
          </a:p>
          <a:p>
            <a:pPr lvl="1" eaLnBrk="1" hangingPunct="1">
              <a:lnSpc>
                <a:spcPct val="75000"/>
              </a:lnSpc>
              <a:spcBef>
                <a:spcPts val="100"/>
              </a:spcBef>
              <a:spcAft>
                <a:spcPts val="238"/>
              </a:spcAft>
              <a:buClr>
                <a:srgbClr val="003F69"/>
              </a:buClr>
              <a:buSzPct val="100000"/>
              <a:buFont typeface="Wingdings" panose="05000000000000000000" pitchFamily="2" charset="2"/>
              <a:buChar char=""/>
              <a:defRPr/>
            </a:pPr>
            <a:r>
              <a:rPr lang="en-US" sz="1900" dirty="0" smtClean="0">
                <a:ea typeface="MS PGothic" panose="020B0600070205080204" pitchFamily="34" charset="-128"/>
              </a:rPr>
              <a:t>Native or as z/VM guest   (z/VM logs are not monitored)</a:t>
            </a:r>
          </a:p>
          <a:p>
            <a:pPr lvl="1" eaLnBrk="1" hangingPunct="1">
              <a:lnSpc>
                <a:spcPct val="75000"/>
              </a:lnSpc>
              <a:spcBef>
                <a:spcPts val="100"/>
              </a:spcBef>
              <a:spcAft>
                <a:spcPts val="238"/>
              </a:spcAft>
              <a:buClr>
                <a:srgbClr val="003F69"/>
              </a:buClr>
              <a:buSzPct val="100000"/>
              <a:buFont typeface="Wingdings" panose="05000000000000000000" pitchFamily="2" charset="2"/>
              <a:buChar char=""/>
              <a:defRPr/>
            </a:pPr>
            <a:endParaRPr lang="en-US" sz="1900" b="1" dirty="0" smtClean="0">
              <a:ea typeface="MS PGothic" panose="020B0600070205080204" pitchFamily="34" charset="-128"/>
            </a:endParaRPr>
          </a:p>
          <a:p>
            <a:pPr lvl="1" eaLnBrk="1" hangingPunct="1">
              <a:lnSpc>
                <a:spcPct val="75000"/>
              </a:lnSpc>
              <a:spcBef>
                <a:spcPts val="100"/>
              </a:spcBef>
              <a:spcAft>
                <a:spcPts val="238"/>
              </a:spcAft>
              <a:buClr>
                <a:srgbClr val="003F69"/>
              </a:buClr>
              <a:buSzPct val="100000"/>
              <a:buFont typeface="Wingdings" panose="05000000000000000000" pitchFamily="2" charset="2"/>
              <a:buChar char=""/>
              <a:defRPr/>
            </a:pPr>
            <a:r>
              <a:rPr lang="en-US" sz="1900" dirty="0" smtClean="0">
                <a:ea typeface="MS PGothic" panose="020B0600070205080204" pitchFamily="34" charset="-128"/>
              </a:rPr>
              <a:t>Configuration of syslog daemon is required to send RFC 5424 format</a:t>
            </a:r>
          </a:p>
          <a:p>
            <a:pPr lvl="2" eaLnBrk="1" hangingPunct="1">
              <a:lnSpc>
                <a:spcPct val="75000"/>
              </a:lnSpc>
              <a:spcBef>
                <a:spcPts val="100"/>
              </a:spcBef>
              <a:spcAft>
                <a:spcPts val="238"/>
              </a:spcAft>
              <a:buClr>
                <a:srgbClr val="000000"/>
              </a:buClr>
              <a:buSzPct val="45000"/>
              <a:buFont typeface="Wingdings" panose="05000000000000000000" pitchFamily="2" charset="2"/>
              <a:buChar char=""/>
              <a:defRPr/>
            </a:pPr>
            <a:r>
              <a:rPr lang="en-US" dirty="0" err="1" smtClean="0">
                <a:ea typeface="MS PGothic" panose="020B0600070205080204" pitchFamily="34" charset="-128"/>
              </a:rPr>
              <a:t>rsyslog</a:t>
            </a:r>
            <a:r>
              <a:rPr lang="en-US" dirty="0" smtClean="0">
                <a:ea typeface="MS PGothic" panose="020B0600070205080204" pitchFamily="34" charset="-128"/>
              </a:rPr>
              <a:t> or syslog-</a:t>
            </a:r>
            <a:r>
              <a:rPr lang="en-US" dirty="0" err="1" smtClean="0">
                <a:ea typeface="MS PGothic" panose="020B0600070205080204" pitchFamily="34" charset="-128"/>
              </a:rPr>
              <a:t>ng</a:t>
            </a:r>
            <a:endParaRPr lang="en-US" dirty="0" smtClean="0">
              <a:ea typeface="MS PGothic" panose="020B0600070205080204" pitchFamily="34" charset="-128"/>
            </a:endParaRPr>
          </a:p>
          <a:p>
            <a:pPr lvl="2" eaLnBrk="1" hangingPunct="1">
              <a:lnSpc>
                <a:spcPct val="75000"/>
              </a:lnSpc>
              <a:spcBef>
                <a:spcPts val="100"/>
              </a:spcBef>
              <a:spcAft>
                <a:spcPts val="238"/>
              </a:spcAft>
              <a:buClr>
                <a:srgbClr val="000000"/>
              </a:buClr>
              <a:buSzPct val="45000"/>
              <a:buFont typeface="Wingdings" panose="05000000000000000000" pitchFamily="2" charset="2"/>
              <a:buChar char=""/>
              <a:defRPr/>
            </a:pPr>
            <a:r>
              <a:rPr lang="en-US" dirty="0" smtClean="0">
                <a:ea typeface="MS PGothic" panose="020B0600070205080204" pitchFamily="34" charset="-128"/>
              </a:rPr>
              <a:t>No Linux client / agent is needed</a:t>
            </a:r>
          </a:p>
          <a:p>
            <a:pPr lvl="2" eaLnBrk="1" hangingPunct="1">
              <a:lnSpc>
                <a:spcPct val="75000"/>
              </a:lnSpc>
              <a:spcBef>
                <a:spcPts val="100"/>
              </a:spcBef>
              <a:spcAft>
                <a:spcPts val="238"/>
              </a:spcAft>
              <a:buClr>
                <a:srgbClr val="000000"/>
              </a:buClr>
              <a:buSzPct val="45000"/>
              <a:buFont typeface="Wingdings" panose="05000000000000000000" pitchFamily="2" charset="2"/>
              <a:buChar char=""/>
              <a:defRPr/>
            </a:pPr>
            <a:r>
              <a:rPr lang="en-US" b="1" dirty="0" smtClean="0">
                <a:ea typeface="MS PGothic" panose="020B0600070205080204" pitchFamily="34" charset="-128"/>
              </a:rPr>
              <a:t>syslog</a:t>
            </a:r>
            <a:r>
              <a:rPr lang="en-US" dirty="0" smtClean="0">
                <a:ea typeface="MS PGothic" panose="020B0600070205080204" pitchFamily="34" charset="-128"/>
              </a:rPr>
              <a:t> is well-known, standardized, UNIX syslog data </a:t>
            </a:r>
          </a:p>
          <a:p>
            <a:pPr marL="719138" lvl="1" indent="-358775" eaLnBrk="1">
              <a:lnSpc>
                <a:spcPct val="93000"/>
              </a:lnSpc>
              <a:buClr>
                <a:srgbClr val="000000"/>
              </a:buClr>
              <a:buSzPct val="45000"/>
              <a:buFont typeface="Wingdings" panose="05000000000000000000" pitchFamily="2" charset="2"/>
              <a:buNone/>
              <a:defRPr/>
            </a:pPr>
            <a:r>
              <a:rPr lang="en-US" dirty="0" smtClean="0">
                <a:ea typeface="MS PGothic" panose="020B0600070205080204" pitchFamily="34" charset="-128"/>
              </a:rPr>
              <a:t>		(e.g. /</a:t>
            </a:r>
            <a:r>
              <a:rPr lang="en-US" dirty="0" err="1" smtClean="0">
                <a:ea typeface="MS PGothic" panose="020B0600070205080204" pitchFamily="34" charset="-128"/>
              </a:rPr>
              <a:t>var</a:t>
            </a:r>
            <a:r>
              <a:rPr lang="en-US" dirty="0" smtClean="0">
                <a:ea typeface="MS PGothic" panose="020B0600070205080204" pitchFamily="34" charset="-128"/>
              </a:rPr>
              <a:t>/log/messages) </a:t>
            </a:r>
          </a:p>
          <a:p>
            <a:pPr marL="719138" lvl="1" indent="-358775" eaLnBrk="1">
              <a:lnSpc>
                <a:spcPct val="93000"/>
              </a:lnSpc>
              <a:buClr>
                <a:srgbClr val="000000"/>
              </a:buClr>
              <a:buSzPct val="45000"/>
              <a:buFont typeface="Wingdings" panose="05000000000000000000" pitchFamily="2" charset="2"/>
              <a:buNone/>
              <a:defRPr/>
            </a:pPr>
            <a:endParaRPr lang="en-US" dirty="0" smtClean="0">
              <a:ea typeface="MS PGothic" panose="020B0600070205080204" pitchFamily="34" charset="-128"/>
            </a:endParaRPr>
          </a:p>
          <a:p>
            <a:pPr marL="719138" lvl="1" indent="-358775" eaLnBrk="1">
              <a:lnSpc>
                <a:spcPct val="93000"/>
              </a:lnSpc>
              <a:buClr>
                <a:srgbClr val="000000"/>
              </a:buClr>
              <a:buSzPct val="100000"/>
              <a:buFont typeface="Wingdings" panose="05000000000000000000" pitchFamily="2" charset="2"/>
              <a:buChar char=""/>
              <a:defRPr/>
            </a:pPr>
            <a:r>
              <a:rPr lang="en-US" dirty="0" smtClean="0">
                <a:ea typeface="MS PGothic" panose="020B0600070205080204" pitchFamily="34" charset="-128"/>
              </a:rPr>
              <a:t>Each Linux for System z system connects to IBM zAware, without a syslog relay</a:t>
            </a:r>
          </a:p>
          <a:p>
            <a:pPr marL="503238" lvl="1" indent="-163513" eaLnBrk="1" hangingPunct="1">
              <a:lnSpc>
                <a:spcPct val="75000"/>
              </a:lnSpc>
              <a:spcBef>
                <a:spcPts val="238"/>
              </a:spcBef>
              <a:spcAft>
                <a:spcPts val="288"/>
              </a:spcAft>
              <a:buClr>
                <a:srgbClr val="003F69"/>
              </a:buClr>
              <a:buSzPct val="100000"/>
              <a:buFont typeface="Wingdings" panose="05000000000000000000" pitchFamily="2" charset="2"/>
              <a:buChar char=""/>
              <a:defRPr/>
            </a:pPr>
            <a:endParaRPr lang="en-US" sz="1600" dirty="0" smtClean="0">
              <a:ea typeface="MS PGothic" panose="020B0600070205080204" pitchFamily="34" charset="-128"/>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Number Placeholder 3"/>
          <p:cNvSpPr>
            <a:spLocks noGrp="1"/>
          </p:cNvSpPr>
          <p:nvPr>
            <p:ph type="sldNum" sz="quarter" idx="10"/>
          </p:nvPr>
        </p:nvSpPr>
        <p:spPr>
          <a:noFill/>
        </p:spPr>
        <p:txBody>
          <a:bodyPr/>
          <a:lstStyle>
            <a:lvl1pPr marL="358775" indent="-358775">
              <a:spcBef>
                <a:spcPts val="1250"/>
              </a:spcBef>
              <a:spcAft>
                <a:spcPts val="250"/>
              </a:spcAft>
              <a:buClr>
                <a:srgbClr val="000000"/>
              </a:buClr>
              <a:buSzPct val="100000"/>
              <a:buFont typeface="Times New Roman" panose="02020603050405020304" pitchFamily="18" charset="0"/>
              <a:buChar char="•"/>
              <a:defRPr sz="2000">
                <a:solidFill>
                  <a:srgbClr val="000000"/>
                </a:solidFill>
                <a:latin typeface="Arial" panose="020B0604020202020204" pitchFamily="34" charset="0"/>
                <a:ea typeface="MS PGothic" panose="020B0600070205080204" pitchFamily="34" charset="-128"/>
              </a:defRPr>
            </a:lvl1pPr>
            <a:lvl2pPr>
              <a:spcBef>
                <a:spcPts val="225"/>
              </a:spcBef>
              <a:spcAft>
                <a:spcPts val="225"/>
              </a:spcAft>
              <a:buClr>
                <a:srgbClr val="000000"/>
              </a:buClr>
              <a:buSzPct val="100000"/>
              <a:buFont typeface="Times New Roman" panose="02020603050405020304" pitchFamily="18" charset="0"/>
              <a:buChar char="–"/>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9pPr>
          </a:lstStyle>
          <a:p>
            <a:pPr>
              <a:spcBef>
                <a:spcPct val="0"/>
              </a:spcBef>
              <a:spcAft>
                <a:spcPct val="0"/>
              </a:spcAft>
              <a:buSzPct val="45000"/>
              <a:buFont typeface="Wingdings" panose="05000000000000000000" pitchFamily="2" charset="2"/>
              <a:buNone/>
            </a:pPr>
            <a:fld id="{67FEE80D-9966-4EBA-9466-3DDECD40E1F5}" type="slidenum">
              <a:rPr lang="en-US" sz="800" smtClean="0">
                <a:latin typeface="Times New Roman" panose="02020603050405020304" pitchFamily="18" charset="0"/>
              </a:rPr>
              <a:pPr>
                <a:spcBef>
                  <a:spcPct val="0"/>
                </a:spcBef>
                <a:spcAft>
                  <a:spcPct val="0"/>
                </a:spcAft>
                <a:buSzPct val="45000"/>
                <a:buFont typeface="Wingdings" panose="05000000000000000000" pitchFamily="2" charset="2"/>
                <a:buNone/>
              </a:pPr>
              <a:t>38</a:t>
            </a:fld>
            <a:endParaRPr lang="en-US" sz="800" smtClean="0">
              <a:latin typeface="Times New Roman" panose="02020603050405020304" pitchFamily="18" charset="0"/>
            </a:endParaRPr>
          </a:p>
        </p:txBody>
      </p:sp>
      <p:sp>
        <p:nvSpPr>
          <p:cNvPr id="108547" name="Text Box 1"/>
          <p:cNvSpPr txBox="1">
            <a:spLocks noChangeArrowheads="1"/>
          </p:cNvSpPr>
          <p:nvPr/>
        </p:nvSpPr>
        <p:spPr bwMode="auto">
          <a:xfrm>
            <a:off x="182563" y="6537325"/>
            <a:ext cx="366712" cy="18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ea typeface="MS PGothic" panose="020B0600070205080204" pitchFamily="34" charset="-128"/>
            </a:endParaRPr>
          </a:p>
        </p:txBody>
      </p:sp>
      <p:sp>
        <p:nvSpPr>
          <p:cNvPr id="108548" name="Text Box 2"/>
          <p:cNvSpPr txBox="1">
            <a:spLocks noChangeArrowheads="1"/>
          </p:cNvSpPr>
          <p:nvPr/>
        </p:nvSpPr>
        <p:spPr bwMode="auto">
          <a:xfrm>
            <a:off x="200025" y="522288"/>
            <a:ext cx="8686800" cy="847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111024"/>
          <a:lstStyle>
            <a:lvl1pPr>
              <a:spcBef>
                <a:spcPts val="1250"/>
              </a:spcBef>
              <a:spcAft>
                <a:spcPts val="25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S PGothic" panose="020B0600070205080204" pitchFamily="34" charset="-128"/>
              </a:defRPr>
            </a:lvl1pPr>
            <a:lvl2pPr>
              <a:spcBef>
                <a:spcPts val="225"/>
              </a:spcBef>
              <a:spcAft>
                <a:spcPts val="225"/>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MS PGothic" panose="020B0600070205080204" pitchFamily="34" charset="-128"/>
              </a:defRPr>
            </a:lvl9pPr>
          </a:lstStyle>
          <a:p>
            <a:pPr eaLnBrk="1" hangingPunct="1">
              <a:lnSpc>
                <a:spcPct val="87000"/>
              </a:lnSpc>
              <a:spcBef>
                <a:spcPct val="0"/>
              </a:spcBef>
              <a:spcAft>
                <a:spcPct val="0"/>
              </a:spcAft>
              <a:buFont typeface="Times New Roman" panose="02020603050405020304" pitchFamily="18" charset="0"/>
              <a:buNone/>
            </a:pPr>
            <a:r>
              <a:rPr lang="en-US" sz="2800" b="1">
                <a:solidFill>
                  <a:srgbClr val="003F69"/>
                </a:solidFill>
              </a:rPr>
              <a:t>Summary </a:t>
            </a:r>
            <a:br>
              <a:rPr lang="en-US" sz="2800" b="1">
                <a:solidFill>
                  <a:srgbClr val="003F69"/>
                </a:solidFill>
              </a:rPr>
            </a:br>
            <a:r>
              <a:rPr lang="en-US" sz="2400" b="1">
                <a:solidFill>
                  <a:srgbClr val="003F69"/>
                </a:solidFill>
              </a:rPr>
              <a:t>IBM zAware – Smarter Computing Needs Smart Monitoring</a:t>
            </a:r>
          </a:p>
        </p:txBody>
      </p:sp>
      <p:sp>
        <p:nvSpPr>
          <p:cNvPr id="108549" name="Text Box 3"/>
          <p:cNvSpPr txBox="1">
            <a:spLocks noChangeArrowheads="1"/>
          </p:cNvSpPr>
          <p:nvPr/>
        </p:nvSpPr>
        <p:spPr bwMode="auto">
          <a:xfrm>
            <a:off x="465138" y="2470150"/>
            <a:ext cx="4984750" cy="3522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2520"/>
          <a:lstStyle>
            <a:lvl1pPr>
              <a:spcBef>
                <a:spcPts val="1250"/>
              </a:spcBef>
              <a:spcAft>
                <a:spcPts val="250"/>
              </a:spcAft>
              <a:buClr>
                <a:srgbClr val="000000"/>
              </a:buClr>
              <a:buSzPct val="100000"/>
              <a:buFont typeface="Times New Roman" panose="02020603050405020304" pitchFamily="18" charset="0"/>
              <a:buChar char="•"/>
              <a:tabLst>
                <a:tab pos="642938" algn="l"/>
                <a:tab pos="1557338" algn="l"/>
                <a:tab pos="2471738" algn="l"/>
                <a:tab pos="3386138" algn="l"/>
                <a:tab pos="4300538" algn="l"/>
                <a:tab pos="5214938" algn="l"/>
                <a:tab pos="6129338" algn="l"/>
                <a:tab pos="7043738" algn="l"/>
                <a:tab pos="7958138" algn="l"/>
                <a:tab pos="8872538" algn="l"/>
                <a:tab pos="9786938" algn="l"/>
              </a:tabLst>
              <a:defRPr sz="2000">
                <a:solidFill>
                  <a:srgbClr val="000000"/>
                </a:solidFill>
                <a:latin typeface="Arial" panose="020B0604020202020204" pitchFamily="34" charset="0"/>
                <a:ea typeface="MS PGothic" panose="020B0600070205080204" pitchFamily="34" charset="-128"/>
              </a:defRPr>
            </a:lvl1pPr>
            <a:lvl2pPr>
              <a:spcBef>
                <a:spcPts val="225"/>
              </a:spcBef>
              <a:spcAft>
                <a:spcPts val="225"/>
              </a:spcAft>
              <a:buClr>
                <a:srgbClr val="000000"/>
              </a:buClr>
              <a:buSzPct val="100000"/>
              <a:buFont typeface="Times New Roman" panose="02020603050405020304" pitchFamily="18" charset="0"/>
              <a:buChar char="–"/>
              <a:tabLst>
                <a:tab pos="642938" algn="l"/>
                <a:tab pos="1557338" algn="l"/>
                <a:tab pos="2471738" algn="l"/>
                <a:tab pos="3386138" algn="l"/>
                <a:tab pos="4300538" algn="l"/>
                <a:tab pos="5214938" algn="l"/>
                <a:tab pos="6129338" algn="l"/>
                <a:tab pos="7043738" algn="l"/>
                <a:tab pos="7958138" algn="l"/>
                <a:tab pos="8872538" algn="l"/>
                <a:tab pos="9786938" algn="l"/>
              </a:tabLst>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tabLst>
                <a:tab pos="642938" algn="l"/>
                <a:tab pos="1557338" algn="l"/>
                <a:tab pos="2471738" algn="l"/>
                <a:tab pos="3386138" algn="l"/>
                <a:tab pos="4300538" algn="l"/>
                <a:tab pos="5214938" algn="l"/>
                <a:tab pos="6129338" algn="l"/>
                <a:tab pos="7043738" algn="l"/>
                <a:tab pos="7958138" algn="l"/>
                <a:tab pos="8872538" algn="l"/>
                <a:tab pos="9786938" algn="l"/>
              </a:tabLst>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tabLst>
                <a:tab pos="642938" algn="l"/>
                <a:tab pos="1557338" algn="l"/>
                <a:tab pos="2471738" algn="l"/>
                <a:tab pos="3386138" algn="l"/>
                <a:tab pos="4300538" algn="l"/>
                <a:tab pos="5214938" algn="l"/>
                <a:tab pos="6129338" algn="l"/>
                <a:tab pos="7043738" algn="l"/>
                <a:tab pos="7958138" algn="l"/>
                <a:tab pos="8872538" algn="l"/>
                <a:tab pos="9786938" algn="l"/>
              </a:tabLst>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tabLst>
                <a:tab pos="642938" algn="l"/>
                <a:tab pos="1557338" algn="l"/>
                <a:tab pos="2471738" algn="l"/>
                <a:tab pos="3386138" algn="l"/>
                <a:tab pos="4300538" algn="l"/>
                <a:tab pos="5214938" algn="l"/>
                <a:tab pos="6129338" algn="l"/>
                <a:tab pos="7043738" algn="l"/>
                <a:tab pos="7958138" algn="l"/>
                <a:tab pos="8872538" algn="l"/>
                <a:tab pos="9786938" algn="l"/>
              </a:tabLst>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642938" algn="l"/>
                <a:tab pos="1557338" algn="l"/>
                <a:tab pos="2471738" algn="l"/>
                <a:tab pos="3386138" algn="l"/>
                <a:tab pos="4300538" algn="l"/>
                <a:tab pos="5214938" algn="l"/>
                <a:tab pos="6129338" algn="l"/>
                <a:tab pos="7043738" algn="l"/>
                <a:tab pos="7958138" algn="l"/>
                <a:tab pos="8872538" algn="l"/>
                <a:tab pos="9786938" algn="l"/>
              </a:tabLst>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642938" algn="l"/>
                <a:tab pos="1557338" algn="l"/>
                <a:tab pos="2471738" algn="l"/>
                <a:tab pos="3386138" algn="l"/>
                <a:tab pos="4300538" algn="l"/>
                <a:tab pos="5214938" algn="l"/>
                <a:tab pos="6129338" algn="l"/>
                <a:tab pos="7043738" algn="l"/>
                <a:tab pos="7958138" algn="l"/>
                <a:tab pos="8872538" algn="l"/>
                <a:tab pos="9786938" algn="l"/>
              </a:tabLst>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642938" algn="l"/>
                <a:tab pos="1557338" algn="l"/>
                <a:tab pos="2471738" algn="l"/>
                <a:tab pos="3386138" algn="l"/>
                <a:tab pos="4300538" algn="l"/>
                <a:tab pos="5214938" algn="l"/>
                <a:tab pos="6129338" algn="l"/>
                <a:tab pos="7043738" algn="l"/>
                <a:tab pos="7958138" algn="l"/>
                <a:tab pos="8872538" algn="l"/>
                <a:tab pos="9786938" algn="l"/>
              </a:tabLst>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642938" algn="l"/>
                <a:tab pos="1557338" algn="l"/>
                <a:tab pos="2471738" algn="l"/>
                <a:tab pos="3386138" algn="l"/>
                <a:tab pos="4300538" algn="l"/>
                <a:tab pos="5214938" algn="l"/>
                <a:tab pos="6129338" algn="l"/>
                <a:tab pos="7043738" algn="l"/>
                <a:tab pos="7958138" algn="l"/>
                <a:tab pos="8872538" algn="l"/>
                <a:tab pos="9786938" algn="l"/>
              </a:tabLst>
              <a:defRPr sz="1200">
                <a:solidFill>
                  <a:srgbClr val="000000"/>
                </a:solidFill>
                <a:latin typeface="Arial" panose="020B0604020202020204" pitchFamily="34" charset="0"/>
                <a:ea typeface="MS PGothic" panose="020B0600070205080204" pitchFamily="34" charset="-128"/>
              </a:defRPr>
            </a:lvl9pPr>
          </a:lstStyle>
          <a:p>
            <a:pPr eaLnBrk="1" hangingPunct="1">
              <a:lnSpc>
                <a:spcPct val="87000"/>
              </a:lnSpc>
              <a:spcBef>
                <a:spcPts val="1213"/>
              </a:spcBef>
              <a:buFont typeface="Times New Roman" panose="02020603050405020304" pitchFamily="18" charset="0"/>
              <a:buNone/>
            </a:pPr>
            <a:r>
              <a:rPr lang="en-US" b="1"/>
              <a:t>Benefits</a:t>
            </a:r>
          </a:p>
          <a:p>
            <a:pPr eaLnBrk="1" hangingPunct="1">
              <a:lnSpc>
                <a:spcPct val="87000"/>
              </a:lnSpc>
              <a:spcBef>
                <a:spcPts val="1213"/>
              </a:spcBef>
              <a:buClr>
                <a:srgbClr val="003F69"/>
              </a:buClr>
              <a:buSzPct val="55000"/>
              <a:buFont typeface="Times New Roman" panose="02020603050405020304" pitchFamily="18" charset="0"/>
              <a:buChar char="■"/>
            </a:pPr>
            <a:r>
              <a:rPr lang="en-US" sz="1800"/>
              <a:t>Helps diagnose problems quickly and more accurately to </a:t>
            </a:r>
            <a:r>
              <a:rPr lang="en-US" sz="1800" b="1"/>
              <a:t>improve service recovery time </a:t>
            </a:r>
          </a:p>
          <a:p>
            <a:pPr eaLnBrk="1" hangingPunct="1">
              <a:lnSpc>
                <a:spcPct val="87000"/>
              </a:lnSpc>
              <a:spcBef>
                <a:spcPts val="1213"/>
              </a:spcBef>
              <a:buClr>
                <a:srgbClr val="003F69"/>
              </a:buClr>
              <a:buSzPct val="55000"/>
              <a:buFont typeface="Times New Roman" panose="02020603050405020304" pitchFamily="18" charset="0"/>
              <a:buChar char="■"/>
            </a:pPr>
            <a:r>
              <a:rPr lang="en-US" sz="1800" b="1"/>
              <a:t>Reduces risk</a:t>
            </a:r>
            <a:r>
              <a:rPr lang="en-US" sz="1800"/>
              <a:t> by identifying “what changed” after maintenance.</a:t>
            </a:r>
          </a:p>
          <a:p>
            <a:pPr eaLnBrk="1" hangingPunct="1">
              <a:lnSpc>
                <a:spcPct val="87000"/>
              </a:lnSpc>
              <a:spcBef>
                <a:spcPts val="1213"/>
              </a:spcBef>
              <a:buClr>
                <a:srgbClr val="003F69"/>
              </a:buClr>
              <a:buSzPct val="55000"/>
              <a:buFont typeface="Times New Roman" panose="02020603050405020304" pitchFamily="18" charset="0"/>
              <a:buChar char="■"/>
            </a:pPr>
            <a:r>
              <a:rPr lang="en-US" sz="1800"/>
              <a:t>Helpful when problems involve multiple teams </a:t>
            </a:r>
          </a:p>
          <a:p>
            <a:pPr eaLnBrk="1" hangingPunct="1">
              <a:lnSpc>
                <a:spcPct val="87000"/>
              </a:lnSpc>
              <a:spcBef>
                <a:spcPts val="1213"/>
              </a:spcBef>
              <a:buClr>
                <a:srgbClr val="003F69"/>
              </a:buClr>
              <a:buSzPct val="55000"/>
              <a:buFont typeface="Times New Roman" panose="02020603050405020304" pitchFamily="18" charset="0"/>
              <a:buChar char="■"/>
            </a:pPr>
            <a:r>
              <a:rPr lang="en-US" sz="1800"/>
              <a:t>Easy-to-use graphical interface</a:t>
            </a:r>
          </a:p>
          <a:p>
            <a:pPr eaLnBrk="1" hangingPunct="1">
              <a:lnSpc>
                <a:spcPct val="87000"/>
              </a:lnSpc>
              <a:spcBef>
                <a:spcPts val="1213"/>
              </a:spcBef>
              <a:buClr>
                <a:srgbClr val="003F69"/>
              </a:buClr>
              <a:buSzPct val="55000"/>
              <a:buFont typeface="Times New Roman" panose="02020603050405020304" pitchFamily="18" charset="0"/>
              <a:buChar char="■"/>
            </a:pPr>
            <a:r>
              <a:rPr lang="en-US" sz="1800"/>
              <a:t>Integrates with existing alerting environment</a:t>
            </a:r>
          </a:p>
        </p:txBody>
      </p:sp>
      <p:pic>
        <p:nvPicPr>
          <p:cNvPr id="10855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1813" y="3017838"/>
            <a:ext cx="2849562" cy="26273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8551" name="Text Box 5"/>
          <p:cNvSpPr txBox="1">
            <a:spLocks noChangeArrowheads="1"/>
          </p:cNvSpPr>
          <p:nvPr/>
        </p:nvSpPr>
        <p:spPr bwMode="auto">
          <a:xfrm>
            <a:off x="1455738" y="1622425"/>
            <a:ext cx="5922962" cy="931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90324" rIns="90000" bIns="45000"/>
          <a:lstStyle>
            <a:lvl1pPr>
              <a:spcBef>
                <a:spcPts val="1250"/>
              </a:spcBef>
              <a:spcAft>
                <a:spcPts val="25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S PGothic" panose="020B0600070205080204" pitchFamily="34" charset="-128"/>
              </a:defRPr>
            </a:lvl1pPr>
            <a:lvl2pPr>
              <a:spcBef>
                <a:spcPts val="225"/>
              </a:spcBef>
              <a:spcAft>
                <a:spcPts val="225"/>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9pPr>
          </a:lstStyle>
          <a:p>
            <a:pPr eaLnBrk="1" hangingPunct="1">
              <a:lnSpc>
                <a:spcPct val="87000"/>
              </a:lnSpc>
              <a:spcBef>
                <a:spcPct val="0"/>
              </a:spcBef>
              <a:spcAft>
                <a:spcPct val="0"/>
              </a:spcAft>
              <a:buFont typeface="Times New Roman" panose="02020603050405020304" pitchFamily="18" charset="0"/>
              <a:buNone/>
            </a:pPr>
            <a:r>
              <a:rPr lang="en-US" sz="1800" b="1"/>
              <a:t>IBM zAware is a self learning, integrated solution that analyzes messages in near real time to provide insight into the behavior of your system.</a:t>
            </a:r>
          </a:p>
          <a:p>
            <a:pPr eaLnBrk="1" hangingPunct="1">
              <a:lnSpc>
                <a:spcPct val="87000"/>
              </a:lnSpc>
              <a:spcBef>
                <a:spcPct val="0"/>
              </a:spcBef>
              <a:spcAft>
                <a:spcPct val="0"/>
              </a:spcAft>
              <a:buFont typeface="Times New Roman" panose="02020603050405020304" pitchFamily="18" charset="0"/>
              <a:buNone/>
            </a:pPr>
            <a:endParaRPr lang="en-US" sz="1800" b="1"/>
          </a:p>
        </p:txBody>
      </p:sp>
      <p:sp>
        <p:nvSpPr>
          <p:cNvPr id="108552" name="Text Box 6"/>
          <p:cNvSpPr txBox="1">
            <a:spLocks noChangeArrowheads="1"/>
          </p:cNvSpPr>
          <p:nvPr/>
        </p:nvSpPr>
        <p:spPr bwMode="auto">
          <a:xfrm>
            <a:off x="5181600" y="5721350"/>
            <a:ext cx="3657600" cy="534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103788"/>
          <a:lstStyle>
            <a:lvl1pPr>
              <a:spcBef>
                <a:spcPts val="1250"/>
              </a:spcBef>
              <a:spcAft>
                <a:spcPts val="250"/>
              </a:spcAft>
              <a:buClr>
                <a:srgbClr val="000000"/>
              </a:buClr>
              <a:buSzPct val="100000"/>
              <a:buFont typeface="Times New Roman" panose="02020603050405020304" pitchFamily="18" charset="0"/>
              <a:buChar char="•"/>
              <a:tabLst>
                <a:tab pos="723900" algn="l"/>
                <a:tab pos="1447800" algn="l"/>
                <a:tab pos="2171700" algn="l"/>
                <a:tab pos="2895600" algn="l"/>
                <a:tab pos="3619500" algn="l"/>
              </a:tabLst>
              <a:defRPr sz="2000">
                <a:solidFill>
                  <a:srgbClr val="000000"/>
                </a:solidFill>
                <a:latin typeface="Arial" panose="020B0604020202020204" pitchFamily="34" charset="0"/>
                <a:ea typeface="MS PGothic" panose="020B0600070205080204" pitchFamily="34" charset="-128"/>
              </a:defRPr>
            </a:lvl1pPr>
            <a:lvl2pPr>
              <a:spcBef>
                <a:spcPts val="225"/>
              </a:spcBef>
              <a:spcAft>
                <a:spcPts val="225"/>
              </a:spcAft>
              <a:buClr>
                <a:srgbClr val="000000"/>
              </a:buClr>
              <a:buSzPct val="100000"/>
              <a:buFont typeface="Times New Roman" panose="02020603050405020304" pitchFamily="18" charset="0"/>
              <a:buChar char="–"/>
              <a:tabLst>
                <a:tab pos="723900" algn="l"/>
                <a:tab pos="1447800" algn="l"/>
                <a:tab pos="2171700" algn="l"/>
                <a:tab pos="2895600" algn="l"/>
                <a:tab pos="3619500" algn="l"/>
              </a:tabLst>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tabLst>
                <a:tab pos="723900" algn="l"/>
                <a:tab pos="1447800" algn="l"/>
                <a:tab pos="2171700" algn="l"/>
                <a:tab pos="2895600" algn="l"/>
                <a:tab pos="3619500" algn="l"/>
              </a:tabLst>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tabLst>
                <a:tab pos="723900" algn="l"/>
                <a:tab pos="1447800" algn="l"/>
                <a:tab pos="2171700" algn="l"/>
                <a:tab pos="2895600" algn="l"/>
                <a:tab pos="3619500" algn="l"/>
              </a:tabLst>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tabLst>
                <a:tab pos="723900" algn="l"/>
                <a:tab pos="1447800" algn="l"/>
                <a:tab pos="2171700" algn="l"/>
                <a:tab pos="2895600" algn="l"/>
                <a:tab pos="3619500" algn="l"/>
              </a:tabLst>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23900" algn="l"/>
                <a:tab pos="1447800" algn="l"/>
                <a:tab pos="2171700" algn="l"/>
                <a:tab pos="2895600" algn="l"/>
                <a:tab pos="3619500" algn="l"/>
              </a:tabLst>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23900" algn="l"/>
                <a:tab pos="1447800" algn="l"/>
                <a:tab pos="2171700" algn="l"/>
                <a:tab pos="2895600" algn="l"/>
                <a:tab pos="3619500" algn="l"/>
              </a:tabLst>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23900" algn="l"/>
                <a:tab pos="1447800" algn="l"/>
                <a:tab pos="2171700" algn="l"/>
                <a:tab pos="2895600" algn="l"/>
                <a:tab pos="3619500" algn="l"/>
              </a:tabLst>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23900" algn="l"/>
                <a:tab pos="1447800" algn="l"/>
                <a:tab pos="2171700" algn="l"/>
                <a:tab pos="2895600" algn="l"/>
                <a:tab pos="3619500" algn="l"/>
              </a:tabLst>
              <a:defRPr sz="1200">
                <a:solidFill>
                  <a:srgbClr val="000000"/>
                </a:solidFill>
                <a:latin typeface="Arial" panose="020B0604020202020204" pitchFamily="34" charset="0"/>
                <a:ea typeface="MS PGothic" panose="020B0600070205080204" pitchFamily="34" charset="-128"/>
              </a:defRPr>
            </a:lvl9pPr>
          </a:lstStyle>
          <a:p>
            <a:pPr eaLnBrk="1" hangingPunct="1">
              <a:lnSpc>
                <a:spcPct val="93000"/>
              </a:lnSpc>
              <a:spcBef>
                <a:spcPct val="0"/>
              </a:spcBef>
              <a:spcAft>
                <a:spcPct val="0"/>
              </a:spcAft>
              <a:buFont typeface="Times New Roman" panose="02020603050405020304" pitchFamily="18" charset="0"/>
              <a:buNone/>
            </a:pPr>
            <a:r>
              <a:rPr lang="en-US" sz="1400" i="1"/>
              <a:t>zAware’s capacity as a ‘watch dog’ can help to detect unusual behavior in near real time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Number Placeholder 3"/>
          <p:cNvSpPr>
            <a:spLocks noGrp="1"/>
          </p:cNvSpPr>
          <p:nvPr>
            <p:ph type="sldNum" sz="quarter" idx="10"/>
          </p:nvPr>
        </p:nvSpPr>
        <p:spPr>
          <a:noFill/>
        </p:spPr>
        <p:txBody>
          <a:bodyPr/>
          <a:lstStyle>
            <a:lvl1pPr marL="358775" indent="-358775">
              <a:spcBef>
                <a:spcPts val="1250"/>
              </a:spcBef>
              <a:spcAft>
                <a:spcPts val="250"/>
              </a:spcAft>
              <a:buClr>
                <a:srgbClr val="000000"/>
              </a:buClr>
              <a:buSzPct val="100000"/>
              <a:buFont typeface="Times New Roman" panose="02020603050405020304" pitchFamily="18" charset="0"/>
              <a:buChar char="•"/>
              <a:defRPr sz="2000">
                <a:solidFill>
                  <a:srgbClr val="000000"/>
                </a:solidFill>
                <a:latin typeface="Arial" panose="020B0604020202020204" pitchFamily="34" charset="0"/>
                <a:ea typeface="MS PGothic" panose="020B0600070205080204" pitchFamily="34" charset="-128"/>
              </a:defRPr>
            </a:lvl1pPr>
            <a:lvl2pPr>
              <a:spcBef>
                <a:spcPts val="225"/>
              </a:spcBef>
              <a:spcAft>
                <a:spcPts val="225"/>
              </a:spcAft>
              <a:buClr>
                <a:srgbClr val="000000"/>
              </a:buClr>
              <a:buSzPct val="100000"/>
              <a:buFont typeface="Times New Roman" panose="02020603050405020304" pitchFamily="18" charset="0"/>
              <a:buChar char="–"/>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9pPr>
          </a:lstStyle>
          <a:p>
            <a:pPr>
              <a:spcBef>
                <a:spcPct val="0"/>
              </a:spcBef>
              <a:spcAft>
                <a:spcPct val="0"/>
              </a:spcAft>
              <a:buSzPct val="45000"/>
              <a:buFont typeface="Wingdings" panose="05000000000000000000" pitchFamily="2" charset="2"/>
              <a:buNone/>
            </a:pPr>
            <a:fld id="{CABF9C4C-1A6B-444F-8BD8-5198AC36DF2C}" type="slidenum">
              <a:rPr lang="en-US" sz="800" smtClean="0">
                <a:latin typeface="Times New Roman" panose="02020603050405020304" pitchFamily="18" charset="0"/>
              </a:rPr>
              <a:pPr>
                <a:spcBef>
                  <a:spcPct val="0"/>
                </a:spcBef>
                <a:spcAft>
                  <a:spcPct val="0"/>
                </a:spcAft>
                <a:buSzPct val="45000"/>
                <a:buFont typeface="Wingdings" panose="05000000000000000000" pitchFamily="2" charset="2"/>
                <a:buNone/>
              </a:pPr>
              <a:t>39</a:t>
            </a:fld>
            <a:endParaRPr lang="en-US" sz="800" smtClean="0">
              <a:latin typeface="Times New Roman" panose="02020603050405020304" pitchFamily="18" charset="0"/>
            </a:endParaRPr>
          </a:p>
        </p:txBody>
      </p:sp>
      <p:sp>
        <p:nvSpPr>
          <p:cNvPr id="110595" name="Text Box 1"/>
          <p:cNvSpPr txBox="1">
            <a:spLocks noChangeArrowheads="1"/>
          </p:cNvSpPr>
          <p:nvPr/>
        </p:nvSpPr>
        <p:spPr bwMode="auto">
          <a:xfrm>
            <a:off x="182563" y="6537325"/>
            <a:ext cx="366712" cy="18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ea typeface="MS PGothic" panose="020B0600070205080204" pitchFamily="34" charset="-128"/>
            </a:endParaRPr>
          </a:p>
        </p:txBody>
      </p:sp>
      <p:sp>
        <p:nvSpPr>
          <p:cNvPr id="110596" name="Text Box 2"/>
          <p:cNvSpPr txBox="1">
            <a:spLocks noChangeArrowheads="1"/>
          </p:cNvSpPr>
          <p:nvPr/>
        </p:nvSpPr>
        <p:spPr bwMode="auto">
          <a:xfrm>
            <a:off x="374650" y="420688"/>
            <a:ext cx="8429625" cy="573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111024"/>
          <a:lstStyle>
            <a:lvl1pPr>
              <a:spcBef>
                <a:spcPts val="1250"/>
              </a:spcBef>
              <a:spcAft>
                <a:spcPts val="25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S PGothic" panose="020B0600070205080204" pitchFamily="34" charset="-128"/>
              </a:defRPr>
            </a:lvl1pPr>
            <a:lvl2pPr>
              <a:spcBef>
                <a:spcPts val="225"/>
              </a:spcBef>
              <a:spcAft>
                <a:spcPts val="225"/>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MS PGothic" panose="020B0600070205080204" pitchFamily="34" charset="-128"/>
              </a:defRPr>
            </a:lvl9pPr>
          </a:lstStyle>
          <a:p>
            <a:pPr eaLnBrk="1" hangingPunct="1">
              <a:lnSpc>
                <a:spcPct val="87000"/>
              </a:lnSpc>
              <a:spcBef>
                <a:spcPct val="0"/>
              </a:spcBef>
              <a:spcAft>
                <a:spcPct val="0"/>
              </a:spcAft>
              <a:buFont typeface="Times New Roman" panose="02020603050405020304" pitchFamily="18" charset="0"/>
              <a:buNone/>
            </a:pPr>
            <a:r>
              <a:rPr lang="en-US" sz="2800" b="1">
                <a:solidFill>
                  <a:srgbClr val="003F69"/>
                </a:solidFill>
              </a:rPr>
              <a:t>References</a:t>
            </a:r>
          </a:p>
        </p:txBody>
      </p:sp>
      <p:sp>
        <p:nvSpPr>
          <p:cNvPr id="53251" name="Text Box 3"/>
          <p:cNvSpPr txBox="1">
            <a:spLocks noChangeArrowheads="1"/>
          </p:cNvSpPr>
          <p:nvPr/>
        </p:nvSpPr>
        <p:spPr bwMode="auto">
          <a:xfrm>
            <a:off x="325438" y="1112838"/>
            <a:ext cx="8709025" cy="5656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2520"/>
          <a:lstStyle>
            <a:lvl1pPr marL="158750" indent="-157163">
              <a:tabLst>
                <a:tab pos="960438" algn="l"/>
                <a:tab pos="1874838" algn="l"/>
                <a:tab pos="2789238" algn="l"/>
                <a:tab pos="3703638" algn="l"/>
                <a:tab pos="4618038" algn="l"/>
                <a:tab pos="5532438" algn="l"/>
                <a:tab pos="6446838" algn="l"/>
                <a:tab pos="7361238" algn="l"/>
                <a:tab pos="8275638" algn="l"/>
                <a:tab pos="9190038" algn="l"/>
                <a:tab pos="10104438" algn="l"/>
              </a:tabLst>
              <a:defRPr>
                <a:solidFill>
                  <a:srgbClr val="000000"/>
                </a:solidFill>
                <a:latin typeface="Arial" panose="020B0604020202020204" pitchFamily="34" charset="0"/>
                <a:ea typeface="DejaVu Sans" charset="0"/>
                <a:cs typeface="DejaVu Sans" charset="0"/>
              </a:defRPr>
            </a:lvl1pPr>
            <a:lvl2pPr marL="877888" indent="-515938">
              <a:tabLst>
                <a:tab pos="960438" algn="l"/>
                <a:tab pos="1874838" algn="l"/>
                <a:tab pos="2789238" algn="l"/>
                <a:tab pos="3703638" algn="l"/>
                <a:tab pos="4618038" algn="l"/>
                <a:tab pos="5532438" algn="l"/>
                <a:tab pos="6446838" algn="l"/>
                <a:tab pos="7361238" algn="l"/>
                <a:tab pos="8275638" algn="l"/>
                <a:tab pos="9190038" algn="l"/>
                <a:tab pos="10104438" algn="l"/>
              </a:tabLst>
              <a:defRPr>
                <a:solidFill>
                  <a:srgbClr val="000000"/>
                </a:solidFill>
                <a:latin typeface="Arial" panose="020B0604020202020204" pitchFamily="34" charset="0"/>
                <a:ea typeface="DejaVu Sans" charset="0"/>
                <a:cs typeface="DejaVu Sans" charset="0"/>
              </a:defRPr>
            </a:lvl2pPr>
            <a:lvl3pPr>
              <a:tabLst>
                <a:tab pos="960438" algn="l"/>
                <a:tab pos="1874838" algn="l"/>
                <a:tab pos="2789238" algn="l"/>
                <a:tab pos="3703638" algn="l"/>
                <a:tab pos="4618038" algn="l"/>
                <a:tab pos="5532438" algn="l"/>
                <a:tab pos="6446838" algn="l"/>
                <a:tab pos="7361238" algn="l"/>
                <a:tab pos="8275638" algn="l"/>
                <a:tab pos="9190038" algn="l"/>
                <a:tab pos="10104438" algn="l"/>
              </a:tabLst>
              <a:defRPr>
                <a:solidFill>
                  <a:srgbClr val="000000"/>
                </a:solidFill>
                <a:latin typeface="Arial" panose="020B0604020202020204" pitchFamily="34" charset="0"/>
                <a:ea typeface="DejaVu Sans" charset="0"/>
                <a:cs typeface="DejaVu Sans" charset="0"/>
              </a:defRPr>
            </a:lvl3pPr>
            <a:lvl4pPr>
              <a:tabLst>
                <a:tab pos="960438" algn="l"/>
                <a:tab pos="1874838" algn="l"/>
                <a:tab pos="2789238" algn="l"/>
                <a:tab pos="3703638" algn="l"/>
                <a:tab pos="4618038" algn="l"/>
                <a:tab pos="5532438" algn="l"/>
                <a:tab pos="6446838" algn="l"/>
                <a:tab pos="7361238" algn="l"/>
                <a:tab pos="8275638" algn="l"/>
                <a:tab pos="9190038" algn="l"/>
                <a:tab pos="10104438" algn="l"/>
              </a:tabLst>
              <a:defRPr>
                <a:solidFill>
                  <a:srgbClr val="000000"/>
                </a:solidFill>
                <a:latin typeface="Arial" panose="020B0604020202020204" pitchFamily="34" charset="0"/>
                <a:ea typeface="DejaVu Sans" charset="0"/>
                <a:cs typeface="DejaVu Sans" charset="0"/>
              </a:defRPr>
            </a:lvl4pPr>
            <a:lvl5pPr>
              <a:tabLst>
                <a:tab pos="960438" algn="l"/>
                <a:tab pos="1874838" algn="l"/>
                <a:tab pos="2789238" algn="l"/>
                <a:tab pos="3703638" algn="l"/>
                <a:tab pos="4618038" algn="l"/>
                <a:tab pos="5532438" algn="l"/>
                <a:tab pos="6446838" algn="l"/>
                <a:tab pos="7361238" algn="l"/>
                <a:tab pos="8275638" algn="l"/>
                <a:tab pos="9190038" algn="l"/>
                <a:tab pos="10104438" algn="l"/>
              </a:tabLst>
              <a:defRPr>
                <a:solidFill>
                  <a:srgbClr val="000000"/>
                </a:solidFill>
                <a:latin typeface="Arial" panose="020B0604020202020204" pitchFamily="34" charset="0"/>
                <a:ea typeface="DejaVu Sans" charset="0"/>
                <a:cs typeface="DejaVu Sans"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960438" algn="l"/>
                <a:tab pos="1874838" algn="l"/>
                <a:tab pos="2789238" algn="l"/>
                <a:tab pos="3703638" algn="l"/>
                <a:tab pos="4618038" algn="l"/>
                <a:tab pos="5532438" algn="l"/>
                <a:tab pos="6446838" algn="l"/>
                <a:tab pos="7361238" algn="l"/>
                <a:tab pos="8275638" algn="l"/>
                <a:tab pos="9190038" algn="l"/>
                <a:tab pos="10104438" algn="l"/>
              </a:tabLst>
              <a:defRPr>
                <a:solidFill>
                  <a:srgbClr val="000000"/>
                </a:solidFill>
                <a:latin typeface="Arial" panose="020B0604020202020204" pitchFamily="34" charset="0"/>
                <a:ea typeface="DejaVu Sans" charset="0"/>
                <a:cs typeface="DejaVu Sans"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960438" algn="l"/>
                <a:tab pos="1874838" algn="l"/>
                <a:tab pos="2789238" algn="l"/>
                <a:tab pos="3703638" algn="l"/>
                <a:tab pos="4618038" algn="l"/>
                <a:tab pos="5532438" algn="l"/>
                <a:tab pos="6446838" algn="l"/>
                <a:tab pos="7361238" algn="l"/>
                <a:tab pos="8275638" algn="l"/>
                <a:tab pos="9190038" algn="l"/>
                <a:tab pos="10104438" algn="l"/>
              </a:tabLst>
              <a:defRPr>
                <a:solidFill>
                  <a:srgbClr val="000000"/>
                </a:solidFill>
                <a:latin typeface="Arial" panose="020B0604020202020204" pitchFamily="34" charset="0"/>
                <a:ea typeface="DejaVu Sans" charset="0"/>
                <a:cs typeface="DejaVu Sans"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960438" algn="l"/>
                <a:tab pos="1874838" algn="l"/>
                <a:tab pos="2789238" algn="l"/>
                <a:tab pos="3703638" algn="l"/>
                <a:tab pos="4618038" algn="l"/>
                <a:tab pos="5532438" algn="l"/>
                <a:tab pos="6446838" algn="l"/>
                <a:tab pos="7361238" algn="l"/>
                <a:tab pos="8275638" algn="l"/>
                <a:tab pos="9190038" algn="l"/>
                <a:tab pos="10104438" algn="l"/>
              </a:tabLst>
              <a:defRPr>
                <a:solidFill>
                  <a:srgbClr val="000000"/>
                </a:solidFill>
                <a:latin typeface="Arial" panose="020B0604020202020204" pitchFamily="34" charset="0"/>
                <a:ea typeface="DejaVu Sans" charset="0"/>
                <a:cs typeface="DejaVu Sans"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960438" algn="l"/>
                <a:tab pos="1874838" algn="l"/>
                <a:tab pos="2789238" algn="l"/>
                <a:tab pos="3703638" algn="l"/>
                <a:tab pos="4618038" algn="l"/>
                <a:tab pos="5532438" algn="l"/>
                <a:tab pos="6446838" algn="l"/>
                <a:tab pos="7361238" algn="l"/>
                <a:tab pos="8275638" algn="l"/>
                <a:tab pos="9190038" algn="l"/>
                <a:tab pos="10104438" algn="l"/>
              </a:tabLst>
              <a:defRPr>
                <a:solidFill>
                  <a:srgbClr val="000000"/>
                </a:solidFill>
                <a:latin typeface="Arial" panose="020B0604020202020204" pitchFamily="34" charset="0"/>
                <a:ea typeface="DejaVu Sans" charset="0"/>
                <a:cs typeface="DejaVu Sans" charset="0"/>
              </a:defRPr>
            </a:lvl9pPr>
          </a:lstStyle>
          <a:p>
            <a:pPr eaLnBrk="1" hangingPunct="1">
              <a:lnSpc>
                <a:spcPct val="87000"/>
              </a:lnSpc>
              <a:spcBef>
                <a:spcPts val="1213"/>
              </a:spcBef>
              <a:spcAft>
                <a:spcPts val="188"/>
              </a:spcAft>
              <a:buClr>
                <a:srgbClr val="003F69"/>
              </a:buClr>
              <a:buSzPct val="55000"/>
              <a:buFont typeface="Times New Roman" panose="02020603050405020304" pitchFamily="18" charset="0"/>
              <a:buChar char="■"/>
              <a:defRPr/>
            </a:pPr>
            <a:r>
              <a:rPr lang="en-US" sz="2000" smtClean="0">
                <a:ea typeface="MS PGothic" panose="020B0600070205080204" pitchFamily="34" charset="-128"/>
              </a:rPr>
              <a:t>I</a:t>
            </a:r>
            <a:r>
              <a:rPr lang="en-US" sz="1500" smtClean="0">
                <a:ea typeface="MS PGothic" panose="020B0600070205080204" pitchFamily="34" charset="-128"/>
              </a:rPr>
              <a:t>BM System z Advanced Workload Analysis Reporter (IBM zAware) Guide  SC27-2623-00</a:t>
            </a:r>
          </a:p>
          <a:p>
            <a:pPr eaLnBrk="1" hangingPunct="1">
              <a:lnSpc>
                <a:spcPct val="87000"/>
              </a:lnSpc>
              <a:spcBef>
                <a:spcPts val="1213"/>
              </a:spcBef>
              <a:spcAft>
                <a:spcPts val="225"/>
              </a:spcAft>
              <a:defRPr/>
            </a:pPr>
            <a:r>
              <a:rPr lang="en-US" sz="2000" smtClean="0">
                <a:ea typeface="MS PGothic" panose="020B0600070205080204" pitchFamily="34" charset="-128"/>
              </a:rPr>
              <a:t>	</a:t>
            </a:r>
            <a:r>
              <a:rPr lang="en-US" smtClean="0">
                <a:solidFill>
                  <a:srgbClr val="008ABF"/>
                </a:solidFill>
                <a:ea typeface="MS PGothic" panose="020B0600070205080204" pitchFamily="34" charset="-128"/>
                <a:hlinkClick r:id="rId3"/>
              </a:rPr>
              <a:t>http://www.ibm.com/systems/z/os/zos/bkserv/r13pdf/#E0Z</a:t>
            </a:r>
            <a:r>
              <a:rPr lang="en-US" sz="1600" smtClean="0">
                <a:ea typeface="MS PGothic" panose="020B0600070205080204" pitchFamily="34" charset="-128"/>
              </a:rPr>
              <a:t> </a:t>
            </a:r>
          </a:p>
          <a:p>
            <a:pPr eaLnBrk="1" hangingPunct="1">
              <a:lnSpc>
                <a:spcPct val="87000"/>
              </a:lnSpc>
              <a:spcBef>
                <a:spcPts val="638"/>
              </a:spcBef>
              <a:defRPr/>
            </a:pPr>
            <a:r>
              <a:rPr lang="en-US" smtClean="0">
                <a:ea typeface="MS PGothic" panose="020B0600070205080204" pitchFamily="34" charset="-128"/>
              </a:rPr>
              <a:t>			</a:t>
            </a:r>
            <a:r>
              <a:rPr lang="en-US" sz="1500" smtClean="0">
                <a:ea typeface="MS PGothic" panose="020B0600070205080204" pitchFamily="34" charset="-128"/>
              </a:rPr>
              <a:t>or IBMResourceLink Library → zEC12 → Publications</a:t>
            </a:r>
          </a:p>
          <a:p>
            <a:pPr eaLnBrk="1" hangingPunct="1">
              <a:lnSpc>
                <a:spcPct val="87000"/>
              </a:lnSpc>
              <a:spcBef>
                <a:spcPts val="1213"/>
              </a:spcBef>
              <a:spcAft>
                <a:spcPts val="188"/>
              </a:spcAft>
              <a:buClr>
                <a:srgbClr val="003F69"/>
              </a:buClr>
              <a:buSzPct val="55000"/>
              <a:buFont typeface="Times New Roman" panose="02020603050405020304" pitchFamily="18" charset="0"/>
              <a:buChar char="■"/>
              <a:defRPr/>
            </a:pPr>
            <a:r>
              <a:rPr lang="en-US" sz="2000" b="1" smtClean="0">
                <a:solidFill>
                  <a:srgbClr val="0000FF"/>
                </a:solidFill>
                <a:ea typeface="MS PGothic" panose="020B0600070205080204" pitchFamily="34" charset="-128"/>
              </a:rPr>
              <a:t>I</a:t>
            </a:r>
            <a:r>
              <a:rPr lang="en-US" sz="1500" b="1" smtClean="0">
                <a:solidFill>
                  <a:srgbClr val="0000FF"/>
                </a:solidFill>
                <a:ea typeface="MS PGothic" panose="020B0600070205080204" pitchFamily="34" charset="-128"/>
              </a:rPr>
              <a:t>BM System z Advanced Workload Analysis Reporter (IBM zAware) Guide V2.0</a:t>
            </a:r>
            <a:r>
              <a:rPr lang="en-US" sz="1500" smtClean="0">
                <a:solidFill>
                  <a:srgbClr val="0000FF"/>
                </a:solidFill>
                <a:ea typeface="MS PGothic" panose="020B0600070205080204" pitchFamily="34" charset="-128"/>
              </a:rPr>
              <a:t> </a:t>
            </a:r>
            <a:r>
              <a:rPr lang="en-US" sz="1500" smtClean="0">
                <a:ea typeface="MS PGothic" panose="020B0600070205080204" pitchFamily="34" charset="-128"/>
              </a:rPr>
              <a:t>SC27-2632-00</a:t>
            </a:r>
          </a:p>
          <a:p>
            <a:pPr lvl="1" eaLnBrk="1" hangingPunct="1">
              <a:lnSpc>
                <a:spcPct val="87000"/>
              </a:lnSpc>
              <a:spcBef>
                <a:spcPts val="1213"/>
              </a:spcBef>
              <a:spcAft>
                <a:spcPts val="188"/>
              </a:spcAft>
              <a:buClr>
                <a:srgbClr val="000000"/>
              </a:buClr>
              <a:buSzPct val="45000"/>
              <a:buFont typeface="Wingdings" panose="05000000000000000000" pitchFamily="2" charset="2"/>
              <a:buNone/>
              <a:defRPr/>
            </a:pPr>
            <a:r>
              <a:rPr lang="en-US" sz="1600" b="1" smtClean="0">
                <a:solidFill>
                  <a:srgbClr val="6699CC"/>
                </a:solidFill>
                <a:ea typeface="MS PGothic" panose="020B0600070205080204" pitchFamily="34" charset="-128"/>
              </a:rPr>
              <a:t>https://ibm.biz/BdEW9J</a:t>
            </a:r>
          </a:p>
          <a:p>
            <a:pPr eaLnBrk="1" hangingPunct="1">
              <a:lnSpc>
                <a:spcPct val="87000"/>
              </a:lnSpc>
              <a:spcBef>
                <a:spcPts val="1213"/>
              </a:spcBef>
              <a:spcAft>
                <a:spcPts val="250"/>
              </a:spcAft>
              <a:buClr>
                <a:srgbClr val="003F69"/>
              </a:buClr>
              <a:buSzPct val="55000"/>
              <a:buFont typeface="Times New Roman" panose="02020603050405020304" pitchFamily="18" charset="0"/>
              <a:buChar char="■"/>
              <a:defRPr/>
            </a:pPr>
            <a:r>
              <a:rPr lang="en-US" b="1" smtClean="0">
                <a:ea typeface="MS PGothic" panose="020B0600070205080204" pitchFamily="34" charset="-128"/>
              </a:rPr>
              <a:t>Redbook</a:t>
            </a:r>
            <a:r>
              <a:rPr lang="en-US" smtClean="0">
                <a:ea typeface="MS PGothic" panose="020B0600070205080204" pitchFamily="34" charset="-128"/>
              </a:rPr>
              <a:t> Web Doc: IBM zAware Migration from an IBM zEC12 to an IBM z13</a:t>
            </a:r>
          </a:p>
          <a:p>
            <a:pPr lvl="1" eaLnBrk="1" hangingPunct="1">
              <a:lnSpc>
                <a:spcPct val="87000"/>
              </a:lnSpc>
              <a:spcBef>
                <a:spcPts val="1213"/>
              </a:spcBef>
              <a:spcAft>
                <a:spcPts val="250"/>
              </a:spcAft>
              <a:buClr>
                <a:srgbClr val="000000"/>
              </a:buClr>
              <a:buSzPct val="45000"/>
              <a:buFont typeface="Wingdings" panose="05000000000000000000" pitchFamily="2" charset="2"/>
              <a:buNone/>
              <a:defRPr/>
            </a:pPr>
            <a:r>
              <a:rPr lang="en-US" b="1" smtClean="0">
                <a:solidFill>
                  <a:srgbClr val="6699CC"/>
                </a:solidFill>
                <a:ea typeface="MS PGothic" panose="020B0600070205080204" pitchFamily="34" charset="-128"/>
              </a:rPr>
              <a:t>http://www.redbooks.ibm.com/abstracts/tips1296.html?Open</a:t>
            </a:r>
          </a:p>
          <a:p>
            <a:pPr eaLnBrk="1" hangingPunct="1">
              <a:lnSpc>
                <a:spcPct val="87000"/>
              </a:lnSpc>
              <a:spcBef>
                <a:spcPts val="1213"/>
              </a:spcBef>
              <a:spcAft>
                <a:spcPts val="250"/>
              </a:spcAft>
              <a:buClr>
                <a:srgbClr val="003F69"/>
              </a:buClr>
              <a:buSzPct val="55000"/>
              <a:buFont typeface="Times New Roman" panose="02020603050405020304" pitchFamily="18" charset="0"/>
              <a:buChar char="■"/>
              <a:defRPr/>
            </a:pPr>
            <a:r>
              <a:rPr lang="en-US" b="1" smtClean="0">
                <a:ea typeface="MS PGothic" panose="020B0600070205080204" pitchFamily="34" charset="-128"/>
              </a:rPr>
              <a:t>Redbook</a:t>
            </a:r>
            <a:r>
              <a:rPr lang="en-US" smtClean="0">
                <a:ea typeface="MS PGothic" panose="020B0600070205080204" pitchFamily="34" charset="-128"/>
              </a:rPr>
              <a:t>: Extending z/OS System Management Functions with IBM zAware  </a:t>
            </a:r>
            <a:r>
              <a:rPr lang="en-US" sz="2200" smtClean="0">
                <a:ea typeface="MS PGothic" panose="020B0600070205080204" pitchFamily="34" charset="-128"/>
              </a:rPr>
              <a:t> 		</a:t>
            </a:r>
            <a:r>
              <a:rPr lang="en-US" smtClean="0">
                <a:solidFill>
                  <a:srgbClr val="008ABF"/>
                </a:solidFill>
                <a:ea typeface="MS PGothic" panose="020B0600070205080204" pitchFamily="34" charset="-128"/>
                <a:hlinkClick r:id="rId4"/>
              </a:rPr>
              <a:t>http://www.redbooks.ibm.com/abstracts/sg248070.html?Open</a:t>
            </a:r>
          </a:p>
          <a:p>
            <a:pPr eaLnBrk="1" hangingPunct="1">
              <a:lnSpc>
                <a:spcPct val="78000"/>
              </a:lnSpc>
              <a:spcBef>
                <a:spcPts val="1213"/>
              </a:spcBef>
              <a:spcAft>
                <a:spcPts val="250"/>
              </a:spcAft>
              <a:defRPr/>
            </a:pPr>
            <a:r>
              <a:rPr lang="en-US" sz="2000" b="1" smtClean="0">
                <a:solidFill>
                  <a:srgbClr val="000099"/>
                </a:solidFill>
                <a:ea typeface="MS PGothic" panose="020B0600070205080204" pitchFamily="34" charset="-128"/>
              </a:rPr>
              <a:t> </a:t>
            </a:r>
            <a:r>
              <a:rPr lang="en-US" sz="2000" b="1" smtClean="0">
                <a:ea typeface="MS PGothic" panose="020B0600070205080204" pitchFamily="34" charset="-128"/>
              </a:rPr>
              <a:t>IBM Mainframe Insights blog		www.ibm.com.systemz</a:t>
            </a:r>
          </a:p>
          <a:p>
            <a:pPr marL="441325" lvl="1" indent="0" eaLnBrk="1" hangingPunct="1">
              <a:lnSpc>
                <a:spcPct val="78000"/>
              </a:lnSpc>
              <a:spcBef>
                <a:spcPts val="100"/>
              </a:spcBef>
              <a:spcAft>
                <a:spcPts val="225"/>
              </a:spcAft>
              <a:buClr>
                <a:srgbClr val="003F69"/>
              </a:buClr>
              <a:buSzPct val="45000"/>
              <a:buFont typeface="Wingdings" panose="05000000000000000000" pitchFamily="2" charset="2"/>
              <a:buChar char=""/>
              <a:defRPr/>
            </a:pPr>
            <a:r>
              <a:rPr lang="en-US" smtClean="0">
                <a:ea typeface="MS PGothic" panose="020B0600070205080204" pitchFamily="34" charset="-128"/>
              </a:rPr>
              <a:t>The Journey to IBM zAware</a:t>
            </a:r>
          </a:p>
          <a:p>
            <a:pPr marL="912813" indent="0" eaLnBrk="1" hangingPunct="1">
              <a:lnSpc>
                <a:spcPct val="78000"/>
              </a:lnSpc>
              <a:spcBef>
                <a:spcPts val="100"/>
              </a:spcBef>
              <a:spcAft>
                <a:spcPts val="88"/>
              </a:spcAft>
              <a:defRPr/>
            </a:pPr>
            <a:r>
              <a:rPr lang="en-US" sz="1400" smtClean="0">
                <a:solidFill>
                  <a:srgbClr val="008ABF"/>
                </a:solidFill>
                <a:ea typeface="MS PGothic" panose="020B0600070205080204" pitchFamily="34" charset="-128"/>
                <a:hlinkClick r:id="rId5"/>
              </a:rPr>
              <a:t>http://www.ibm.com/connections/blogs/systemz/entry/zaware?lang=en_us</a:t>
            </a:r>
          </a:p>
          <a:p>
            <a:pPr marL="441325" lvl="1" indent="0" eaLnBrk="1" hangingPunct="1">
              <a:lnSpc>
                <a:spcPct val="78000"/>
              </a:lnSpc>
              <a:spcBef>
                <a:spcPts val="100"/>
              </a:spcBef>
              <a:spcAft>
                <a:spcPts val="225"/>
              </a:spcAft>
              <a:buClr>
                <a:srgbClr val="003F69"/>
              </a:buClr>
              <a:buSzPct val="45000"/>
              <a:buFont typeface="Wingdings" panose="05000000000000000000" pitchFamily="2" charset="2"/>
              <a:buChar char=""/>
              <a:defRPr/>
            </a:pPr>
            <a:r>
              <a:rPr lang="en-US" smtClean="0">
                <a:ea typeface="MS PGothic" panose="020B0600070205080204" pitchFamily="34" charset="-128"/>
              </a:rPr>
              <a:t>zAware Installation and Startup</a:t>
            </a:r>
          </a:p>
          <a:p>
            <a:pPr marL="912813" indent="0" eaLnBrk="1" hangingPunct="1">
              <a:lnSpc>
                <a:spcPct val="78000"/>
              </a:lnSpc>
              <a:spcBef>
                <a:spcPts val="100"/>
              </a:spcBef>
              <a:spcAft>
                <a:spcPts val="88"/>
              </a:spcAft>
              <a:defRPr/>
            </a:pPr>
            <a:r>
              <a:rPr lang="en-US" sz="1400" smtClean="0">
                <a:solidFill>
                  <a:srgbClr val="008ABF"/>
                </a:solidFill>
                <a:ea typeface="MS PGothic" panose="020B0600070205080204" pitchFamily="34" charset="-128"/>
                <a:hlinkClick r:id="rId6"/>
              </a:rPr>
              <a:t>http://www.ibm.com/connections/blogs/systemz/entry/zaware_installation?lang=en_us</a:t>
            </a:r>
          </a:p>
          <a:p>
            <a:pPr marL="441325" lvl="1" indent="0" eaLnBrk="1" hangingPunct="1">
              <a:lnSpc>
                <a:spcPct val="78000"/>
              </a:lnSpc>
              <a:spcBef>
                <a:spcPts val="100"/>
              </a:spcBef>
              <a:spcAft>
                <a:spcPts val="225"/>
              </a:spcAft>
              <a:buClr>
                <a:srgbClr val="003F69"/>
              </a:buClr>
              <a:buSzPct val="45000"/>
              <a:buFont typeface="Wingdings" panose="05000000000000000000" pitchFamily="2" charset="2"/>
              <a:buChar char=""/>
              <a:defRPr/>
            </a:pPr>
            <a:r>
              <a:rPr lang="en-US" smtClean="0">
                <a:ea typeface="MS PGothic" panose="020B0600070205080204" pitchFamily="34" charset="-128"/>
              </a:rPr>
              <a:t>Top 10 Most Frequently Asked Questions About IBM zAware </a:t>
            </a:r>
          </a:p>
          <a:p>
            <a:pPr marL="912813" indent="0" eaLnBrk="1" hangingPunct="1">
              <a:lnSpc>
                <a:spcPct val="78000"/>
              </a:lnSpc>
              <a:spcBef>
                <a:spcPts val="100"/>
              </a:spcBef>
              <a:spcAft>
                <a:spcPts val="88"/>
              </a:spcAft>
              <a:defRPr/>
            </a:pPr>
            <a:r>
              <a:rPr lang="en-US" sz="1500" smtClean="0">
                <a:solidFill>
                  <a:srgbClr val="008ABF"/>
                </a:solidFill>
                <a:ea typeface="MS PGothic" panose="020B0600070205080204" pitchFamily="34" charset="-128"/>
                <a:hlinkClick r:id="rId7"/>
              </a:rPr>
              <a:t>http://www.ibm.com/connections/blogs/systemz/entry/zawarefaq?lang=en_us</a:t>
            </a:r>
          </a:p>
          <a:p>
            <a:pPr marL="441325" lvl="1" indent="0" eaLnBrk="1" hangingPunct="1">
              <a:lnSpc>
                <a:spcPct val="78000"/>
              </a:lnSpc>
              <a:spcBef>
                <a:spcPts val="100"/>
              </a:spcBef>
              <a:spcAft>
                <a:spcPts val="225"/>
              </a:spcAft>
              <a:buClr>
                <a:srgbClr val="003F69"/>
              </a:buClr>
              <a:buSzPct val="45000"/>
              <a:buFont typeface="Wingdings" panose="05000000000000000000" pitchFamily="2" charset="2"/>
              <a:buChar char=""/>
              <a:defRPr/>
            </a:pPr>
            <a:r>
              <a:rPr lang="en-US" smtClean="0">
                <a:ea typeface="MS PGothic" panose="020B0600070205080204" pitchFamily="34" charset="-128"/>
              </a:rPr>
              <a:t>IBM zAware Demo</a:t>
            </a:r>
          </a:p>
          <a:p>
            <a:pPr marL="441325" lvl="1" indent="0" eaLnBrk="1" hangingPunct="1">
              <a:lnSpc>
                <a:spcPct val="78000"/>
              </a:lnSpc>
              <a:spcBef>
                <a:spcPts val="100"/>
              </a:spcBef>
              <a:spcAft>
                <a:spcPts val="225"/>
              </a:spcAft>
              <a:buClr>
                <a:srgbClr val="003F69"/>
              </a:buClr>
              <a:buSzPct val="45000"/>
              <a:buFont typeface="Wingdings" panose="05000000000000000000" pitchFamily="2" charset="2"/>
              <a:buNone/>
              <a:defRPr/>
            </a:pPr>
            <a:r>
              <a:rPr lang="en-US" smtClean="0">
                <a:ea typeface="MS PGothic" panose="020B0600070205080204" pitchFamily="34" charset="-128"/>
              </a:rPr>
              <a:t>       </a:t>
            </a:r>
            <a:r>
              <a:rPr lang="en-US" sz="1400" smtClean="0">
                <a:solidFill>
                  <a:srgbClr val="008ABF"/>
                </a:solidFill>
                <a:ea typeface="MS PGothic" panose="020B0600070205080204" pitchFamily="34" charset="-128"/>
                <a:hlinkClick r:id="rId8"/>
              </a:rPr>
              <a:t>http://www.ibm.com/connections/blogs/systemz/entry/zawaredemo?lang=en_us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p:cNvSpPr>
            <a:spLocks noGrp="1"/>
          </p:cNvSpPr>
          <p:nvPr>
            <p:ph type="sldNum" sz="quarter" idx="10"/>
          </p:nvPr>
        </p:nvSpPr>
        <p:spPr>
          <a:noFill/>
        </p:spPr>
        <p:txBody>
          <a:bodyPr/>
          <a:lstStyle>
            <a:lvl1pPr marL="358775" indent="-358775">
              <a:spcBef>
                <a:spcPts val="1250"/>
              </a:spcBef>
              <a:spcAft>
                <a:spcPts val="250"/>
              </a:spcAft>
              <a:buClr>
                <a:srgbClr val="000000"/>
              </a:buClr>
              <a:buSzPct val="100000"/>
              <a:buFont typeface="Times New Roman" panose="02020603050405020304" pitchFamily="18" charset="0"/>
              <a:buChar char="•"/>
              <a:defRPr sz="2000">
                <a:solidFill>
                  <a:srgbClr val="000000"/>
                </a:solidFill>
                <a:latin typeface="Arial" panose="020B0604020202020204" pitchFamily="34" charset="0"/>
                <a:ea typeface="MS PGothic" panose="020B0600070205080204" pitchFamily="34" charset="-128"/>
              </a:defRPr>
            </a:lvl1pPr>
            <a:lvl2pPr>
              <a:spcBef>
                <a:spcPts val="225"/>
              </a:spcBef>
              <a:spcAft>
                <a:spcPts val="225"/>
              </a:spcAft>
              <a:buClr>
                <a:srgbClr val="000000"/>
              </a:buClr>
              <a:buSzPct val="100000"/>
              <a:buFont typeface="Times New Roman" panose="02020603050405020304" pitchFamily="18" charset="0"/>
              <a:buChar char="–"/>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9pPr>
          </a:lstStyle>
          <a:p>
            <a:pPr>
              <a:spcBef>
                <a:spcPct val="0"/>
              </a:spcBef>
              <a:spcAft>
                <a:spcPct val="0"/>
              </a:spcAft>
              <a:buSzPct val="45000"/>
              <a:buFont typeface="Wingdings" panose="05000000000000000000" pitchFamily="2" charset="2"/>
              <a:buNone/>
            </a:pPr>
            <a:fld id="{00CD7567-1C7E-46E5-9A17-9320CCC4240E}" type="slidenum">
              <a:rPr lang="en-US" sz="800" smtClean="0">
                <a:latin typeface="Times New Roman" panose="02020603050405020304" pitchFamily="18" charset="0"/>
              </a:rPr>
              <a:pPr>
                <a:spcBef>
                  <a:spcPct val="0"/>
                </a:spcBef>
                <a:spcAft>
                  <a:spcPct val="0"/>
                </a:spcAft>
                <a:buSzPct val="45000"/>
                <a:buFont typeface="Wingdings" panose="05000000000000000000" pitchFamily="2" charset="2"/>
                <a:buNone/>
              </a:pPr>
              <a:t>4</a:t>
            </a:fld>
            <a:endParaRPr lang="en-US" sz="800" smtClean="0">
              <a:latin typeface="Times New Roman" panose="02020603050405020304" pitchFamily="18" charset="0"/>
            </a:endParaRPr>
          </a:p>
        </p:txBody>
      </p:sp>
      <p:sp>
        <p:nvSpPr>
          <p:cNvPr id="34819" name="Text Box 1"/>
          <p:cNvSpPr txBox="1">
            <a:spLocks noChangeArrowheads="1"/>
          </p:cNvSpPr>
          <p:nvPr/>
        </p:nvSpPr>
        <p:spPr bwMode="auto">
          <a:xfrm>
            <a:off x="182563" y="6537325"/>
            <a:ext cx="366712" cy="18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ea typeface="MS PGothic" panose="020B0600070205080204" pitchFamily="34" charset="-128"/>
            </a:endParaRPr>
          </a:p>
        </p:txBody>
      </p:sp>
      <p:sp>
        <p:nvSpPr>
          <p:cNvPr id="34820" name="Text Box 2"/>
          <p:cNvSpPr txBox="1">
            <a:spLocks noChangeArrowheads="1"/>
          </p:cNvSpPr>
          <p:nvPr/>
        </p:nvSpPr>
        <p:spPr bwMode="auto">
          <a:xfrm>
            <a:off x="444500" y="1216025"/>
            <a:ext cx="8424863" cy="4899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148716" rIns="90000" bIns="46800"/>
          <a:lstStyle>
            <a:lvl1pPr marL="342900" indent="-341313">
              <a:spcBef>
                <a:spcPts val="1250"/>
              </a:spcBef>
              <a:spcAft>
                <a:spcPts val="250"/>
              </a:spcAft>
              <a:buClr>
                <a:srgbClr val="000000"/>
              </a:buClr>
              <a:buSzPct val="100000"/>
              <a:buFont typeface="Times New Roman" panose="02020603050405020304" pitchFamily="18" charset="0"/>
              <a:buChar char="•"/>
              <a:tabLst>
                <a:tab pos="609600" algn="l"/>
                <a:tab pos="1066800" algn="l"/>
                <a:tab pos="1524000" algn="l"/>
                <a:tab pos="1981200" algn="l"/>
                <a:tab pos="2438400" algn="l"/>
                <a:tab pos="2895600" algn="l"/>
                <a:tab pos="3352800" algn="l"/>
                <a:tab pos="3810000" algn="l"/>
                <a:tab pos="4267200" algn="l"/>
                <a:tab pos="4724400" algn="l"/>
                <a:tab pos="5181600" algn="l"/>
                <a:tab pos="5638800" algn="l"/>
                <a:tab pos="6096000" algn="l"/>
                <a:tab pos="6553200" algn="l"/>
                <a:tab pos="7010400" algn="l"/>
                <a:tab pos="7467600" algn="l"/>
                <a:tab pos="7924800" algn="l"/>
                <a:tab pos="8382000" algn="l"/>
                <a:tab pos="8839200" algn="l"/>
                <a:tab pos="9296400" algn="l"/>
                <a:tab pos="9753600" algn="l"/>
              </a:tabLst>
              <a:defRPr sz="2000">
                <a:solidFill>
                  <a:srgbClr val="000000"/>
                </a:solidFill>
                <a:latin typeface="Arial" panose="020B0604020202020204" pitchFamily="34" charset="0"/>
                <a:ea typeface="MS PGothic" panose="020B0600070205080204" pitchFamily="34" charset="-128"/>
              </a:defRPr>
            </a:lvl1pPr>
            <a:lvl2pPr marL="874713" indent="-341313">
              <a:spcBef>
                <a:spcPts val="225"/>
              </a:spcBef>
              <a:spcAft>
                <a:spcPts val="225"/>
              </a:spcAft>
              <a:buClr>
                <a:srgbClr val="000000"/>
              </a:buClr>
              <a:buSzPct val="100000"/>
              <a:buFont typeface="Times New Roman" panose="02020603050405020304" pitchFamily="18" charset="0"/>
              <a:buChar char="–"/>
              <a:tabLst>
                <a:tab pos="609600" algn="l"/>
                <a:tab pos="1066800" algn="l"/>
                <a:tab pos="1524000" algn="l"/>
                <a:tab pos="1981200" algn="l"/>
                <a:tab pos="2438400" algn="l"/>
                <a:tab pos="2895600" algn="l"/>
                <a:tab pos="3352800" algn="l"/>
                <a:tab pos="3810000" algn="l"/>
                <a:tab pos="4267200" algn="l"/>
                <a:tab pos="4724400" algn="l"/>
                <a:tab pos="5181600" algn="l"/>
                <a:tab pos="5638800" algn="l"/>
                <a:tab pos="6096000" algn="l"/>
                <a:tab pos="6553200" algn="l"/>
                <a:tab pos="7010400" algn="l"/>
                <a:tab pos="7467600" algn="l"/>
                <a:tab pos="7924800" algn="l"/>
                <a:tab pos="8382000" algn="l"/>
                <a:tab pos="8839200" algn="l"/>
                <a:tab pos="9296400" algn="l"/>
                <a:tab pos="9753600" algn="l"/>
              </a:tabLst>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tabLst>
                <a:tab pos="609600" algn="l"/>
                <a:tab pos="1066800" algn="l"/>
                <a:tab pos="1524000" algn="l"/>
                <a:tab pos="1981200" algn="l"/>
                <a:tab pos="2438400" algn="l"/>
                <a:tab pos="2895600" algn="l"/>
                <a:tab pos="3352800" algn="l"/>
                <a:tab pos="3810000" algn="l"/>
                <a:tab pos="4267200" algn="l"/>
                <a:tab pos="4724400" algn="l"/>
                <a:tab pos="5181600" algn="l"/>
                <a:tab pos="5638800" algn="l"/>
                <a:tab pos="6096000" algn="l"/>
                <a:tab pos="6553200" algn="l"/>
                <a:tab pos="7010400" algn="l"/>
                <a:tab pos="7467600" algn="l"/>
                <a:tab pos="7924800" algn="l"/>
                <a:tab pos="8382000" algn="l"/>
                <a:tab pos="8839200" algn="l"/>
                <a:tab pos="9296400" algn="l"/>
                <a:tab pos="9753600" algn="l"/>
              </a:tabLst>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tabLst>
                <a:tab pos="609600" algn="l"/>
                <a:tab pos="1066800" algn="l"/>
                <a:tab pos="1524000" algn="l"/>
                <a:tab pos="1981200" algn="l"/>
                <a:tab pos="2438400" algn="l"/>
                <a:tab pos="2895600" algn="l"/>
                <a:tab pos="3352800" algn="l"/>
                <a:tab pos="3810000" algn="l"/>
                <a:tab pos="4267200" algn="l"/>
                <a:tab pos="4724400" algn="l"/>
                <a:tab pos="5181600" algn="l"/>
                <a:tab pos="5638800" algn="l"/>
                <a:tab pos="6096000" algn="l"/>
                <a:tab pos="6553200" algn="l"/>
                <a:tab pos="7010400" algn="l"/>
                <a:tab pos="7467600" algn="l"/>
                <a:tab pos="7924800" algn="l"/>
                <a:tab pos="8382000" algn="l"/>
                <a:tab pos="8839200" algn="l"/>
                <a:tab pos="9296400" algn="l"/>
                <a:tab pos="9753600" algn="l"/>
              </a:tabLst>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tabLst>
                <a:tab pos="609600" algn="l"/>
                <a:tab pos="1066800" algn="l"/>
                <a:tab pos="1524000" algn="l"/>
                <a:tab pos="1981200" algn="l"/>
                <a:tab pos="2438400" algn="l"/>
                <a:tab pos="2895600" algn="l"/>
                <a:tab pos="3352800" algn="l"/>
                <a:tab pos="3810000" algn="l"/>
                <a:tab pos="4267200" algn="l"/>
                <a:tab pos="4724400" algn="l"/>
                <a:tab pos="5181600" algn="l"/>
                <a:tab pos="5638800" algn="l"/>
                <a:tab pos="6096000" algn="l"/>
                <a:tab pos="6553200" algn="l"/>
                <a:tab pos="7010400" algn="l"/>
                <a:tab pos="7467600" algn="l"/>
                <a:tab pos="7924800" algn="l"/>
                <a:tab pos="8382000" algn="l"/>
                <a:tab pos="8839200" algn="l"/>
                <a:tab pos="9296400" algn="l"/>
                <a:tab pos="9753600" algn="l"/>
              </a:tabLst>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609600" algn="l"/>
                <a:tab pos="1066800" algn="l"/>
                <a:tab pos="1524000" algn="l"/>
                <a:tab pos="1981200" algn="l"/>
                <a:tab pos="2438400" algn="l"/>
                <a:tab pos="2895600" algn="l"/>
                <a:tab pos="3352800" algn="l"/>
                <a:tab pos="3810000" algn="l"/>
                <a:tab pos="4267200" algn="l"/>
                <a:tab pos="4724400" algn="l"/>
                <a:tab pos="5181600" algn="l"/>
                <a:tab pos="5638800" algn="l"/>
                <a:tab pos="6096000" algn="l"/>
                <a:tab pos="6553200" algn="l"/>
                <a:tab pos="7010400" algn="l"/>
                <a:tab pos="7467600" algn="l"/>
                <a:tab pos="7924800" algn="l"/>
                <a:tab pos="8382000" algn="l"/>
                <a:tab pos="8839200" algn="l"/>
                <a:tab pos="9296400" algn="l"/>
                <a:tab pos="9753600" algn="l"/>
              </a:tabLst>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609600" algn="l"/>
                <a:tab pos="1066800" algn="l"/>
                <a:tab pos="1524000" algn="l"/>
                <a:tab pos="1981200" algn="l"/>
                <a:tab pos="2438400" algn="l"/>
                <a:tab pos="2895600" algn="l"/>
                <a:tab pos="3352800" algn="l"/>
                <a:tab pos="3810000" algn="l"/>
                <a:tab pos="4267200" algn="l"/>
                <a:tab pos="4724400" algn="l"/>
                <a:tab pos="5181600" algn="l"/>
                <a:tab pos="5638800" algn="l"/>
                <a:tab pos="6096000" algn="l"/>
                <a:tab pos="6553200" algn="l"/>
                <a:tab pos="7010400" algn="l"/>
                <a:tab pos="7467600" algn="l"/>
                <a:tab pos="7924800" algn="l"/>
                <a:tab pos="8382000" algn="l"/>
                <a:tab pos="8839200" algn="l"/>
                <a:tab pos="9296400" algn="l"/>
                <a:tab pos="9753600" algn="l"/>
              </a:tabLst>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609600" algn="l"/>
                <a:tab pos="1066800" algn="l"/>
                <a:tab pos="1524000" algn="l"/>
                <a:tab pos="1981200" algn="l"/>
                <a:tab pos="2438400" algn="l"/>
                <a:tab pos="2895600" algn="l"/>
                <a:tab pos="3352800" algn="l"/>
                <a:tab pos="3810000" algn="l"/>
                <a:tab pos="4267200" algn="l"/>
                <a:tab pos="4724400" algn="l"/>
                <a:tab pos="5181600" algn="l"/>
                <a:tab pos="5638800" algn="l"/>
                <a:tab pos="6096000" algn="l"/>
                <a:tab pos="6553200" algn="l"/>
                <a:tab pos="7010400" algn="l"/>
                <a:tab pos="7467600" algn="l"/>
                <a:tab pos="7924800" algn="l"/>
                <a:tab pos="8382000" algn="l"/>
                <a:tab pos="8839200" algn="l"/>
                <a:tab pos="9296400" algn="l"/>
                <a:tab pos="9753600" algn="l"/>
              </a:tabLst>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609600" algn="l"/>
                <a:tab pos="1066800" algn="l"/>
                <a:tab pos="1524000" algn="l"/>
                <a:tab pos="1981200" algn="l"/>
                <a:tab pos="2438400" algn="l"/>
                <a:tab pos="2895600" algn="l"/>
                <a:tab pos="3352800" algn="l"/>
                <a:tab pos="3810000" algn="l"/>
                <a:tab pos="4267200" algn="l"/>
                <a:tab pos="4724400" algn="l"/>
                <a:tab pos="5181600" algn="l"/>
                <a:tab pos="5638800" algn="l"/>
                <a:tab pos="6096000" algn="l"/>
                <a:tab pos="6553200" algn="l"/>
                <a:tab pos="7010400" algn="l"/>
                <a:tab pos="7467600" algn="l"/>
                <a:tab pos="7924800" algn="l"/>
                <a:tab pos="8382000" algn="l"/>
                <a:tab pos="8839200" algn="l"/>
                <a:tab pos="9296400" algn="l"/>
                <a:tab pos="9753600" algn="l"/>
              </a:tabLst>
              <a:defRPr sz="1200">
                <a:solidFill>
                  <a:srgbClr val="000000"/>
                </a:solidFill>
                <a:latin typeface="Arial" panose="020B0604020202020204" pitchFamily="34" charset="0"/>
                <a:ea typeface="MS PGothic" panose="020B0600070205080204" pitchFamily="34" charset="-128"/>
              </a:defRPr>
            </a:lvl9pPr>
          </a:lstStyle>
          <a:p>
            <a:pPr eaLnBrk="1" hangingPunct="1">
              <a:lnSpc>
                <a:spcPct val="87000"/>
              </a:lnSpc>
              <a:spcBef>
                <a:spcPts val="863"/>
              </a:spcBef>
              <a:spcAft>
                <a:spcPts val="288"/>
              </a:spcAft>
              <a:buFont typeface="Wingdings" panose="05000000000000000000" pitchFamily="2" charset="2"/>
              <a:buChar char="v"/>
            </a:pPr>
            <a:r>
              <a:rPr lang="en-US" sz="2200"/>
              <a:t>Why IBM zAware?</a:t>
            </a:r>
          </a:p>
          <a:p>
            <a:pPr eaLnBrk="1" hangingPunct="1">
              <a:lnSpc>
                <a:spcPct val="87000"/>
              </a:lnSpc>
              <a:spcBef>
                <a:spcPts val="863"/>
              </a:spcBef>
              <a:spcAft>
                <a:spcPts val="288"/>
              </a:spcAft>
              <a:buFont typeface="Wingdings" panose="05000000000000000000" pitchFamily="2" charset="2"/>
              <a:buChar char="v"/>
            </a:pPr>
            <a:r>
              <a:rPr lang="en-US" sz="2200"/>
              <a:t>What is IBM zAware? </a:t>
            </a:r>
          </a:p>
          <a:p>
            <a:pPr lvl="1" eaLnBrk="1" hangingPunct="1">
              <a:lnSpc>
                <a:spcPct val="87000"/>
              </a:lnSpc>
              <a:spcBef>
                <a:spcPts val="863"/>
              </a:spcBef>
              <a:spcAft>
                <a:spcPts val="288"/>
              </a:spcAft>
              <a:buFont typeface="Wingdings" panose="05000000000000000000" pitchFamily="2" charset="2"/>
              <a:buChar char="v"/>
            </a:pPr>
            <a:r>
              <a:rPr lang="en-US" sz="2200"/>
              <a:t>How does it identify and diagnose problems on your z/OS and Linux for z systems</a:t>
            </a:r>
          </a:p>
          <a:p>
            <a:pPr eaLnBrk="1" hangingPunct="1">
              <a:lnSpc>
                <a:spcPct val="87000"/>
              </a:lnSpc>
              <a:spcBef>
                <a:spcPts val="1163"/>
              </a:spcBef>
              <a:spcAft>
                <a:spcPts val="588"/>
              </a:spcAft>
              <a:buFont typeface="Wingdings" panose="05000000000000000000" pitchFamily="2" charset="2"/>
              <a:buChar char="v"/>
            </a:pPr>
            <a:r>
              <a:rPr lang="en-US" sz="2200"/>
              <a:t>Using IBM zAware</a:t>
            </a:r>
          </a:p>
          <a:p>
            <a:pPr eaLnBrk="1" hangingPunct="1">
              <a:lnSpc>
                <a:spcPct val="87000"/>
              </a:lnSpc>
              <a:spcBef>
                <a:spcPts val="1163"/>
              </a:spcBef>
              <a:spcAft>
                <a:spcPts val="588"/>
              </a:spcAft>
              <a:buFont typeface="Wingdings" panose="05000000000000000000" pitchFamily="2" charset="2"/>
              <a:buChar char="v"/>
            </a:pPr>
            <a:r>
              <a:rPr lang="en-US" sz="2200"/>
              <a:t>Operating requirements</a:t>
            </a:r>
          </a:p>
          <a:p>
            <a:pPr eaLnBrk="1" hangingPunct="1">
              <a:lnSpc>
                <a:spcPct val="87000"/>
              </a:lnSpc>
              <a:spcBef>
                <a:spcPts val="1163"/>
              </a:spcBef>
              <a:spcAft>
                <a:spcPts val="588"/>
              </a:spcAft>
              <a:buFont typeface="Wingdings" panose="05000000000000000000" pitchFamily="2" charset="2"/>
              <a:buChar char="v"/>
            </a:pPr>
            <a:r>
              <a:rPr lang="en-US" sz="2200"/>
              <a:t>Integration with other management products</a:t>
            </a:r>
          </a:p>
        </p:txBody>
      </p:sp>
      <p:sp>
        <p:nvSpPr>
          <p:cNvPr id="34821" name="Text Box 3"/>
          <p:cNvSpPr txBox="1">
            <a:spLocks noChangeArrowheads="1"/>
          </p:cNvSpPr>
          <p:nvPr/>
        </p:nvSpPr>
        <p:spPr bwMode="auto">
          <a:xfrm>
            <a:off x="290513" y="496888"/>
            <a:ext cx="8686800"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111024"/>
          <a:lstStyle>
            <a:lvl1pPr>
              <a:spcBef>
                <a:spcPts val="1250"/>
              </a:spcBef>
              <a:spcAft>
                <a:spcPts val="25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S PGothic" panose="020B0600070205080204" pitchFamily="34" charset="-128"/>
              </a:defRPr>
            </a:lvl1pPr>
            <a:lvl2pPr>
              <a:spcBef>
                <a:spcPts val="225"/>
              </a:spcBef>
              <a:spcAft>
                <a:spcPts val="225"/>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MS PGothic" panose="020B0600070205080204" pitchFamily="34" charset="-128"/>
              </a:defRPr>
            </a:lvl9pPr>
          </a:lstStyle>
          <a:p>
            <a:pPr eaLnBrk="1" hangingPunct="1">
              <a:lnSpc>
                <a:spcPct val="87000"/>
              </a:lnSpc>
              <a:spcBef>
                <a:spcPct val="0"/>
              </a:spcBef>
              <a:spcAft>
                <a:spcPct val="0"/>
              </a:spcAft>
              <a:buFont typeface="Times New Roman" panose="02020603050405020304" pitchFamily="18" charset="0"/>
              <a:buNone/>
            </a:pPr>
            <a:r>
              <a:rPr lang="en-US" sz="2800" b="1">
                <a:solidFill>
                  <a:srgbClr val="003F69"/>
                </a:solidFill>
              </a:rPr>
              <a:t>Agenda</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Number Placeholder 3"/>
          <p:cNvSpPr>
            <a:spLocks noGrp="1"/>
          </p:cNvSpPr>
          <p:nvPr>
            <p:ph type="sldNum" sz="quarter" idx="10"/>
          </p:nvPr>
        </p:nvSpPr>
        <p:spPr>
          <a:noFill/>
        </p:spPr>
        <p:txBody>
          <a:bodyPr/>
          <a:lstStyle>
            <a:lvl1pPr marL="358775" indent="-358775">
              <a:spcBef>
                <a:spcPts val="1250"/>
              </a:spcBef>
              <a:spcAft>
                <a:spcPts val="250"/>
              </a:spcAft>
              <a:buClr>
                <a:srgbClr val="000000"/>
              </a:buClr>
              <a:buSzPct val="100000"/>
              <a:buFont typeface="Times New Roman" panose="02020603050405020304" pitchFamily="18" charset="0"/>
              <a:buChar char="•"/>
              <a:defRPr sz="2000">
                <a:solidFill>
                  <a:srgbClr val="000000"/>
                </a:solidFill>
                <a:latin typeface="Arial" panose="020B0604020202020204" pitchFamily="34" charset="0"/>
                <a:ea typeface="MS PGothic" panose="020B0600070205080204" pitchFamily="34" charset="-128"/>
              </a:defRPr>
            </a:lvl1pPr>
            <a:lvl2pPr>
              <a:spcBef>
                <a:spcPts val="225"/>
              </a:spcBef>
              <a:spcAft>
                <a:spcPts val="225"/>
              </a:spcAft>
              <a:buClr>
                <a:srgbClr val="000000"/>
              </a:buClr>
              <a:buSzPct val="100000"/>
              <a:buFont typeface="Times New Roman" panose="02020603050405020304" pitchFamily="18" charset="0"/>
              <a:buChar char="–"/>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9pPr>
          </a:lstStyle>
          <a:p>
            <a:pPr>
              <a:spcBef>
                <a:spcPct val="0"/>
              </a:spcBef>
              <a:spcAft>
                <a:spcPct val="0"/>
              </a:spcAft>
              <a:buSzPct val="45000"/>
              <a:buFont typeface="Wingdings" panose="05000000000000000000" pitchFamily="2" charset="2"/>
              <a:buNone/>
            </a:pPr>
            <a:fld id="{EC80E7D8-5D6F-4713-981A-43551DCF03E7}" type="slidenum">
              <a:rPr lang="en-US" sz="800" smtClean="0">
                <a:latin typeface="Times New Roman" panose="02020603050405020304" pitchFamily="18" charset="0"/>
              </a:rPr>
              <a:pPr>
                <a:spcBef>
                  <a:spcPct val="0"/>
                </a:spcBef>
                <a:spcAft>
                  <a:spcPct val="0"/>
                </a:spcAft>
                <a:buSzPct val="45000"/>
                <a:buFont typeface="Wingdings" panose="05000000000000000000" pitchFamily="2" charset="2"/>
                <a:buNone/>
              </a:pPr>
              <a:t>40</a:t>
            </a:fld>
            <a:endParaRPr lang="en-US" sz="800" smtClean="0">
              <a:latin typeface="Times New Roman" panose="02020603050405020304" pitchFamily="18" charset="0"/>
            </a:endParaRPr>
          </a:p>
        </p:txBody>
      </p:sp>
      <p:sp>
        <p:nvSpPr>
          <p:cNvPr id="112643" name="Text Box 1"/>
          <p:cNvSpPr txBox="1">
            <a:spLocks noChangeArrowheads="1"/>
          </p:cNvSpPr>
          <p:nvPr/>
        </p:nvSpPr>
        <p:spPr bwMode="auto">
          <a:xfrm>
            <a:off x="182563" y="6537325"/>
            <a:ext cx="366712" cy="18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ea typeface="MS PGothic" panose="020B0600070205080204" pitchFamily="34" charset="-128"/>
            </a:endParaRPr>
          </a:p>
        </p:txBody>
      </p:sp>
      <p:sp>
        <p:nvSpPr>
          <p:cNvPr id="112644" name="Rectangle 2"/>
          <p:cNvSpPr>
            <a:spLocks noChangeArrowheads="1"/>
          </p:cNvSpPr>
          <p:nvPr/>
        </p:nvSpPr>
        <p:spPr bwMode="auto">
          <a:xfrm>
            <a:off x="292100" y="936625"/>
            <a:ext cx="6057900"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ea typeface="MS PGothic" panose="020B0600070205080204" pitchFamily="34" charset="-128"/>
            </a:endParaRPr>
          </a:p>
        </p:txBody>
      </p:sp>
      <p:grpSp>
        <p:nvGrpSpPr>
          <p:cNvPr id="112645" name="Group 3"/>
          <p:cNvGrpSpPr>
            <a:grpSpLocks/>
          </p:cNvGrpSpPr>
          <p:nvPr/>
        </p:nvGrpSpPr>
        <p:grpSpPr bwMode="auto">
          <a:xfrm>
            <a:off x="182563" y="593725"/>
            <a:ext cx="8683625" cy="5888038"/>
            <a:chOff x="115" y="374"/>
            <a:chExt cx="5470" cy="3709"/>
          </a:xfrm>
        </p:grpSpPr>
        <p:pic>
          <p:nvPicPr>
            <p:cNvPr id="11264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 y="374"/>
              <a:ext cx="5470" cy="370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648" name="Text Box 5"/>
            <p:cNvSpPr txBox="1">
              <a:spLocks noChangeArrowheads="1"/>
            </p:cNvSpPr>
            <p:nvPr/>
          </p:nvSpPr>
          <p:spPr bwMode="auto">
            <a:xfrm>
              <a:off x="115" y="374"/>
              <a:ext cx="5470" cy="37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ea typeface="MS PGothic" panose="020B0600070205080204" pitchFamily="34" charset="-128"/>
              </a:endParaRPr>
            </a:p>
          </p:txBody>
        </p:sp>
      </p:grpSp>
      <p:pic>
        <p:nvPicPr>
          <p:cNvPr id="11264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1828800"/>
            <a:ext cx="1400175" cy="14001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3"/>
          <p:cNvSpPr>
            <a:spLocks noGrp="1"/>
          </p:cNvSpPr>
          <p:nvPr>
            <p:ph type="sldNum" sz="quarter" idx="10"/>
          </p:nvPr>
        </p:nvSpPr>
        <p:spPr>
          <a:noFill/>
        </p:spPr>
        <p:txBody>
          <a:bodyPr/>
          <a:lstStyle>
            <a:lvl1pPr marL="358775" indent="-358775">
              <a:spcBef>
                <a:spcPts val="1250"/>
              </a:spcBef>
              <a:spcAft>
                <a:spcPts val="250"/>
              </a:spcAft>
              <a:buClr>
                <a:srgbClr val="000000"/>
              </a:buClr>
              <a:buSzPct val="100000"/>
              <a:buFont typeface="Times New Roman" panose="02020603050405020304" pitchFamily="18" charset="0"/>
              <a:buChar char="•"/>
              <a:defRPr sz="2000">
                <a:solidFill>
                  <a:srgbClr val="000000"/>
                </a:solidFill>
                <a:latin typeface="Arial" panose="020B0604020202020204" pitchFamily="34" charset="0"/>
                <a:ea typeface="MS PGothic" panose="020B0600070205080204" pitchFamily="34" charset="-128"/>
              </a:defRPr>
            </a:lvl1pPr>
            <a:lvl2pPr>
              <a:spcBef>
                <a:spcPts val="225"/>
              </a:spcBef>
              <a:spcAft>
                <a:spcPts val="225"/>
              </a:spcAft>
              <a:buClr>
                <a:srgbClr val="000000"/>
              </a:buClr>
              <a:buSzPct val="100000"/>
              <a:buFont typeface="Times New Roman" panose="02020603050405020304" pitchFamily="18" charset="0"/>
              <a:buChar char="–"/>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9pPr>
          </a:lstStyle>
          <a:p>
            <a:pPr>
              <a:spcBef>
                <a:spcPct val="0"/>
              </a:spcBef>
              <a:spcAft>
                <a:spcPct val="0"/>
              </a:spcAft>
              <a:buSzPct val="45000"/>
              <a:buFont typeface="Wingdings" panose="05000000000000000000" pitchFamily="2" charset="2"/>
              <a:buNone/>
            </a:pPr>
            <a:fld id="{C2247E9C-5C82-43A5-9215-E9E63EB03162}" type="slidenum">
              <a:rPr lang="en-US" sz="800" smtClean="0">
                <a:latin typeface="Times New Roman" panose="02020603050405020304" pitchFamily="18" charset="0"/>
              </a:rPr>
              <a:pPr>
                <a:spcBef>
                  <a:spcPct val="0"/>
                </a:spcBef>
                <a:spcAft>
                  <a:spcPct val="0"/>
                </a:spcAft>
                <a:buSzPct val="45000"/>
                <a:buFont typeface="Wingdings" panose="05000000000000000000" pitchFamily="2" charset="2"/>
                <a:buNone/>
              </a:pPr>
              <a:t>41</a:t>
            </a:fld>
            <a:endParaRPr lang="en-US" sz="800" smtClean="0">
              <a:latin typeface="Times New Roman" panose="02020603050405020304" pitchFamily="18" charset="0"/>
            </a:endParaRPr>
          </a:p>
        </p:txBody>
      </p:sp>
      <p:sp>
        <p:nvSpPr>
          <p:cNvPr id="45059" name="Text Box 1"/>
          <p:cNvSpPr txBox="1">
            <a:spLocks noChangeArrowheads="1"/>
          </p:cNvSpPr>
          <p:nvPr/>
        </p:nvSpPr>
        <p:spPr bwMode="auto">
          <a:xfrm>
            <a:off x="346075" y="460375"/>
            <a:ext cx="8797925"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147888"/>
          <a:lstStyle>
            <a:lvl1pPr>
              <a:spcBef>
                <a:spcPts val="1250"/>
              </a:spcBef>
              <a:spcAft>
                <a:spcPts val="25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S PGothic" panose="020B0600070205080204" pitchFamily="34" charset="-128"/>
              </a:defRPr>
            </a:lvl1pPr>
            <a:lvl2pPr>
              <a:spcBef>
                <a:spcPts val="225"/>
              </a:spcBef>
              <a:spcAft>
                <a:spcPts val="225"/>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MS PGothic" panose="020B0600070205080204" pitchFamily="34" charset="-128"/>
              </a:defRPr>
            </a:lvl9pPr>
          </a:lstStyle>
          <a:p>
            <a:pPr eaLnBrk="1" hangingPunct="1">
              <a:lnSpc>
                <a:spcPct val="84000"/>
              </a:lnSpc>
              <a:spcBef>
                <a:spcPct val="0"/>
              </a:spcBef>
              <a:spcAft>
                <a:spcPct val="0"/>
              </a:spcAft>
              <a:buFont typeface="Times New Roman" panose="02020603050405020304" pitchFamily="18" charset="0"/>
              <a:buNone/>
            </a:pPr>
            <a:r>
              <a:rPr lang="en-US" sz="2800" b="1">
                <a:solidFill>
                  <a:srgbClr val="003F69"/>
                </a:solidFill>
              </a:rPr>
              <a:t>What is IBM zAware? </a:t>
            </a:r>
          </a:p>
        </p:txBody>
      </p:sp>
      <p:sp>
        <p:nvSpPr>
          <p:cNvPr id="45060" name="Text Box 2"/>
          <p:cNvSpPr txBox="1">
            <a:spLocks noChangeArrowheads="1"/>
          </p:cNvSpPr>
          <p:nvPr/>
        </p:nvSpPr>
        <p:spPr bwMode="auto">
          <a:xfrm>
            <a:off x="355600" y="1116013"/>
            <a:ext cx="8355013" cy="5710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110844" rIns="90000"/>
          <a:lstStyle>
            <a:lvl1pPr marL="338138" indent="-336550">
              <a:spcBef>
                <a:spcPts val="1250"/>
              </a:spcBef>
              <a:spcAft>
                <a:spcPts val="250"/>
              </a:spcAft>
              <a:buClr>
                <a:srgbClr val="000000"/>
              </a:buClr>
              <a:buSzPct val="100000"/>
              <a:buFont typeface="Times New Roman" panose="02020603050405020304" pitchFamily="18" charset="0"/>
              <a:buChar char="•"/>
              <a:tabLst>
                <a:tab pos="1317625" algn="l"/>
                <a:tab pos="2232025" algn="l"/>
                <a:tab pos="3146425" algn="l"/>
                <a:tab pos="4060825" algn="l"/>
                <a:tab pos="4975225" algn="l"/>
                <a:tab pos="5889625" algn="l"/>
                <a:tab pos="6804025" algn="l"/>
                <a:tab pos="7718425" algn="l"/>
                <a:tab pos="8632825" algn="l"/>
                <a:tab pos="9547225" algn="l"/>
                <a:tab pos="10461625" algn="l"/>
              </a:tabLst>
              <a:defRPr sz="2000">
                <a:solidFill>
                  <a:srgbClr val="000000"/>
                </a:solidFill>
                <a:latin typeface="Arial" panose="020B0604020202020204" pitchFamily="34" charset="0"/>
                <a:ea typeface="MS PGothic" panose="020B0600070205080204" pitchFamily="34" charset="-128"/>
              </a:defRPr>
            </a:lvl1pPr>
            <a:lvl2pPr marL="738188" indent="-279400">
              <a:spcBef>
                <a:spcPts val="225"/>
              </a:spcBef>
              <a:spcAft>
                <a:spcPts val="225"/>
              </a:spcAft>
              <a:buClr>
                <a:srgbClr val="000000"/>
              </a:buClr>
              <a:buSzPct val="100000"/>
              <a:buFont typeface="Times New Roman" panose="02020603050405020304" pitchFamily="18" charset="0"/>
              <a:buChar char="–"/>
              <a:tabLst>
                <a:tab pos="1317625" algn="l"/>
                <a:tab pos="2232025" algn="l"/>
                <a:tab pos="3146425" algn="l"/>
                <a:tab pos="4060825" algn="l"/>
                <a:tab pos="4975225" algn="l"/>
                <a:tab pos="5889625" algn="l"/>
                <a:tab pos="6804025" algn="l"/>
                <a:tab pos="7718425" algn="l"/>
                <a:tab pos="8632825" algn="l"/>
                <a:tab pos="9547225" algn="l"/>
                <a:tab pos="10461625" algn="l"/>
              </a:tabLst>
              <a:defRPr>
                <a:solidFill>
                  <a:srgbClr val="000000"/>
                </a:solidFill>
                <a:latin typeface="Arial" panose="020B0604020202020204" pitchFamily="34" charset="0"/>
                <a:ea typeface="MS PGothic" panose="020B0600070205080204" pitchFamily="34" charset="-128"/>
              </a:defRPr>
            </a:lvl2pPr>
            <a:lvl3pPr marL="1141413" indent="-225425">
              <a:spcBef>
                <a:spcPts val="100"/>
              </a:spcBef>
              <a:spcAft>
                <a:spcPts val="100"/>
              </a:spcAft>
              <a:buClr>
                <a:srgbClr val="000000"/>
              </a:buClr>
              <a:buSzPct val="100000"/>
              <a:buFont typeface="Times New Roman" panose="02020603050405020304" pitchFamily="18" charset="0"/>
              <a:buChar char="•"/>
              <a:tabLst>
                <a:tab pos="1317625" algn="l"/>
                <a:tab pos="2232025" algn="l"/>
                <a:tab pos="3146425" algn="l"/>
                <a:tab pos="4060825" algn="l"/>
                <a:tab pos="4975225" algn="l"/>
                <a:tab pos="5889625" algn="l"/>
                <a:tab pos="6804025" algn="l"/>
                <a:tab pos="7718425" algn="l"/>
                <a:tab pos="8632825" algn="l"/>
                <a:tab pos="9547225" algn="l"/>
                <a:tab pos="10461625" algn="l"/>
              </a:tabLst>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tabLst>
                <a:tab pos="1317625" algn="l"/>
                <a:tab pos="2232025" algn="l"/>
                <a:tab pos="3146425" algn="l"/>
                <a:tab pos="4060825" algn="l"/>
                <a:tab pos="4975225" algn="l"/>
                <a:tab pos="5889625" algn="l"/>
                <a:tab pos="6804025" algn="l"/>
                <a:tab pos="7718425" algn="l"/>
                <a:tab pos="8632825" algn="l"/>
                <a:tab pos="9547225" algn="l"/>
                <a:tab pos="10461625" algn="l"/>
              </a:tabLst>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tabLst>
                <a:tab pos="1317625" algn="l"/>
                <a:tab pos="2232025" algn="l"/>
                <a:tab pos="3146425" algn="l"/>
                <a:tab pos="4060825" algn="l"/>
                <a:tab pos="4975225" algn="l"/>
                <a:tab pos="5889625" algn="l"/>
                <a:tab pos="6804025" algn="l"/>
                <a:tab pos="7718425" algn="l"/>
                <a:tab pos="8632825" algn="l"/>
                <a:tab pos="9547225" algn="l"/>
                <a:tab pos="10461625" algn="l"/>
              </a:tabLst>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1317625" algn="l"/>
                <a:tab pos="2232025" algn="l"/>
                <a:tab pos="3146425" algn="l"/>
                <a:tab pos="4060825" algn="l"/>
                <a:tab pos="4975225" algn="l"/>
                <a:tab pos="5889625" algn="l"/>
                <a:tab pos="6804025" algn="l"/>
                <a:tab pos="7718425" algn="l"/>
                <a:tab pos="8632825" algn="l"/>
                <a:tab pos="9547225" algn="l"/>
                <a:tab pos="10461625" algn="l"/>
              </a:tabLst>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1317625" algn="l"/>
                <a:tab pos="2232025" algn="l"/>
                <a:tab pos="3146425" algn="l"/>
                <a:tab pos="4060825" algn="l"/>
                <a:tab pos="4975225" algn="l"/>
                <a:tab pos="5889625" algn="l"/>
                <a:tab pos="6804025" algn="l"/>
                <a:tab pos="7718425" algn="l"/>
                <a:tab pos="8632825" algn="l"/>
                <a:tab pos="9547225" algn="l"/>
                <a:tab pos="10461625" algn="l"/>
              </a:tabLst>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1317625" algn="l"/>
                <a:tab pos="2232025" algn="l"/>
                <a:tab pos="3146425" algn="l"/>
                <a:tab pos="4060825" algn="l"/>
                <a:tab pos="4975225" algn="l"/>
                <a:tab pos="5889625" algn="l"/>
                <a:tab pos="6804025" algn="l"/>
                <a:tab pos="7718425" algn="l"/>
                <a:tab pos="8632825" algn="l"/>
                <a:tab pos="9547225" algn="l"/>
                <a:tab pos="10461625" algn="l"/>
              </a:tabLst>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1317625" algn="l"/>
                <a:tab pos="2232025" algn="l"/>
                <a:tab pos="3146425" algn="l"/>
                <a:tab pos="4060825" algn="l"/>
                <a:tab pos="4975225" algn="l"/>
                <a:tab pos="5889625" algn="l"/>
                <a:tab pos="6804025" algn="l"/>
                <a:tab pos="7718425" algn="l"/>
                <a:tab pos="8632825" algn="l"/>
                <a:tab pos="9547225" algn="l"/>
                <a:tab pos="10461625" algn="l"/>
              </a:tabLst>
              <a:defRPr sz="1200">
                <a:solidFill>
                  <a:srgbClr val="000000"/>
                </a:solidFill>
                <a:latin typeface="Arial" panose="020B0604020202020204" pitchFamily="34" charset="0"/>
                <a:ea typeface="MS PGothic" panose="020B0600070205080204" pitchFamily="34" charset="-128"/>
              </a:defRPr>
            </a:lvl9pPr>
          </a:lstStyle>
          <a:p>
            <a:pPr eaLnBrk="1" hangingPunct="1">
              <a:lnSpc>
                <a:spcPct val="93000"/>
              </a:lnSpc>
              <a:spcBef>
                <a:spcPts val="1375"/>
              </a:spcBef>
              <a:spcAft>
                <a:spcPts val="275"/>
              </a:spcAft>
              <a:buClr>
                <a:srgbClr val="003F69"/>
              </a:buClr>
            </a:pPr>
            <a:r>
              <a:rPr lang="en-US" sz="2200" dirty="0"/>
              <a:t>IBM System z Advanced Workload Analysis Reporter (IBM zAware) V1 was released with the zEC12 in September </a:t>
            </a:r>
            <a:r>
              <a:rPr lang="en-US" sz="2200" dirty="0" smtClean="0"/>
              <a:t>2012</a:t>
            </a:r>
          </a:p>
          <a:p>
            <a:pPr eaLnBrk="1" hangingPunct="1">
              <a:lnSpc>
                <a:spcPct val="93000"/>
              </a:lnSpc>
              <a:spcBef>
                <a:spcPts val="1375"/>
              </a:spcBef>
              <a:spcAft>
                <a:spcPts val="275"/>
              </a:spcAft>
              <a:buClr>
                <a:srgbClr val="003F69"/>
              </a:buClr>
            </a:pPr>
            <a:r>
              <a:rPr lang="en-US" sz="2200" dirty="0" smtClean="0"/>
              <a:t>Version 2 was delivered with z13 in 2015</a:t>
            </a:r>
            <a:endParaRPr lang="en-US" sz="2200" dirty="0"/>
          </a:p>
          <a:p>
            <a:pPr eaLnBrk="1" hangingPunct="1">
              <a:lnSpc>
                <a:spcPct val="93000"/>
              </a:lnSpc>
              <a:spcBef>
                <a:spcPts val="1500"/>
              </a:spcBef>
              <a:spcAft>
                <a:spcPts val="300"/>
              </a:spcAft>
              <a:buClr>
                <a:srgbClr val="003F69"/>
              </a:buClr>
            </a:pPr>
            <a:r>
              <a:rPr lang="en-US" sz="2400" b="1" u="sng" dirty="0"/>
              <a:t>Features</a:t>
            </a:r>
            <a:r>
              <a:rPr lang="en-US" sz="2400" dirty="0"/>
              <a:t>	</a:t>
            </a:r>
          </a:p>
          <a:p>
            <a:pPr lvl="1" eaLnBrk="1" hangingPunct="1">
              <a:lnSpc>
                <a:spcPct val="93000"/>
              </a:lnSpc>
              <a:spcBef>
                <a:spcPts val="275"/>
              </a:spcBef>
              <a:spcAft>
                <a:spcPts val="275"/>
              </a:spcAft>
              <a:buClr>
                <a:srgbClr val="003F69"/>
              </a:buClr>
              <a:buFont typeface="Wingdings" panose="05000000000000000000" pitchFamily="2" charset="2"/>
              <a:buChar char=""/>
            </a:pPr>
            <a:r>
              <a:rPr lang="en-US" sz="2200" dirty="0"/>
              <a:t>Delivers cutting edge pattern recognition analytics applied to z/OS OPERLOG messages with minimal impact to z/OS workloads</a:t>
            </a:r>
          </a:p>
          <a:p>
            <a:pPr lvl="2" eaLnBrk="1" hangingPunct="1">
              <a:lnSpc>
                <a:spcPct val="93000"/>
              </a:lnSpc>
              <a:spcBef>
                <a:spcPts val="138"/>
              </a:spcBef>
              <a:spcAft>
                <a:spcPts val="138"/>
              </a:spcAft>
              <a:buClr>
                <a:srgbClr val="003F69"/>
              </a:buClr>
              <a:buFont typeface="Wingdings" panose="05000000000000000000" pitchFamily="2" charset="2"/>
              <a:buChar char=""/>
            </a:pPr>
            <a:r>
              <a:rPr lang="en-US" sz="2000" dirty="0"/>
              <a:t>Helps diagnose major problems while they are occurring in near real time</a:t>
            </a:r>
          </a:p>
          <a:p>
            <a:pPr lvl="2" eaLnBrk="1" hangingPunct="1">
              <a:lnSpc>
                <a:spcPct val="93000"/>
              </a:lnSpc>
              <a:spcBef>
                <a:spcPts val="138"/>
              </a:spcBef>
              <a:spcAft>
                <a:spcPts val="138"/>
              </a:spcAft>
              <a:buClr>
                <a:srgbClr val="003F69"/>
              </a:buClr>
              <a:buFont typeface="Wingdings" panose="05000000000000000000" pitchFamily="2" charset="2"/>
              <a:buChar char=""/>
            </a:pPr>
            <a:r>
              <a:rPr lang="en-US" sz="2000" dirty="0"/>
              <a:t>Heightens awareness of small problems before they become big problems</a:t>
            </a:r>
          </a:p>
          <a:p>
            <a:pPr lvl="2" eaLnBrk="1" hangingPunct="1">
              <a:lnSpc>
                <a:spcPct val="93000"/>
              </a:lnSpc>
              <a:spcBef>
                <a:spcPts val="138"/>
              </a:spcBef>
              <a:spcAft>
                <a:spcPts val="138"/>
              </a:spcAft>
              <a:buClr>
                <a:srgbClr val="003F69"/>
              </a:buClr>
              <a:buFont typeface="Wingdings" panose="05000000000000000000" pitchFamily="2" charset="2"/>
              <a:buChar char=""/>
            </a:pPr>
            <a:r>
              <a:rPr lang="en-US" sz="2000" dirty="0"/>
              <a:t>Reduces mean time to recovery</a:t>
            </a:r>
          </a:p>
          <a:p>
            <a:pPr lvl="2" eaLnBrk="1" hangingPunct="1">
              <a:lnSpc>
                <a:spcPct val="93000"/>
              </a:lnSpc>
              <a:spcBef>
                <a:spcPts val="138"/>
              </a:spcBef>
              <a:spcAft>
                <a:spcPts val="138"/>
              </a:spcAft>
              <a:buClr>
                <a:srgbClr val="003F69"/>
              </a:buClr>
              <a:buFont typeface="Wingdings" panose="05000000000000000000" pitchFamily="2" charset="2"/>
              <a:buChar char=""/>
            </a:pPr>
            <a:r>
              <a:rPr lang="en-US" sz="2000" dirty="0"/>
              <a:t>Reduces the time and skill required to diagnose a problem</a:t>
            </a:r>
          </a:p>
          <a:p>
            <a:pPr lvl="1" eaLnBrk="1" hangingPunct="1">
              <a:lnSpc>
                <a:spcPct val="93000"/>
              </a:lnSpc>
              <a:spcBef>
                <a:spcPts val="275"/>
              </a:spcBef>
              <a:spcAft>
                <a:spcPts val="275"/>
              </a:spcAft>
              <a:buClr>
                <a:srgbClr val="003F69"/>
              </a:buClr>
              <a:buFont typeface="Wingdings" panose="05000000000000000000" pitchFamily="2" charset="2"/>
              <a:buChar char=""/>
            </a:pPr>
            <a:r>
              <a:rPr lang="en-US" sz="2200" dirty="0"/>
              <a:t>A browser based view, which can show the entire z/OS footprint in one window</a:t>
            </a:r>
          </a:p>
        </p:txBody>
      </p:sp>
    </p:spTree>
    <p:extLst>
      <p:ext uri="{BB962C8B-B14F-4D97-AF65-F5344CB8AC3E}">
        <p14:creationId xmlns:p14="http://schemas.microsoft.com/office/powerpoint/2010/main" val="369553339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3"/>
          <p:cNvSpPr>
            <a:spLocks noGrp="1"/>
          </p:cNvSpPr>
          <p:nvPr>
            <p:ph type="sldNum" sz="quarter" idx="10"/>
          </p:nvPr>
        </p:nvSpPr>
        <p:spPr>
          <a:noFill/>
        </p:spPr>
        <p:txBody>
          <a:bodyPr/>
          <a:lstStyle>
            <a:lvl1pPr marL="358775" indent="-358775">
              <a:spcBef>
                <a:spcPts val="1250"/>
              </a:spcBef>
              <a:spcAft>
                <a:spcPts val="250"/>
              </a:spcAft>
              <a:buClr>
                <a:srgbClr val="000000"/>
              </a:buClr>
              <a:buSzPct val="100000"/>
              <a:buFont typeface="Times New Roman" panose="02020603050405020304" pitchFamily="18" charset="0"/>
              <a:buChar char="•"/>
              <a:defRPr sz="2000">
                <a:solidFill>
                  <a:srgbClr val="000000"/>
                </a:solidFill>
                <a:latin typeface="Arial" panose="020B0604020202020204" pitchFamily="34" charset="0"/>
                <a:ea typeface="MS PGothic" panose="020B0600070205080204" pitchFamily="34" charset="-128"/>
              </a:defRPr>
            </a:lvl1pPr>
            <a:lvl2pPr>
              <a:spcBef>
                <a:spcPts val="225"/>
              </a:spcBef>
              <a:spcAft>
                <a:spcPts val="225"/>
              </a:spcAft>
              <a:buClr>
                <a:srgbClr val="000000"/>
              </a:buClr>
              <a:buSzPct val="100000"/>
              <a:buFont typeface="Times New Roman" panose="02020603050405020304" pitchFamily="18" charset="0"/>
              <a:buChar char="–"/>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9pPr>
          </a:lstStyle>
          <a:p>
            <a:pPr>
              <a:spcBef>
                <a:spcPct val="0"/>
              </a:spcBef>
              <a:spcAft>
                <a:spcPct val="0"/>
              </a:spcAft>
              <a:buSzPct val="45000"/>
              <a:buFont typeface="Wingdings" panose="05000000000000000000" pitchFamily="2" charset="2"/>
              <a:buNone/>
            </a:pPr>
            <a:fld id="{3E7C3B9C-8C5A-424D-B02E-2F1C2B160EE8}" type="slidenum">
              <a:rPr lang="en-US" sz="800" smtClean="0">
                <a:latin typeface="Times New Roman" panose="02020603050405020304" pitchFamily="18" charset="0"/>
              </a:rPr>
              <a:pPr>
                <a:spcBef>
                  <a:spcPct val="0"/>
                </a:spcBef>
                <a:spcAft>
                  <a:spcPct val="0"/>
                </a:spcAft>
                <a:buSzPct val="45000"/>
                <a:buFont typeface="Wingdings" panose="05000000000000000000" pitchFamily="2" charset="2"/>
                <a:buNone/>
              </a:pPr>
              <a:t>5</a:t>
            </a:fld>
            <a:endParaRPr lang="en-US" sz="800" smtClean="0">
              <a:latin typeface="Times New Roman" panose="02020603050405020304" pitchFamily="18" charset="0"/>
            </a:endParaRPr>
          </a:p>
        </p:txBody>
      </p:sp>
      <p:sp>
        <p:nvSpPr>
          <p:cNvPr id="36867" name="Text Box 1"/>
          <p:cNvSpPr txBox="1">
            <a:spLocks noChangeArrowheads="1"/>
          </p:cNvSpPr>
          <p:nvPr/>
        </p:nvSpPr>
        <p:spPr bwMode="auto">
          <a:xfrm>
            <a:off x="182563" y="6537325"/>
            <a:ext cx="366712" cy="18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ea typeface="MS PGothic" panose="020B0600070205080204" pitchFamily="34" charset="-128"/>
            </a:endParaRPr>
          </a:p>
        </p:txBody>
      </p:sp>
      <p:sp>
        <p:nvSpPr>
          <p:cNvPr id="36868" name="Text Box 2"/>
          <p:cNvSpPr txBox="1">
            <a:spLocks noChangeArrowheads="1"/>
          </p:cNvSpPr>
          <p:nvPr/>
        </p:nvSpPr>
        <p:spPr bwMode="auto">
          <a:xfrm>
            <a:off x="182563" y="593725"/>
            <a:ext cx="8686800"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101196" rIns="90000" bIns="46800"/>
          <a:lstStyle>
            <a:lvl1pPr>
              <a:spcBef>
                <a:spcPts val="1250"/>
              </a:spcBef>
              <a:spcAft>
                <a:spcPts val="25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S PGothic" panose="020B0600070205080204" pitchFamily="34" charset="-128"/>
              </a:defRPr>
            </a:lvl1pPr>
            <a:lvl2pPr>
              <a:spcBef>
                <a:spcPts val="225"/>
              </a:spcBef>
              <a:spcAft>
                <a:spcPts val="225"/>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9pPr>
          </a:lstStyle>
          <a:p>
            <a:pPr eaLnBrk="1" hangingPunct="1">
              <a:lnSpc>
                <a:spcPct val="87000"/>
              </a:lnSpc>
              <a:spcBef>
                <a:spcPct val="0"/>
              </a:spcBef>
              <a:spcAft>
                <a:spcPct val="0"/>
              </a:spcAft>
              <a:buFont typeface="Times New Roman" panose="02020603050405020304" pitchFamily="18" charset="0"/>
              <a:buNone/>
            </a:pPr>
            <a:r>
              <a:rPr lang="en-US" sz="2200">
                <a:solidFill>
                  <a:srgbClr val="0000FF"/>
                </a:solidFill>
              </a:rPr>
              <a:t>Background – Why IBM zAware</a:t>
            </a:r>
          </a:p>
        </p:txBody>
      </p:sp>
      <p:pic>
        <p:nvPicPr>
          <p:cNvPr id="3686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1744663"/>
            <a:ext cx="2209800" cy="44323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6870" name="Rectangle 4"/>
          <p:cNvSpPr>
            <a:spLocks noChangeArrowheads="1"/>
          </p:cNvSpPr>
          <p:nvPr/>
        </p:nvSpPr>
        <p:spPr bwMode="auto">
          <a:xfrm>
            <a:off x="2389188" y="579438"/>
            <a:ext cx="5940425" cy="5551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ea typeface="MS PGothic" panose="020B0600070205080204" pitchFamily="34" charset="-128"/>
            </a:endParaRPr>
          </a:p>
        </p:txBody>
      </p:sp>
      <p:sp>
        <p:nvSpPr>
          <p:cNvPr id="36871" name="Rectangle 5"/>
          <p:cNvSpPr>
            <a:spLocks noChangeArrowheads="1"/>
          </p:cNvSpPr>
          <p:nvPr/>
        </p:nvSpPr>
        <p:spPr bwMode="auto">
          <a:xfrm>
            <a:off x="166688" y="1189038"/>
            <a:ext cx="9491662"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6204" rIns="90000" bIns="46800">
            <a:spAutoFit/>
          </a:bodyPr>
          <a:lstStyle>
            <a:lvl1pPr marL="819150" indent="-792163">
              <a:spcBef>
                <a:spcPts val="1250"/>
              </a:spcBef>
              <a:spcAft>
                <a:spcPts val="250"/>
              </a:spcAft>
              <a:buClr>
                <a:srgbClr val="000000"/>
              </a:buClr>
              <a:buSzPct val="100000"/>
              <a:buFont typeface="Times New Roman" panose="02020603050405020304" pitchFamily="18" charset="0"/>
              <a:buChar char="•"/>
              <a:tabLst>
                <a:tab pos="1636713" algn="l"/>
                <a:tab pos="2093913" algn="l"/>
                <a:tab pos="2551113" algn="l"/>
                <a:tab pos="3008313" algn="l"/>
                <a:tab pos="3465513" algn="l"/>
                <a:tab pos="3922713" algn="l"/>
                <a:tab pos="4379913" algn="l"/>
                <a:tab pos="4837113" algn="l"/>
                <a:tab pos="5294313" algn="l"/>
                <a:tab pos="5751513" algn="l"/>
                <a:tab pos="6208713" algn="l"/>
                <a:tab pos="6665913" algn="l"/>
                <a:tab pos="7123113" algn="l"/>
                <a:tab pos="7580313" algn="l"/>
                <a:tab pos="8037513" algn="l"/>
                <a:tab pos="8494713" algn="l"/>
                <a:tab pos="8951913" algn="l"/>
                <a:tab pos="9409113" algn="l"/>
                <a:tab pos="9866313" algn="l"/>
                <a:tab pos="10323513" algn="l"/>
                <a:tab pos="10780713" algn="l"/>
              </a:tabLst>
              <a:defRPr sz="2000">
                <a:solidFill>
                  <a:srgbClr val="000000"/>
                </a:solidFill>
                <a:latin typeface="Arial" panose="020B0604020202020204" pitchFamily="34" charset="0"/>
                <a:ea typeface="MS PGothic" panose="020B0600070205080204" pitchFamily="34" charset="-128"/>
              </a:defRPr>
            </a:lvl1pPr>
            <a:lvl2pPr>
              <a:spcBef>
                <a:spcPts val="225"/>
              </a:spcBef>
              <a:spcAft>
                <a:spcPts val="225"/>
              </a:spcAft>
              <a:buClr>
                <a:srgbClr val="000000"/>
              </a:buClr>
              <a:buSzPct val="100000"/>
              <a:buFont typeface="Times New Roman" panose="02020603050405020304" pitchFamily="18" charset="0"/>
              <a:buChar char="–"/>
              <a:tabLst>
                <a:tab pos="1636713" algn="l"/>
                <a:tab pos="2093913" algn="l"/>
                <a:tab pos="2551113" algn="l"/>
                <a:tab pos="3008313" algn="l"/>
                <a:tab pos="3465513" algn="l"/>
                <a:tab pos="3922713" algn="l"/>
                <a:tab pos="4379913" algn="l"/>
                <a:tab pos="4837113" algn="l"/>
                <a:tab pos="5294313" algn="l"/>
                <a:tab pos="5751513" algn="l"/>
                <a:tab pos="6208713" algn="l"/>
                <a:tab pos="6665913" algn="l"/>
                <a:tab pos="7123113" algn="l"/>
                <a:tab pos="7580313" algn="l"/>
                <a:tab pos="8037513" algn="l"/>
                <a:tab pos="8494713" algn="l"/>
                <a:tab pos="8951913" algn="l"/>
                <a:tab pos="9409113" algn="l"/>
                <a:tab pos="9866313" algn="l"/>
                <a:tab pos="10323513" algn="l"/>
                <a:tab pos="10780713" algn="l"/>
              </a:tabLst>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tabLst>
                <a:tab pos="1636713" algn="l"/>
                <a:tab pos="2093913" algn="l"/>
                <a:tab pos="2551113" algn="l"/>
                <a:tab pos="3008313" algn="l"/>
                <a:tab pos="3465513" algn="l"/>
                <a:tab pos="3922713" algn="l"/>
                <a:tab pos="4379913" algn="l"/>
                <a:tab pos="4837113" algn="l"/>
                <a:tab pos="5294313" algn="l"/>
                <a:tab pos="5751513" algn="l"/>
                <a:tab pos="6208713" algn="l"/>
                <a:tab pos="6665913" algn="l"/>
                <a:tab pos="7123113" algn="l"/>
                <a:tab pos="7580313" algn="l"/>
                <a:tab pos="8037513" algn="l"/>
                <a:tab pos="8494713" algn="l"/>
                <a:tab pos="8951913" algn="l"/>
                <a:tab pos="9409113" algn="l"/>
                <a:tab pos="9866313" algn="l"/>
                <a:tab pos="10323513" algn="l"/>
                <a:tab pos="10780713" algn="l"/>
              </a:tabLst>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tabLst>
                <a:tab pos="1636713" algn="l"/>
                <a:tab pos="2093913" algn="l"/>
                <a:tab pos="2551113" algn="l"/>
                <a:tab pos="3008313" algn="l"/>
                <a:tab pos="3465513" algn="l"/>
                <a:tab pos="3922713" algn="l"/>
                <a:tab pos="4379913" algn="l"/>
                <a:tab pos="4837113" algn="l"/>
                <a:tab pos="5294313" algn="l"/>
                <a:tab pos="5751513" algn="l"/>
                <a:tab pos="6208713" algn="l"/>
                <a:tab pos="6665913" algn="l"/>
                <a:tab pos="7123113" algn="l"/>
                <a:tab pos="7580313" algn="l"/>
                <a:tab pos="8037513" algn="l"/>
                <a:tab pos="8494713" algn="l"/>
                <a:tab pos="8951913" algn="l"/>
                <a:tab pos="9409113" algn="l"/>
                <a:tab pos="9866313" algn="l"/>
                <a:tab pos="10323513" algn="l"/>
                <a:tab pos="10780713" algn="l"/>
              </a:tabLst>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tabLst>
                <a:tab pos="1636713" algn="l"/>
                <a:tab pos="2093913" algn="l"/>
                <a:tab pos="2551113" algn="l"/>
                <a:tab pos="3008313" algn="l"/>
                <a:tab pos="3465513" algn="l"/>
                <a:tab pos="3922713" algn="l"/>
                <a:tab pos="4379913" algn="l"/>
                <a:tab pos="4837113" algn="l"/>
                <a:tab pos="5294313" algn="l"/>
                <a:tab pos="5751513" algn="l"/>
                <a:tab pos="6208713" algn="l"/>
                <a:tab pos="6665913" algn="l"/>
                <a:tab pos="7123113" algn="l"/>
                <a:tab pos="7580313" algn="l"/>
                <a:tab pos="8037513" algn="l"/>
                <a:tab pos="8494713" algn="l"/>
                <a:tab pos="8951913" algn="l"/>
                <a:tab pos="9409113" algn="l"/>
                <a:tab pos="9866313" algn="l"/>
                <a:tab pos="10323513" algn="l"/>
                <a:tab pos="10780713" algn="l"/>
              </a:tabLst>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1636713" algn="l"/>
                <a:tab pos="2093913" algn="l"/>
                <a:tab pos="2551113" algn="l"/>
                <a:tab pos="3008313" algn="l"/>
                <a:tab pos="3465513" algn="l"/>
                <a:tab pos="3922713" algn="l"/>
                <a:tab pos="4379913" algn="l"/>
                <a:tab pos="4837113" algn="l"/>
                <a:tab pos="5294313" algn="l"/>
                <a:tab pos="5751513" algn="l"/>
                <a:tab pos="6208713" algn="l"/>
                <a:tab pos="6665913" algn="l"/>
                <a:tab pos="7123113" algn="l"/>
                <a:tab pos="7580313" algn="l"/>
                <a:tab pos="8037513" algn="l"/>
                <a:tab pos="8494713" algn="l"/>
                <a:tab pos="8951913" algn="l"/>
                <a:tab pos="9409113" algn="l"/>
                <a:tab pos="9866313" algn="l"/>
                <a:tab pos="10323513" algn="l"/>
                <a:tab pos="10780713" algn="l"/>
              </a:tabLst>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1636713" algn="l"/>
                <a:tab pos="2093913" algn="l"/>
                <a:tab pos="2551113" algn="l"/>
                <a:tab pos="3008313" algn="l"/>
                <a:tab pos="3465513" algn="l"/>
                <a:tab pos="3922713" algn="l"/>
                <a:tab pos="4379913" algn="l"/>
                <a:tab pos="4837113" algn="l"/>
                <a:tab pos="5294313" algn="l"/>
                <a:tab pos="5751513" algn="l"/>
                <a:tab pos="6208713" algn="l"/>
                <a:tab pos="6665913" algn="l"/>
                <a:tab pos="7123113" algn="l"/>
                <a:tab pos="7580313" algn="l"/>
                <a:tab pos="8037513" algn="l"/>
                <a:tab pos="8494713" algn="l"/>
                <a:tab pos="8951913" algn="l"/>
                <a:tab pos="9409113" algn="l"/>
                <a:tab pos="9866313" algn="l"/>
                <a:tab pos="10323513" algn="l"/>
                <a:tab pos="10780713" algn="l"/>
              </a:tabLst>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1636713" algn="l"/>
                <a:tab pos="2093913" algn="l"/>
                <a:tab pos="2551113" algn="l"/>
                <a:tab pos="3008313" algn="l"/>
                <a:tab pos="3465513" algn="l"/>
                <a:tab pos="3922713" algn="l"/>
                <a:tab pos="4379913" algn="l"/>
                <a:tab pos="4837113" algn="l"/>
                <a:tab pos="5294313" algn="l"/>
                <a:tab pos="5751513" algn="l"/>
                <a:tab pos="6208713" algn="l"/>
                <a:tab pos="6665913" algn="l"/>
                <a:tab pos="7123113" algn="l"/>
                <a:tab pos="7580313" algn="l"/>
                <a:tab pos="8037513" algn="l"/>
                <a:tab pos="8494713" algn="l"/>
                <a:tab pos="8951913" algn="l"/>
                <a:tab pos="9409113" algn="l"/>
                <a:tab pos="9866313" algn="l"/>
                <a:tab pos="10323513" algn="l"/>
                <a:tab pos="10780713" algn="l"/>
              </a:tabLst>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1636713" algn="l"/>
                <a:tab pos="2093913" algn="l"/>
                <a:tab pos="2551113" algn="l"/>
                <a:tab pos="3008313" algn="l"/>
                <a:tab pos="3465513" algn="l"/>
                <a:tab pos="3922713" algn="l"/>
                <a:tab pos="4379913" algn="l"/>
                <a:tab pos="4837113" algn="l"/>
                <a:tab pos="5294313" algn="l"/>
                <a:tab pos="5751513" algn="l"/>
                <a:tab pos="6208713" algn="l"/>
                <a:tab pos="6665913" algn="l"/>
                <a:tab pos="7123113" algn="l"/>
                <a:tab pos="7580313" algn="l"/>
                <a:tab pos="8037513" algn="l"/>
                <a:tab pos="8494713" algn="l"/>
                <a:tab pos="8951913" algn="l"/>
                <a:tab pos="9409113" algn="l"/>
                <a:tab pos="9866313" algn="l"/>
                <a:tab pos="10323513" algn="l"/>
                <a:tab pos="10780713" algn="l"/>
              </a:tabLst>
              <a:defRPr sz="1200">
                <a:solidFill>
                  <a:srgbClr val="000000"/>
                </a:solidFill>
                <a:latin typeface="Arial" panose="020B0604020202020204" pitchFamily="34" charset="0"/>
                <a:ea typeface="MS PGothic" panose="020B0600070205080204" pitchFamily="34" charset="-128"/>
              </a:defRPr>
            </a:lvl9pPr>
          </a:lstStyle>
          <a:p>
            <a:pPr eaLnBrk="1" hangingPunct="1">
              <a:lnSpc>
                <a:spcPct val="93000"/>
              </a:lnSpc>
              <a:spcBef>
                <a:spcPts val="1050"/>
              </a:spcBef>
              <a:spcAft>
                <a:spcPts val="450"/>
              </a:spcAft>
              <a:buFont typeface="Times New Roman" panose="02020603050405020304" pitchFamily="18" charset="0"/>
              <a:buNone/>
            </a:pPr>
            <a:r>
              <a:rPr lang="en-US" sz="2200" b="1"/>
              <a:t>Systems are more complex and more integrated than ever</a:t>
            </a:r>
          </a:p>
        </p:txBody>
      </p:sp>
      <p:sp>
        <p:nvSpPr>
          <p:cNvPr id="15366" name="Rectangle 6"/>
          <p:cNvSpPr>
            <a:spLocks noChangeArrowheads="1"/>
          </p:cNvSpPr>
          <p:nvPr/>
        </p:nvSpPr>
        <p:spPr bwMode="auto">
          <a:xfrm>
            <a:off x="177800" y="1744663"/>
            <a:ext cx="6832600" cy="461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4440" rIns="90000" bIns="46800"/>
          <a:lstStyle>
            <a:lvl1pPr marL="146050" indent="-144463">
              <a:tabLst>
                <a:tab pos="292100" algn="l"/>
                <a:tab pos="749300" algn="l"/>
                <a:tab pos="1206500" algn="l"/>
                <a:tab pos="1663700" algn="l"/>
                <a:tab pos="2120900" algn="l"/>
                <a:tab pos="2578100" algn="l"/>
                <a:tab pos="3035300" algn="l"/>
                <a:tab pos="3492500" algn="l"/>
                <a:tab pos="3949700" algn="l"/>
                <a:tab pos="4406900" algn="l"/>
                <a:tab pos="4864100" algn="l"/>
                <a:tab pos="5321300" algn="l"/>
                <a:tab pos="5778500" algn="l"/>
                <a:tab pos="6235700" algn="l"/>
                <a:tab pos="6692900" algn="l"/>
                <a:tab pos="7150100" algn="l"/>
                <a:tab pos="7607300" algn="l"/>
                <a:tab pos="8064500" algn="l"/>
                <a:tab pos="8521700" algn="l"/>
                <a:tab pos="8978900" algn="l"/>
                <a:tab pos="9436100" algn="l"/>
              </a:tabLst>
              <a:defRPr>
                <a:solidFill>
                  <a:srgbClr val="000000"/>
                </a:solidFill>
                <a:latin typeface="Arial" panose="020B0604020202020204" pitchFamily="34" charset="0"/>
                <a:ea typeface="DejaVu Sans" charset="0"/>
                <a:cs typeface="DejaVu Sans" charset="0"/>
              </a:defRPr>
            </a:lvl1pPr>
            <a:lvl2pPr marL="484188" indent="-157163">
              <a:tabLst>
                <a:tab pos="292100" algn="l"/>
                <a:tab pos="749300" algn="l"/>
                <a:tab pos="1206500" algn="l"/>
                <a:tab pos="1663700" algn="l"/>
                <a:tab pos="2120900" algn="l"/>
                <a:tab pos="2578100" algn="l"/>
                <a:tab pos="3035300" algn="l"/>
                <a:tab pos="3492500" algn="l"/>
                <a:tab pos="3949700" algn="l"/>
                <a:tab pos="4406900" algn="l"/>
                <a:tab pos="4864100" algn="l"/>
                <a:tab pos="5321300" algn="l"/>
                <a:tab pos="5778500" algn="l"/>
                <a:tab pos="6235700" algn="l"/>
                <a:tab pos="6692900" algn="l"/>
                <a:tab pos="7150100" algn="l"/>
                <a:tab pos="7607300" algn="l"/>
                <a:tab pos="8064500" algn="l"/>
                <a:tab pos="8521700" algn="l"/>
                <a:tab pos="8978900" algn="l"/>
                <a:tab pos="9436100" algn="l"/>
              </a:tabLst>
              <a:defRPr>
                <a:solidFill>
                  <a:srgbClr val="000000"/>
                </a:solidFill>
                <a:latin typeface="Arial" panose="020B0604020202020204" pitchFamily="34" charset="0"/>
                <a:ea typeface="DejaVu Sans" charset="0"/>
                <a:cs typeface="DejaVu Sans" charset="0"/>
              </a:defRPr>
            </a:lvl2pPr>
            <a:lvl3pPr marL="825500">
              <a:tabLst>
                <a:tab pos="292100" algn="l"/>
                <a:tab pos="749300" algn="l"/>
                <a:tab pos="1206500" algn="l"/>
                <a:tab pos="1663700" algn="l"/>
                <a:tab pos="2120900" algn="l"/>
                <a:tab pos="2578100" algn="l"/>
                <a:tab pos="3035300" algn="l"/>
                <a:tab pos="3492500" algn="l"/>
                <a:tab pos="3949700" algn="l"/>
                <a:tab pos="4406900" algn="l"/>
                <a:tab pos="4864100" algn="l"/>
                <a:tab pos="5321300" algn="l"/>
                <a:tab pos="5778500" algn="l"/>
                <a:tab pos="6235700" algn="l"/>
                <a:tab pos="6692900" algn="l"/>
                <a:tab pos="7150100" algn="l"/>
                <a:tab pos="7607300" algn="l"/>
                <a:tab pos="8064500" algn="l"/>
                <a:tab pos="8521700" algn="l"/>
                <a:tab pos="8978900" algn="l"/>
                <a:tab pos="9436100" algn="l"/>
              </a:tabLst>
              <a:defRPr>
                <a:solidFill>
                  <a:srgbClr val="000000"/>
                </a:solidFill>
                <a:latin typeface="Arial" panose="020B0604020202020204" pitchFamily="34" charset="0"/>
                <a:ea typeface="DejaVu Sans" charset="0"/>
                <a:cs typeface="DejaVu Sans" charset="0"/>
              </a:defRPr>
            </a:lvl3pPr>
            <a:lvl4pPr>
              <a:tabLst>
                <a:tab pos="292100" algn="l"/>
                <a:tab pos="749300" algn="l"/>
                <a:tab pos="1206500" algn="l"/>
                <a:tab pos="1663700" algn="l"/>
                <a:tab pos="2120900" algn="l"/>
                <a:tab pos="2578100" algn="l"/>
                <a:tab pos="3035300" algn="l"/>
                <a:tab pos="3492500" algn="l"/>
                <a:tab pos="3949700" algn="l"/>
                <a:tab pos="4406900" algn="l"/>
                <a:tab pos="4864100" algn="l"/>
                <a:tab pos="5321300" algn="l"/>
                <a:tab pos="5778500" algn="l"/>
                <a:tab pos="6235700" algn="l"/>
                <a:tab pos="6692900" algn="l"/>
                <a:tab pos="7150100" algn="l"/>
                <a:tab pos="7607300" algn="l"/>
                <a:tab pos="8064500" algn="l"/>
                <a:tab pos="8521700" algn="l"/>
                <a:tab pos="8978900" algn="l"/>
                <a:tab pos="9436100" algn="l"/>
              </a:tabLst>
              <a:defRPr>
                <a:solidFill>
                  <a:srgbClr val="000000"/>
                </a:solidFill>
                <a:latin typeface="Arial" panose="020B0604020202020204" pitchFamily="34" charset="0"/>
                <a:ea typeface="DejaVu Sans" charset="0"/>
                <a:cs typeface="DejaVu Sans" charset="0"/>
              </a:defRPr>
            </a:lvl4pPr>
            <a:lvl5pPr>
              <a:tabLst>
                <a:tab pos="292100" algn="l"/>
                <a:tab pos="749300" algn="l"/>
                <a:tab pos="1206500" algn="l"/>
                <a:tab pos="1663700" algn="l"/>
                <a:tab pos="2120900" algn="l"/>
                <a:tab pos="2578100" algn="l"/>
                <a:tab pos="3035300" algn="l"/>
                <a:tab pos="3492500" algn="l"/>
                <a:tab pos="3949700" algn="l"/>
                <a:tab pos="4406900" algn="l"/>
                <a:tab pos="4864100" algn="l"/>
                <a:tab pos="5321300" algn="l"/>
                <a:tab pos="5778500" algn="l"/>
                <a:tab pos="6235700" algn="l"/>
                <a:tab pos="6692900" algn="l"/>
                <a:tab pos="7150100" algn="l"/>
                <a:tab pos="7607300" algn="l"/>
                <a:tab pos="8064500" algn="l"/>
                <a:tab pos="8521700" algn="l"/>
                <a:tab pos="8978900" algn="l"/>
                <a:tab pos="9436100" algn="l"/>
              </a:tabLst>
              <a:defRPr>
                <a:solidFill>
                  <a:srgbClr val="000000"/>
                </a:solidFill>
                <a:latin typeface="Arial" panose="020B0604020202020204" pitchFamily="34" charset="0"/>
                <a:ea typeface="DejaVu Sans" charset="0"/>
                <a:cs typeface="DejaVu Sans"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292100" algn="l"/>
                <a:tab pos="749300" algn="l"/>
                <a:tab pos="1206500" algn="l"/>
                <a:tab pos="1663700" algn="l"/>
                <a:tab pos="2120900" algn="l"/>
                <a:tab pos="2578100" algn="l"/>
                <a:tab pos="3035300" algn="l"/>
                <a:tab pos="3492500" algn="l"/>
                <a:tab pos="3949700" algn="l"/>
                <a:tab pos="4406900" algn="l"/>
                <a:tab pos="4864100" algn="l"/>
                <a:tab pos="5321300" algn="l"/>
                <a:tab pos="5778500" algn="l"/>
                <a:tab pos="6235700" algn="l"/>
                <a:tab pos="6692900" algn="l"/>
                <a:tab pos="7150100" algn="l"/>
                <a:tab pos="7607300" algn="l"/>
                <a:tab pos="8064500" algn="l"/>
                <a:tab pos="8521700" algn="l"/>
                <a:tab pos="8978900" algn="l"/>
                <a:tab pos="9436100" algn="l"/>
              </a:tabLst>
              <a:defRPr>
                <a:solidFill>
                  <a:srgbClr val="000000"/>
                </a:solidFill>
                <a:latin typeface="Arial" panose="020B0604020202020204" pitchFamily="34" charset="0"/>
                <a:ea typeface="DejaVu Sans" charset="0"/>
                <a:cs typeface="DejaVu Sans"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292100" algn="l"/>
                <a:tab pos="749300" algn="l"/>
                <a:tab pos="1206500" algn="l"/>
                <a:tab pos="1663700" algn="l"/>
                <a:tab pos="2120900" algn="l"/>
                <a:tab pos="2578100" algn="l"/>
                <a:tab pos="3035300" algn="l"/>
                <a:tab pos="3492500" algn="l"/>
                <a:tab pos="3949700" algn="l"/>
                <a:tab pos="4406900" algn="l"/>
                <a:tab pos="4864100" algn="l"/>
                <a:tab pos="5321300" algn="l"/>
                <a:tab pos="5778500" algn="l"/>
                <a:tab pos="6235700" algn="l"/>
                <a:tab pos="6692900" algn="l"/>
                <a:tab pos="7150100" algn="l"/>
                <a:tab pos="7607300" algn="l"/>
                <a:tab pos="8064500" algn="l"/>
                <a:tab pos="8521700" algn="l"/>
                <a:tab pos="8978900" algn="l"/>
                <a:tab pos="9436100" algn="l"/>
              </a:tabLst>
              <a:defRPr>
                <a:solidFill>
                  <a:srgbClr val="000000"/>
                </a:solidFill>
                <a:latin typeface="Arial" panose="020B0604020202020204" pitchFamily="34" charset="0"/>
                <a:ea typeface="DejaVu Sans" charset="0"/>
                <a:cs typeface="DejaVu Sans"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292100" algn="l"/>
                <a:tab pos="749300" algn="l"/>
                <a:tab pos="1206500" algn="l"/>
                <a:tab pos="1663700" algn="l"/>
                <a:tab pos="2120900" algn="l"/>
                <a:tab pos="2578100" algn="l"/>
                <a:tab pos="3035300" algn="l"/>
                <a:tab pos="3492500" algn="l"/>
                <a:tab pos="3949700" algn="l"/>
                <a:tab pos="4406900" algn="l"/>
                <a:tab pos="4864100" algn="l"/>
                <a:tab pos="5321300" algn="l"/>
                <a:tab pos="5778500" algn="l"/>
                <a:tab pos="6235700" algn="l"/>
                <a:tab pos="6692900" algn="l"/>
                <a:tab pos="7150100" algn="l"/>
                <a:tab pos="7607300" algn="l"/>
                <a:tab pos="8064500" algn="l"/>
                <a:tab pos="8521700" algn="l"/>
                <a:tab pos="8978900" algn="l"/>
                <a:tab pos="9436100" algn="l"/>
              </a:tabLst>
              <a:defRPr>
                <a:solidFill>
                  <a:srgbClr val="000000"/>
                </a:solidFill>
                <a:latin typeface="Arial" panose="020B0604020202020204" pitchFamily="34" charset="0"/>
                <a:ea typeface="DejaVu Sans" charset="0"/>
                <a:cs typeface="DejaVu Sans"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292100" algn="l"/>
                <a:tab pos="749300" algn="l"/>
                <a:tab pos="1206500" algn="l"/>
                <a:tab pos="1663700" algn="l"/>
                <a:tab pos="2120900" algn="l"/>
                <a:tab pos="2578100" algn="l"/>
                <a:tab pos="3035300" algn="l"/>
                <a:tab pos="3492500" algn="l"/>
                <a:tab pos="3949700" algn="l"/>
                <a:tab pos="4406900" algn="l"/>
                <a:tab pos="4864100" algn="l"/>
                <a:tab pos="5321300" algn="l"/>
                <a:tab pos="5778500" algn="l"/>
                <a:tab pos="6235700" algn="l"/>
                <a:tab pos="6692900" algn="l"/>
                <a:tab pos="7150100" algn="l"/>
                <a:tab pos="7607300" algn="l"/>
                <a:tab pos="8064500" algn="l"/>
                <a:tab pos="8521700" algn="l"/>
                <a:tab pos="8978900" algn="l"/>
                <a:tab pos="9436100" algn="l"/>
              </a:tabLst>
              <a:defRPr>
                <a:solidFill>
                  <a:srgbClr val="000000"/>
                </a:solidFill>
                <a:latin typeface="Arial" panose="020B0604020202020204" pitchFamily="34" charset="0"/>
                <a:ea typeface="DejaVu Sans" charset="0"/>
                <a:cs typeface="DejaVu Sans" charset="0"/>
              </a:defRPr>
            </a:lvl9pPr>
          </a:lstStyle>
          <a:p>
            <a:pPr eaLnBrk="1" hangingPunct="1">
              <a:lnSpc>
                <a:spcPct val="93000"/>
              </a:lnSpc>
              <a:spcBef>
                <a:spcPts val="500"/>
              </a:spcBef>
              <a:buClr>
                <a:srgbClr val="000000"/>
              </a:buClr>
              <a:buSzPct val="100000"/>
              <a:buFont typeface="Wingdings" panose="05000000000000000000" pitchFamily="2" charset="2"/>
              <a:buChar char=""/>
              <a:defRPr/>
            </a:pPr>
            <a:r>
              <a:rPr lang="en-US" sz="2000" i="1" smtClean="0">
                <a:ea typeface="MS PGothic" panose="020B0600070205080204" pitchFamily="34" charset="-128"/>
              </a:rPr>
              <a:t>Errors can occur anywhere in a complex system</a:t>
            </a:r>
          </a:p>
          <a:p>
            <a:pPr marL="147638" eaLnBrk="1" hangingPunct="1">
              <a:lnSpc>
                <a:spcPct val="93000"/>
              </a:lnSpc>
              <a:defRPr/>
            </a:pPr>
            <a:endParaRPr lang="en-US" sz="2000" i="1" smtClean="0">
              <a:ea typeface="MS PGothic" panose="020B0600070205080204" pitchFamily="34" charset="-128"/>
            </a:endParaRPr>
          </a:p>
          <a:p>
            <a:pPr eaLnBrk="1" hangingPunct="1">
              <a:lnSpc>
                <a:spcPct val="93000"/>
              </a:lnSpc>
              <a:spcBef>
                <a:spcPts val="500"/>
              </a:spcBef>
              <a:buClr>
                <a:srgbClr val="000000"/>
              </a:buClr>
              <a:buSzPct val="100000"/>
              <a:buFont typeface="Wingdings" panose="05000000000000000000" pitchFamily="2" charset="2"/>
              <a:buChar char=""/>
              <a:defRPr/>
            </a:pPr>
            <a:r>
              <a:rPr lang="en-US" sz="2000" i="1" smtClean="0">
                <a:ea typeface="MS PGothic" panose="020B0600070205080204" pitchFamily="34" charset="-128"/>
              </a:rPr>
              <a:t>Some problems are particularly…</a:t>
            </a:r>
          </a:p>
          <a:p>
            <a:pPr lvl="1" eaLnBrk="1" hangingPunct="1">
              <a:lnSpc>
                <a:spcPct val="93000"/>
              </a:lnSpc>
              <a:spcBef>
                <a:spcPts val="500"/>
              </a:spcBef>
              <a:buClr>
                <a:srgbClr val="000000"/>
              </a:buClr>
              <a:buSzPct val="100000"/>
              <a:buFont typeface="Arial" panose="020B0604020202020204" pitchFamily="34" charset="0"/>
              <a:buChar char="•"/>
              <a:defRPr/>
            </a:pPr>
            <a:r>
              <a:rPr lang="en-US" sz="2000" b="1" smtClean="0">
                <a:ea typeface="MS PGothic" panose="020B0600070205080204" pitchFamily="34" charset="-128"/>
              </a:rPr>
              <a:t>Difficult to detect</a:t>
            </a:r>
          </a:p>
          <a:p>
            <a:pPr lvl="2" indent="0" eaLnBrk="1" hangingPunct="1">
              <a:lnSpc>
                <a:spcPct val="93000"/>
              </a:lnSpc>
              <a:spcBef>
                <a:spcPts val="450"/>
              </a:spcBef>
              <a:buClr>
                <a:srgbClr val="000000"/>
              </a:buClr>
              <a:buSzPct val="100000"/>
              <a:buFont typeface="Arial" panose="020B0604020202020204" pitchFamily="34" charset="0"/>
              <a:buChar char="•"/>
              <a:defRPr/>
            </a:pPr>
            <a:r>
              <a:rPr lang="en-US" smtClean="0">
                <a:ea typeface="MS PGothic" panose="020B0600070205080204" pitchFamily="34" charset="-128"/>
              </a:rPr>
              <a:t>Several allowable anomalies can build up over time</a:t>
            </a:r>
          </a:p>
          <a:p>
            <a:pPr lvl="2" indent="0" eaLnBrk="1" hangingPunct="1">
              <a:lnSpc>
                <a:spcPct val="93000"/>
              </a:lnSpc>
              <a:spcBef>
                <a:spcPts val="450"/>
              </a:spcBef>
              <a:buClr>
                <a:srgbClr val="000000"/>
              </a:buClr>
              <a:buSzPct val="100000"/>
              <a:buFont typeface="Arial" panose="020B0604020202020204" pitchFamily="34" charset="0"/>
              <a:buChar char="•"/>
              <a:defRPr/>
            </a:pPr>
            <a:r>
              <a:rPr lang="en-US" smtClean="0">
                <a:ea typeface="MS PGothic" panose="020B0600070205080204" pitchFamily="34" charset="-128"/>
              </a:rPr>
              <a:t>Symptoms / problems can manifest for hours or days </a:t>
            </a:r>
          </a:p>
          <a:p>
            <a:pPr lvl="2" indent="0" eaLnBrk="1" hangingPunct="1">
              <a:lnSpc>
                <a:spcPct val="93000"/>
              </a:lnSpc>
              <a:spcBef>
                <a:spcPts val="450"/>
              </a:spcBef>
              <a:buClr>
                <a:srgbClr val="000000"/>
              </a:buClr>
              <a:buSzPct val="100000"/>
              <a:buFont typeface="Arial" panose="020B0604020202020204" pitchFamily="34" charset="0"/>
              <a:buChar char="•"/>
              <a:defRPr/>
            </a:pPr>
            <a:r>
              <a:rPr lang="en-US" smtClean="0">
                <a:ea typeface="MS PGothic" panose="020B0600070205080204" pitchFamily="34" charset="-128"/>
              </a:rPr>
              <a:t>Problem can grow, cascade, snowball</a:t>
            </a:r>
          </a:p>
          <a:p>
            <a:pPr lvl="1" eaLnBrk="1" hangingPunct="1">
              <a:lnSpc>
                <a:spcPct val="93000"/>
              </a:lnSpc>
              <a:spcBef>
                <a:spcPts val="500"/>
              </a:spcBef>
              <a:buClr>
                <a:srgbClr val="000000"/>
              </a:buClr>
              <a:buSzPct val="100000"/>
              <a:buFont typeface="Arial" panose="020B0604020202020204" pitchFamily="34" charset="0"/>
              <a:buChar char="•"/>
              <a:defRPr/>
            </a:pPr>
            <a:r>
              <a:rPr lang="en-US" sz="2000" b="1" smtClean="0">
                <a:ea typeface="MS PGothic" panose="020B0600070205080204" pitchFamily="34" charset="-128"/>
              </a:rPr>
              <a:t>Difficult to diagnose</a:t>
            </a:r>
          </a:p>
          <a:p>
            <a:pPr lvl="2" indent="0" eaLnBrk="1" hangingPunct="1">
              <a:lnSpc>
                <a:spcPct val="93000"/>
              </a:lnSpc>
              <a:spcBef>
                <a:spcPts val="450"/>
              </a:spcBef>
              <a:buClr>
                <a:srgbClr val="000000"/>
              </a:buClr>
              <a:buSzPct val="100000"/>
              <a:buFont typeface="Arial" panose="020B0604020202020204" pitchFamily="34" charset="0"/>
              <a:buChar char="•"/>
              <a:defRPr/>
            </a:pPr>
            <a:r>
              <a:rPr lang="en-US" smtClean="0">
                <a:ea typeface="MS PGothic" panose="020B0600070205080204" pitchFamily="34" charset="-128"/>
              </a:rPr>
              <a:t>Sometimes finding the </a:t>
            </a:r>
            <a:r>
              <a:rPr lang="en-US" i="1" smtClean="0">
                <a:ea typeface="MS PGothic" panose="020B0600070205080204" pitchFamily="34" charset="-128"/>
              </a:rPr>
              <a:t>system</a:t>
            </a:r>
            <a:r>
              <a:rPr lang="en-US" smtClean="0">
                <a:ea typeface="MS PGothic" panose="020B0600070205080204" pitchFamily="34" charset="-128"/>
              </a:rPr>
              <a:t> in error is a challenge</a:t>
            </a:r>
          </a:p>
          <a:p>
            <a:pPr lvl="2" indent="0" eaLnBrk="1" hangingPunct="1">
              <a:lnSpc>
                <a:spcPct val="93000"/>
              </a:lnSpc>
              <a:spcBef>
                <a:spcPts val="450"/>
              </a:spcBef>
              <a:buClr>
                <a:srgbClr val="000000"/>
              </a:buClr>
              <a:buSzPct val="100000"/>
              <a:buFont typeface="Arial" panose="020B0604020202020204" pitchFamily="34" charset="0"/>
              <a:buChar char="•"/>
              <a:defRPr/>
            </a:pPr>
            <a:r>
              <a:rPr lang="en-US" smtClean="0">
                <a:ea typeface="MS PGothic" panose="020B0600070205080204" pitchFamily="34" charset="-128"/>
              </a:rPr>
              <a:t>Many times finding the </a:t>
            </a:r>
            <a:r>
              <a:rPr lang="en-US" i="1" smtClean="0">
                <a:ea typeface="MS PGothic" panose="020B0600070205080204" pitchFamily="34" charset="-128"/>
              </a:rPr>
              <a:t>component</a:t>
            </a:r>
            <a:r>
              <a:rPr lang="en-US" smtClean="0">
                <a:ea typeface="MS PGothic" panose="020B0600070205080204" pitchFamily="34" charset="-128"/>
              </a:rPr>
              <a:t> in error is a challenge</a:t>
            </a:r>
          </a:p>
          <a:p>
            <a:pPr lvl="2" indent="0" eaLnBrk="1" hangingPunct="1">
              <a:lnSpc>
                <a:spcPct val="93000"/>
              </a:lnSpc>
              <a:spcBef>
                <a:spcPts val="450"/>
              </a:spcBef>
              <a:buClr>
                <a:srgbClr val="000000"/>
              </a:buClr>
              <a:buSzPct val="100000"/>
              <a:buFont typeface="Arial" panose="020B0604020202020204" pitchFamily="34" charset="0"/>
              <a:buChar char="•"/>
              <a:defRPr/>
            </a:pPr>
            <a:r>
              <a:rPr lang="en-US" smtClean="0">
                <a:ea typeface="MS PGothic" panose="020B0600070205080204" pitchFamily="34" charset="-128"/>
              </a:rPr>
              <a:t>Volume of data is not humanly consumable, </a:t>
            </a:r>
            <a:r>
              <a:rPr lang="en-US" i="1" smtClean="0">
                <a:ea typeface="MS PGothic" panose="020B0600070205080204" pitchFamily="34" charset="-128"/>
              </a:rPr>
              <a:t>especially</a:t>
            </a:r>
            <a:r>
              <a:rPr lang="en-US" smtClean="0">
                <a:ea typeface="MS PGothic" panose="020B0600070205080204" pitchFamily="34" charset="-128"/>
              </a:rPr>
              <a:t> when seconds count </a:t>
            </a:r>
          </a:p>
          <a:p>
            <a:pPr eaLnBrk="1" hangingPunct="1">
              <a:lnSpc>
                <a:spcPct val="93000"/>
              </a:lnSpc>
              <a:spcBef>
                <a:spcPts val="500"/>
              </a:spcBef>
              <a:buClr>
                <a:srgbClr val="000000"/>
              </a:buClr>
              <a:buSzPct val="100000"/>
              <a:buFont typeface="Wingdings" panose="05000000000000000000" pitchFamily="2" charset="2"/>
              <a:buChar char=""/>
              <a:defRPr/>
            </a:pPr>
            <a:r>
              <a:rPr lang="en-US" sz="2000" i="1" smtClean="0">
                <a:ea typeface="MS PGothic" panose="020B0600070205080204" pitchFamily="34" charset="-128"/>
              </a:rPr>
              <a:t>Need timely information and insight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3"/>
          <p:cNvSpPr>
            <a:spLocks noGrp="1"/>
          </p:cNvSpPr>
          <p:nvPr>
            <p:ph type="sldNum" sz="quarter" idx="10"/>
          </p:nvPr>
        </p:nvSpPr>
        <p:spPr>
          <a:noFill/>
        </p:spPr>
        <p:txBody>
          <a:bodyPr/>
          <a:lstStyle>
            <a:lvl1pPr marL="358775" indent="-358775">
              <a:spcBef>
                <a:spcPts val="1250"/>
              </a:spcBef>
              <a:spcAft>
                <a:spcPts val="250"/>
              </a:spcAft>
              <a:buClr>
                <a:srgbClr val="000000"/>
              </a:buClr>
              <a:buSzPct val="100000"/>
              <a:buFont typeface="Times New Roman" panose="02020603050405020304" pitchFamily="18" charset="0"/>
              <a:buChar char="•"/>
              <a:defRPr sz="2000">
                <a:solidFill>
                  <a:srgbClr val="000000"/>
                </a:solidFill>
                <a:latin typeface="Arial" panose="020B0604020202020204" pitchFamily="34" charset="0"/>
                <a:ea typeface="MS PGothic" panose="020B0600070205080204" pitchFamily="34" charset="-128"/>
              </a:defRPr>
            </a:lvl1pPr>
            <a:lvl2pPr>
              <a:spcBef>
                <a:spcPts val="225"/>
              </a:spcBef>
              <a:spcAft>
                <a:spcPts val="225"/>
              </a:spcAft>
              <a:buClr>
                <a:srgbClr val="000000"/>
              </a:buClr>
              <a:buSzPct val="100000"/>
              <a:buFont typeface="Times New Roman" panose="02020603050405020304" pitchFamily="18" charset="0"/>
              <a:buChar char="–"/>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9pPr>
          </a:lstStyle>
          <a:p>
            <a:pPr>
              <a:spcBef>
                <a:spcPct val="0"/>
              </a:spcBef>
              <a:spcAft>
                <a:spcPct val="0"/>
              </a:spcAft>
              <a:buSzPct val="45000"/>
              <a:buFont typeface="Wingdings" panose="05000000000000000000" pitchFamily="2" charset="2"/>
              <a:buNone/>
            </a:pPr>
            <a:fld id="{05B893A0-B9A7-44C4-946D-E5D37B41CA3A}" type="slidenum">
              <a:rPr lang="en-US" sz="800" smtClean="0">
                <a:latin typeface="Times New Roman" panose="02020603050405020304" pitchFamily="18" charset="0"/>
              </a:rPr>
              <a:pPr>
                <a:spcBef>
                  <a:spcPct val="0"/>
                </a:spcBef>
                <a:spcAft>
                  <a:spcPct val="0"/>
                </a:spcAft>
                <a:buSzPct val="45000"/>
                <a:buFont typeface="Wingdings" panose="05000000000000000000" pitchFamily="2" charset="2"/>
                <a:buNone/>
              </a:pPr>
              <a:t>6</a:t>
            </a:fld>
            <a:endParaRPr lang="en-US" sz="800" smtClean="0">
              <a:latin typeface="Times New Roman" panose="02020603050405020304" pitchFamily="18" charset="0"/>
            </a:endParaRPr>
          </a:p>
        </p:txBody>
      </p:sp>
      <p:sp>
        <p:nvSpPr>
          <p:cNvPr id="38915" name="Text Box 1"/>
          <p:cNvSpPr txBox="1">
            <a:spLocks noChangeArrowheads="1"/>
          </p:cNvSpPr>
          <p:nvPr/>
        </p:nvSpPr>
        <p:spPr bwMode="auto">
          <a:xfrm>
            <a:off x="257175" y="576263"/>
            <a:ext cx="6823075" cy="968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91152" rIns="90000" bIns="46800"/>
          <a:lstStyle>
            <a:lvl1pPr>
              <a:spcBef>
                <a:spcPts val="1250"/>
              </a:spcBef>
              <a:spcAft>
                <a:spcPts val="25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S PGothic" panose="020B0600070205080204" pitchFamily="34" charset="-128"/>
              </a:defRPr>
            </a:lvl1pPr>
            <a:lvl2pPr>
              <a:spcBef>
                <a:spcPts val="225"/>
              </a:spcBef>
              <a:spcAft>
                <a:spcPts val="225"/>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9pPr>
          </a:lstStyle>
          <a:p>
            <a:pPr eaLnBrk="1" hangingPunct="1">
              <a:lnSpc>
                <a:spcPct val="84000"/>
              </a:lnSpc>
              <a:spcBef>
                <a:spcPct val="0"/>
              </a:spcBef>
              <a:spcAft>
                <a:spcPct val="0"/>
              </a:spcAft>
              <a:buFont typeface="Times New Roman" panose="02020603050405020304" pitchFamily="18" charset="0"/>
              <a:buNone/>
            </a:pPr>
            <a:r>
              <a:rPr lang="en-US" sz="2200">
                <a:solidFill>
                  <a:srgbClr val="7889FB"/>
                </a:solidFill>
              </a:rPr>
              <a:t>IBM System z Advanced Workload Analysis Reporter </a:t>
            </a:r>
          </a:p>
          <a:p>
            <a:pPr eaLnBrk="1" hangingPunct="1">
              <a:lnSpc>
                <a:spcPct val="84000"/>
              </a:lnSpc>
              <a:spcBef>
                <a:spcPct val="0"/>
              </a:spcBef>
              <a:spcAft>
                <a:spcPct val="0"/>
              </a:spcAft>
              <a:buFont typeface="Times New Roman" panose="02020603050405020304" pitchFamily="18" charset="0"/>
              <a:buNone/>
            </a:pPr>
            <a:r>
              <a:rPr lang="en-US">
                <a:solidFill>
                  <a:srgbClr val="7889FB"/>
                </a:solidFill>
              </a:rPr>
              <a:t>Using Analytics to Improve System z Availability</a:t>
            </a:r>
            <a:r>
              <a:rPr lang="en-US" i="1"/>
              <a:t> </a:t>
            </a:r>
          </a:p>
        </p:txBody>
      </p:sp>
      <p:sp>
        <p:nvSpPr>
          <p:cNvPr id="16386" name="Text Box 2"/>
          <p:cNvSpPr txBox="1">
            <a:spLocks noChangeArrowheads="1"/>
          </p:cNvSpPr>
          <p:nvPr/>
        </p:nvSpPr>
        <p:spPr bwMode="auto">
          <a:xfrm>
            <a:off x="257175" y="1362075"/>
            <a:ext cx="7439025" cy="5175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75024" rIns="90000" bIns="46800"/>
          <a:lstStyle>
            <a:lvl1pPr marL="223838" indent="-222250">
              <a:tabLst>
                <a:tab pos="447675" algn="l"/>
                <a:tab pos="904875" algn="l"/>
                <a:tab pos="1362075" algn="l"/>
                <a:tab pos="1819275" algn="l"/>
                <a:tab pos="2276475" algn="l"/>
                <a:tab pos="2733675" algn="l"/>
                <a:tab pos="3190875" algn="l"/>
                <a:tab pos="3648075" algn="l"/>
                <a:tab pos="4105275" algn="l"/>
                <a:tab pos="4562475" algn="l"/>
                <a:tab pos="5019675" algn="l"/>
                <a:tab pos="5476875" algn="l"/>
                <a:tab pos="5934075" algn="l"/>
                <a:tab pos="6391275" algn="l"/>
                <a:tab pos="6848475" algn="l"/>
                <a:tab pos="7305675" algn="l"/>
                <a:tab pos="7762875" algn="l"/>
                <a:tab pos="8220075" algn="l"/>
                <a:tab pos="8677275" algn="l"/>
                <a:tab pos="9134475" algn="l"/>
                <a:tab pos="9591675" algn="l"/>
              </a:tabLst>
              <a:defRPr>
                <a:solidFill>
                  <a:srgbClr val="000000"/>
                </a:solidFill>
                <a:latin typeface="Arial" panose="020B0604020202020204" pitchFamily="34" charset="0"/>
                <a:ea typeface="DejaVu Sans" charset="0"/>
                <a:cs typeface="DejaVu Sans" charset="0"/>
              </a:defRPr>
            </a:lvl1pPr>
            <a:lvl2pPr marL="452438" indent="-222250">
              <a:tabLst>
                <a:tab pos="447675" algn="l"/>
                <a:tab pos="904875" algn="l"/>
                <a:tab pos="1362075" algn="l"/>
                <a:tab pos="1819275" algn="l"/>
                <a:tab pos="2276475" algn="l"/>
                <a:tab pos="2733675" algn="l"/>
                <a:tab pos="3190875" algn="l"/>
                <a:tab pos="3648075" algn="l"/>
                <a:tab pos="4105275" algn="l"/>
                <a:tab pos="4562475" algn="l"/>
                <a:tab pos="5019675" algn="l"/>
                <a:tab pos="5476875" algn="l"/>
                <a:tab pos="5934075" algn="l"/>
                <a:tab pos="6391275" algn="l"/>
                <a:tab pos="6848475" algn="l"/>
                <a:tab pos="7305675" algn="l"/>
                <a:tab pos="7762875" algn="l"/>
                <a:tab pos="8220075" algn="l"/>
                <a:tab pos="8677275" algn="l"/>
                <a:tab pos="9134475" algn="l"/>
                <a:tab pos="9591675" algn="l"/>
              </a:tabLst>
              <a:defRPr>
                <a:solidFill>
                  <a:srgbClr val="000000"/>
                </a:solidFill>
                <a:latin typeface="Arial" panose="020B0604020202020204" pitchFamily="34" charset="0"/>
                <a:ea typeface="DejaVu Sans" charset="0"/>
                <a:cs typeface="DejaVu Sans" charset="0"/>
              </a:defRPr>
            </a:lvl2pPr>
            <a:lvl3pPr marL="569913" indent="-230188">
              <a:tabLst>
                <a:tab pos="447675" algn="l"/>
                <a:tab pos="904875" algn="l"/>
                <a:tab pos="1362075" algn="l"/>
                <a:tab pos="1819275" algn="l"/>
                <a:tab pos="2276475" algn="l"/>
                <a:tab pos="2733675" algn="l"/>
                <a:tab pos="3190875" algn="l"/>
                <a:tab pos="3648075" algn="l"/>
                <a:tab pos="4105275" algn="l"/>
                <a:tab pos="4562475" algn="l"/>
                <a:tab pos="5019675" algn="l"/>
                <a:tab pos="5476875" algn="l"/>
                <a:tab pos="5934075" algn="l"/>
                <a:tab pos="6391275" algn="l"/>
                <a:tab pos="6848475" algn="l"/>
                <a:tab pos="7305675" algn="l"/>
                <a:tab pos="7762875" algn="l"/>
                <a:tab pos="8220075" algn="l"/>
                <a:tab pos="8677275" algn="l"/>
                <a:tab pos="9134475" algn="l"/>
                <a:tab pos="9591675" algn="l"/>
              </a:tabLst>
              <a:defRPr>
                <a:solidFill>
                  <a:srgbClr val="000000"/>
                </a:solidFill>
                <a:latin typeface="Arial" panose="020B0604020202020204" pitchFamily="34" charset="0"/>
                <a:ea typeface="DejaVu Sans" charset="0"/>
                <a:cs typeface="DejaVu Sans" charset="0"/>
              </a:defRPr>
            </a:lvl3pPr>
            <a:lvl4pPr>
              <a:tabLst>
                <a:tab pos="447675" algn="l"/>
                <a:tab pos="904875" algn="l"/>
                <a:tab pos="1362075" algn="l"/>
                <a:tab pos="1819275" algn="l"/>
                <a:tab pos="2276475" algn="l"/>
                <a:tab pos="2733675" algn="l"/>
                <a:tab pos="3190875" algn="l"/>
                <a:tab pos="3648075" algn="l"/>
                <a:tab pos="4105275" algn="l"/>
                <a:tab pos="4562475" algn="l"/>
                <a:tab pos="5019675" algn="l"/>
                <a:tab pos="5476875" algn="l"/>
                <a:tab pos="5934075" algn="l"/>
                <a:tab pos="6391275" algn="l"/>
                <a:tab pos="6848475" algn="l"/>
                <a:tab pos="7305675" algn="l"/>
                <a:tab pos="7762875" algn="l"/>
                <a:tab pos="8220075" algn="l"/>
                <a:tab pos="8677275" algn="l"/>
                <a:tab pos="9134475" algn="l"/>
                <a:tab pos="9591675" algn="l"/>
              </a:tabLst>
              <a:defRPr>
                <a:solidFill>
                  <a:srgbClr val="000000"/>
                </a:solidFill>
                <a:latin typeface="Arial" panose="020B0604020202020204" pitchFamily="34" charset="0"/>
                <a:ea typeface="DejaVu Sans" charset="0"/>
                <a:cs typeface="DejaVu Sans" charset="0"/>
              </a:defRPr>
            </a:lvl4pPr>
            <a:lvl5pPr>
              <a:tabLst>
                <a:tab pos="447675" algn="l"/>
                <a:tab pos="904875" algn="l"/>
                <a:tab pos="1362075" algn="l"/>
                <a:tab pos="1819275" algn="l"/>
                <a:tab pos="2276475" algn="l"/>
                <a:tab pos="2733675" algn="l"/>
                <a:tab pos="3190875" algn="l"/>
                <a:tab pos="3648075" algn="l"/>
                <a:tab pos="4105275" algn="l"/>
                <a:tab pos="4562475" algn="l"/>
                <a:tab pos="5019675" algn="l"/>
                <a:tab pos="5476875" algn="l"/>
                <a:tab pos="5934075" algn="l"/>
                <a:tab pos="6391275" algn="l"/>
                <a:tab pos="6848475" algn="l"/>
                <a:tab pos="7305675" algn="l"/>
                <a:tab pos="7762875" algn="l"/>
                <a:tab pos="8220075" algn="l"/>
                <a:tab pos="8677275" algn="l"/>
                <a:tab pos="9134475" algn="l"/>
                <a:tab pos="9591675" algn="l"/>
              </a:tabLst>
              <a:defRPr>
                <a:solidFill>
                  <a:srgbClr val="000000"/>
                </a:solidFill>
                <a:latin typeface="Arial" panose="020B0604020202020204" pitchFamily="34" charset="0"/>
                <a:ea typeface="DejaVu Sans" charset="0"/>
                <a:cs typeface="DejaVu Sans"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47675" algn="l"/>
                <a:tab pos="904875" algn="l"/>
                <a:tab pos="1362075" algn="l"/>
                <a:tab pos="1819275" algn="l"/>
                <a:tab pos="2276475" algn="l"/>
                <a:tab pos="2733675" algn="l"/>
                <a:tab pos="3190875" algn="l"/>
                <a:tab pos="3648075" algn="l"/>
                <a:tab pos="4105275" algn="l"/>
                <a:tab pos="4562475" algn="l"/>
                <a:tab pos="5019675" algn="l"/>
                <a:tab pos="5476875" algn="l"/>
                <a:tab pos="5934075" algn="l"/>
                <a:tab pos="6391275" algn="l"/>
                <a:tab pos="6848475" algn="l"/>
                <a:tab pos="7305675" algn="l"/>
                <a:tab pos="7762875" algn="l"/>
                <a:tab pos="8220075" algn="l"/>
                <a:tab pos="8677275" algn="l"/>
                <a:tab pos="9134475" algn="l"/>
                <a:tab pos="9591675" algn="l"/>
              </a:tabLst>
              <a:defRPr>
                <a:solidFill>
                  <a:srgbClr val="000000"/>
                </a:solidFill>
                <a:latin typeface="Arial" panose="020B0604020202020204" pitchFamily="34" charset="0"/>
                <a:ea typeface="DejaVu Sans" charset="0"/>
                <a:cs typeface="DejaVu Sans"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47675" algn="l"/>
                <a:tab pos="904875" algn="l"/>
                <a:tab pos="1362075" algn="l"/>
                <a:tab pos="1819275" algn="l"/>
                <a:tab pos="2276475" algn="l"/>
                <a:tab pos="2733675" algn="l"/>
                <a:tab pos="3190875" algn="l"/>
                <a:tab pos="3648075" algn="l"/>
                <a:tab pos="4105275" algn="l"/>
                <a:tab pos="4562475" algn="l"/>
                <a:tab pos="5019675" algn="l"/>
                <a:tab pos="5476875" algn="l"/>
                <a:tab pos="5934075" algn="l"/>
                <a:tab pos="6391275" algn="l"/>
                <a:tab pos="6848475" algn="l"/>
                <a:tab pos="7305675" algn="l"/>
                <a:tab pos="7762875" algn="l"/>
                <a:tab pos="8220075" algn="l"/>
                <a:tab pos="8677275" algn="l"/>
                <a:tab pos="9134475" algn="l"/>
                <a:tab pos="9591675" algn="l"/>
              </a:tabLst>
              <a:defRPr>
                <a:solidFill>
                  <a:srgbClr val="000000"/>
                </a:solidFill>
                <a:latin typeface="Arial" panose="020B0604020202020204" pitchFamily="34" charset="0"/>
                <a:ea typeface="DejaVu Sans" charset="0"/>
                <a:cs typeface="DejaVu Sans"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47675" algn="l"/>
                <a:tab pos="904875" algn="l"/>
                <a:tab pos="1362075" algn="l"/>
                <a:tab pos="1819275" algn="l"/>
                <a:tab pos="2276475" algn="l"/>
                <a:tab pos="2733675" algn="l"/>
                <a:tab pos="3190875" algn="l"/>
                <a:tab pos="3648075" algn="l"/>
                <a:tab pos="4105275" algn="l"/>
                <a:tab pos="4562475" algn="l"/>
                <a:tab pos="5019675" algn="l"/>
                <a:tab pos="5476875" algn="l"/>
                <a:tab pos="5934075" algn="l"/>
                <a:tab pos="6391275" algn="l"/>
                <a:tab pos="6848475" algn="l"/>
                <a:tab pos="7305675" algn="l"/>
                <a:tab pos="7762875" algn="l"/>
                <a:tab pos="8220075" algn="l"/>
                <a:tab pos="8677275" algn="l"/>
                <a:tab pos="9134475" algn="l"/>
                <a:tab pos="9591675" algn="l"/>
              </a:tabLst>
              <a:defRPr>
                <a:solidFill>
                  <a:srgbClr val="000000"/>
                </a:solidFill>
                <a:latin typeface="Arial" panose="020B0604020202020204" pitchFamily="34" charset="0"/>
                <a:ea typeface="DejaVu Sans" charset="0"/>
                <a:cs typeface="DejaVu Sans"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47675" algn="l"/>
                <a:tab pos="904875" algn="l"/>
                <a:tab pos="1362075" algn="l"/>
                <a:tab pos="1819275" algn="l"/>
                <a:tab pos="2276475" algn="l"/>
                <a:tab pos="2733675" algn="l"/>
                <a:tab pos="3190875" algn="l"/>
                <a:tab pos="3648075" algn="l"/>
                <a:tab pos="4105275" algn="l"/>
                <a:tab pos="4562475" algn="l"/>
                <a:tab pos="5019675" algn="l"/>
                <a:tab pos="5476875" algn="l"/>
                <a:tab pos="5934075" algn="l"/>
                <a:tab pos="6391275" algn="l"/>
                <a:tab pos="6848475" algn="l"/>
                <a:tab pos="7305675" algn="l"/>
                <a:tab pos="7762875" algn="l"/>
                <a:tab pos="8220075" algn="l"/>
                <a:tab pos="8677275" algn="l"/>
                <a:tab pos="9134475" algn="l"/>
                <a:tab pos="9591675" algn="l"/>
              </a:tabLst>
              <a:defRPr>
                <a:solidFill>
                  <a:srgbClr val="000000"/>
                </a:solidFill>
                <a:latin typeface="Arial" panose="020B0604020202020204" pitchFamily="34" charset="0"/>
                <a:ea typeface="DejaVu Sans" charset="0"/>
                <a:cs typeface="DejaVu Sans" charset="0"/>
              </a:defRPr>
            </a:lvl9pPr>
          </a:lstStyle>
          <a:p>
            <a:pPr eaLnBrk="1" hangingPunct="1">
              <a:lnSpc>
                <a:spcPct val="84000"/>
              </a:lnSpc>
              <a:spcBef>
                <a:spcPts val="263"/>
              </a:spcBef>
              <a:spcAft>
                <a:spcPts val="263"/>
              </a:spcAft>
              <a:buClr>
                <a:srgbClr val="7889FB"/>
              </a:buClr>
              <a:buSzPct val="100000"/>
              <a:buFont typeface="Wingdings" panose="05000000000000000000" pitchFamily="2" charset="2"/>
              <a:buChar char=""/>
              <a:defRPr/>
            </a:pPr>
            <a:r>
              <a:rPr lang="en-US" sz="1400" b="1" dirty="0" smtClean="0">
                <a:ea typeface="MS PGothic" panose="020B0600070205080204" pitchFamily="34" charset="-128"/>
              </a:rPr>
              <a:t>The complexity and rate of change of today’s IT infrastructures stress the limits of IT to resolve problems quickly and accurately--while preserving SLAs</a:t>
            </a:r>
          </a:p>
          <a:p>
            <a:pPr eaLnBrk="1" hangingPunct="1">
              <a:lnSpc>
                <a:spcPct val="84000"/>
              </a:lnSpc>
              <a:spcBef>
                <a:spcPts val="263"/>
              </a:spcBef>
              <a:spcAft>
                <a:spcPts val="263"/>
              </a:spcAft>
              <a:buClr>
                <a:srgbClr val="7889FB"/>
              </a:buClr>
              <a:buSzPct val="100000"/>
              <a:buFont typeface="Wingdings" panose="05000000000000000000" pitchFamily="2" charset="2"/>
              <a:buChar char=""/>
              <a:defRPr/>
            </a:pPr>
            <a:endParaRPr lang="en-US" sz="1400" b="1" dirty="0" smtClean="0">
              <a:ea typeface="MS PGothic" panose="020B0600070205080204" pitchFamily="34" charset="-128"/>
            </a:endParaRPr>
          </a:p>
          <a:p>
            <a:pPr eaLnBrk="1" hangingPunct="1">
              <a:lnSpc>
                <a:spcPct val="84000"/>
              </a:lnSpc>
              <a:spcBef>
                <a:spcPts val="263"/>
              </a:spcBef>
              <a:spcAft>
                <a:spcPts val="263"/>
              </a:spcAft>
              <a:buClr>
                <a:srgbClr val="7889FB"/>
              </a:buClr>
              <a:buSzPct val="100000"/>
              <a:buFont typeface="Wingdings" panose="05000000000000000000" pitchFamily="2" charset="2"/>
              <a:buChar char=""/>
              <a:defRPr/>
            </a:pPr>
            <a:r>
              <a:rPr lang="en-US" sz="1400" b="1" dirty="0" smtClean="0">
                <a:ea typeface="MS PGothic" panose="020B0600070205080204" pitchFamily="34" charset="-128"/>
              </a:rPr>
              <a:t>IT is challenged to diagnose system anomalies and restore service quickly </a:t>
            </a:r>
          </a:p>
          <a:p>
            <a:pPr lvl="1" eaLnBrk="1" hangingPunct="1">
              <a:lnSpc>
                <a:spcPct val="84000"/>
              </a:lnSpc>
              <a:spcBef>
                <a:spcPts val="225"/>
              </a:spcBef>
              <a:spcAft>
                <a:spcPts val="225"/>
              </a:spcAft>
              <a:buClr>
                <a:srgbClr val="7889FB"/>
              </a:buClr>
              <a:buSzPct val="85000"/>
              <a:buFont typeface="Arial" panose="020B0604020202020204" pitchFamily="34" charset="0"/>
              <a:buChar char="►"/>
              <a:defRPr/>
            </a:pPr>
            <a:r>
              <a:rPr lang="en-US" sz="1200" dirty="0" smtClean="0">
                <a:ea typeface="MS PGothic" panose="020B0600070205080204" pitchFamily="34" charset="-128"/>
              </a:rPr>
              <a:t>Systems often experience problems which are difficult or unusual to detect</a:t>
            </a:r>
          </a:p>
          <a:p>
            <a:pPr lvl="1" eaLnBrk="1" hangingPunct="1">
              <a:lnSpc>
                <a:spcPct val="84000"/>
              </a:lnSpc>
              <a:spcBef>
                <a:spcPts val="225"/>
              </a:spcBef>
              <a:spcAft>
                <a:spcPts val="225"/>
              </a:spcAft>
              <a:buClr>
                <a:srgbClr val="7889FB"/>
              </a:buClr>
              <a:buSzPct val="85000"/>
              <a:buFont typeface="Arial" panose="020B0604020202020204" pitchFamily="34" charset="0"/>
              <a:buChar char="►"/>
              <a:defRPr/>
            </a:pPr>
            <a:r>
              <a:rPr lang="en-US" sz="1200" dirty="0" smtClean="0">
                <a:ea typeface="MS PGothic" panose="020B0600070205080204" pitchFamily="34" charset="-128"/>
              </a:rPr>
              <a:t>Existing tools do little to identify messages preceding system problems</a:t>
            </a:r>
          </a:p>
          <a:p>
            <a:pPr lvl="1" eaLnBrk="1" hangingPunct="1">
              <a:lnSpc>
                <a:spcPct val="84000"/>
              </a:lnSpc>
              <a:spcBef>
                <a:spcPts val="225"/>
              </a:spcBef>
              <a:spcAft>
                <a:spcPts val="225"/>
              </a:spcAft>
              <a:buClr>
                <a:srgbClr val="7889FB"/>
              </a:buClr>
              <a:buSzPct val="85000"/>
              <a:buFont typeface="Arial" panose="020B0604020202020204" pitchFamily="34" charset="0"/>
              <a:buChar char="►"/>
              <a:defRPr/>
            </a:pPr>
            <a:r>
              <a:rPr lang="en-US" sz="1200" dirty="0" smtClean="0">
                <a:ea typeface="MS PGothic" panose="020B0600070205080204" pitchFamily="34" charset="-128"/>
              </a:rPr>
              <a:t>Some incidents begin with symptoms that remain undetected  </a:t>
            </a:r>
          </a:p>
          <a:p>
            <a:pPr lvl="1" eaLnBrk="1" hangingPunct="1">
              <a:lnSpc>
                <a:spcPct val="84000"/>
              </a:lnSpc>
              <a:spcBef>
                <a:spcPts val="225"/>
              </a:spcBef>
              <a:spcAft>
                <a:spcPts val="225"/>
              </a:spcAft>
              <a:buClr>
                <a:srgbClr val="7889FB"/>
              </a:buClr>
              <a:buSzPct val="85000"/>
              <a:buFont typeface="Arial" panose="020B0604020202020204" pitchFamily="34" charset="0"/>
              <a:buChar char="►"/>
              <a:defRPr/>
            </a:pPr>
            <a:r>
              <a:rPr lang="en-US" sz="1200" dirty="0" smtClean="0">
                <a:ea typeface="MS PGothic" panose="020B0600070205080204" pitchFamily="34" charset="-128"/>
              </a:rPr>
              <a:t>Manual log analysis is skills-intensive, and prone to errors</a:t>
            </a:r>
          </a:p>
          <a:p>
            <a:pPr marL="225425" eaLnBrk="1" hangingPunct="1">
              <a:lnSpc>
                <a:spcPct val="84000"/>
              </a:lnSpc>
              <a:defRPr/>
            </a:pPr>
            <a:endParaRPr lang="en-US" sz="1400" b="1" dirty="0" smtClean="0">
              <a:ea typeface="MS PGothic" panose="020B0600070205080204" pitchFamily="34" charset="-128"/>
            </a:endParaRPr>
          </a:p>
          <a:p>
            <a:pPr eaLnBrk="1" hangingPunct="1">
              <a:lnSpc>
                <a:spcPct val="84000"/>
              </a:lnSpc>
              <a:spcBef>
                <a:spcPts val="263"/>
              </a:spcBef>
              <a:spcAft>
                <a:spcPts val="263"/>
              </a:spcAft>
              <a:buClr>
                <a:srgbClr val="7889FB"/>
              </a:buClr>
              <a:buSzPct val="100000"/>
              <a:buFont typeface="Wingdings" panose="05000000000000000000" pitchFamily="2" charset="2"/>
              <a:buChar char=""/>
              <a:defRPr/>
            </a:pPr>
            <a:r>
              <a:rPr lang="en-US" sz="1400" b="1" dirty="0" smtClean="0">
                <a:ea typeface="MS PGothic" panose="020B0600070205080204" pitchFamily="34" charset="-128"/>
              </a:rPr>
              <a:t>IBM zAware with Expert System Diagnostics Gets it Right, Fast </a:t>
            </a:r>
          </a:p>
          <a:p>
            <a:pPr lvl="1" eaLnBrk="1" hangingPunct="1">
              <a:lnSpc>
                <a:spcPct val="84000"/>
              </a:lnSpc>
              <a:spcBef>
                <a:spcPts val="225"/>
              </a:spcBef>
              <a:spcAft>
                <a:spcPts val="225"/>
              </a:spcAft>
              <a:buClr>
                <a:srgbClr val="7889FB"/>
              </a:buClr>
              <a:buSzPct val="85000"/>
              <a:buFont typeface="Arial" panose="020B0604020202020204" pitchFamily="34" charset="0"/>
              <a:buChar char="►"/>
              <a:defRPr/>
            </a:pPr>
            <a:r>
              <a:rPr lang="en-US" sz="1200" dirty="0" smtClean="0">
                <a:ea typeface="MS PGothic" panose="020B0600070205080204" pitchFamily="34" charset="-128"/>
              </a:rPr>
              <a:t>IBM zAware helps improve problem determination in </a:t>
            </a:r>
            <a:r>
              <a:rPr lang="en-US" sz="1200" i="1" dirty="0" smtClean="0">
                <a:ea typeface="MS PGothic" panose="020B0600070205080204" pitchFamily="34" charset="-128"/>
              </a:rPr>
              <a:t>near real time </a:t>
            </a:r>
            <a:r>
              <a:rPr lang="en-US" sz="1200" dirty="0" smtClean="0">
                <a:ea typeface="MS PGothic" panose="020B0600070205080204" pitchFamily="34" charset="-128"/>
              </a:rPr>
              <a:t>– helps rapidly and accurately </a:t>
            </a:r>
            <a:r>
              <a:rPr lang="en-US" sz="1200" b="1" dirty="0" smtClean="0">
                <a:ea typeface="MS PGothic" panose="020B0600070205080204" pitchFamily="34" charset="-128"/>
              </a:rPr>
              <a:t>identify problems </a:t>
            </a:r>
            <a:r>
              <a:rPr lang="en-US" sz="1200" dirty="0" smtClean="0">
                <a:ea typeface="MS PGothic" panose="020B0600070205080204" pitchFamily="34" charset="-128"/>
              </a:rPr>
              <a:t>and </a:t>
            </a:r>
            <a:r>
              <a:rPr lang="en-US" sz="1200" b="1" dirty="0" smtClean="0">
                <a:ea typeface="MS PGothic" panose="020B0600070205080204" pitchFamily="34" charset="-128"/>
              </a:rPr>
              <a:t>speed time to recovery</a:t>
            </a:r>
          </a:p>
          <a:p>
            <a:pPr lvl="2" eaLnBrk="1" hangingPunct="1">
              <a:lnSpc>
                <a:spcPct val="84000"/>
              </a:lnSpc>
              <a:spcBef>
                <a:spcPts val="225"/>
              </a:spcBef>
              <a:buClr>
                <a:srgbClr val="7889FB"/>
              </a:buClr>
              <a:buSzPct val="85000"/>
              <a:buFont typeface="Arial" panose="020B0604020202020204" pitchFamily="34" charset="0"/>
              <a:buChar char="●"/>
              <a:defRPr/>
            </a:pPr>
            <a:r>
              <a:rPr lang="en-US" sz="1200" dirty="0" smtClean="0">
                <a:ea typeface="MS PGothic" panose="020B0600070205080204" pitchFamily="34" charset="-128"/>
              </a:rPr>
              <a:t>Analyzes </a:t>
            </a:r>
            <a:r>
              <a:rPr lang="en-US" sz="1200" b="1" dirty="0" smtClean="0">
                <a:ea typeface="MS PGothic" panose="020B0600070205080204" pitchFamily="34" charset="-128"/>
              </a:rPr>
              <a:t>massive amounts of data </a:t>
            </a:r>
            <a:r>
              <a:rPr lang="en-US" sz="1200" dirty="0" smtClean="0">
                <a:ea typeface="MS PGothic" panose="020B0600070205080204" pitchFamily="34" charset="-128"/>
              </a:rPr>
              <a:t>to identify problematic messages, providing information to enable faster corrective action </a:t>
            </a:r>
          </a:p>
          <a:p>
            <a:pPr lvl="2" eaLnBrk="1" hangingPunct="1">
              <a:lnSpc>
                <a:spcPct val="84000"/>
              </a:lnSpc>
              <a:spcBef>
                <a:spcPts val="225"/>
              </a:spcBef>
              <a:buClr>
                <a:srgbClr val="7889FB"/>
              </a:buClr>
              <a:buSzPct val="85000"/>
              <a:buFont typeface="Arial" panose="020B0604020202020204" pitchFamily="34" charset="0"/>
              <a:buChar char="●"/>
              <a:defRPr/>
            </a:pPr>
            <a:r>
              <a:rPr lang="en-US" sz="1200" dirty="0" smtClean="0">
                <a:ea typeface="MS PGothic" panose="020B0600070205080204" pitchFamily="34" charset="-128"/>
              </a:rPr>
              <a:t>Analytics on log data provides a near real time view of current system state </a:t>
            </a:r>
          </a:p>
          <a:p>
            <a:pPr lvl="2" eaLnBrk="1" hangingPunct="1">
              <a:lnSpc>
                <a:spcPct val="84000"/>
              </a:lnSpc>
              <a:spcBef>
                <a:spcPts val="225"/>
              </a:spcBef>
              <a:buClr>
                <a:srgbClr val="7889FB"/>
              </a:buClr>
              <a:buSzPct val="85000"/>
              <a:buFont typeface="Arial" panose="020B0604020202020204" pitchFamily="34" charset="0"/>
              <a:buChar char="●"/>
              <a:defRPr/>
            </a:pPr>
            <a:r>
              <a:rPr lang="en-US" sz="1200" dirty="0" smtClean="0">
                <a:ea typeface="MS PGothic" panose="020B0600070205080204" pitchFamily="34" charset="-128"/>
              </a:rPr>
              <a:t>Cutting edge pattern recognition examines system behavior to help you pinpoint deviations</a:t>
            </a:r>
          </a:p>
          <a:p>
            <a:pPr lvl="2" eaLnBrk="1" hangingPunct="1">
              <a:lnSpc>
                <a:spcPct val="84000"/>
              </a:lnSpc>
              <a:spcBef>
                <a:spcPts val="225"/>
              </a:spcBef>
              <a:buClr>
                <a:srgbClr val="7889FB"/>
              </a:buClr>
              <a:buSzPct val="85000"/>
              <a:buFont typeface="Arial" panose="020B0604020202020204" pitchFamily="34" charset="0"/>
              <a:buChar char="●"/>
              <a:defRPr/>
            </a:pPr>
            <a:r>
              <a:rPr lang="en-US" sz="1200" dirty="0" smtClean="0">
                <a:ea typeface="MS PGothic" panose="020B0600070205080204" pitchFamily="34" charset="-128"/>
              </a:rPr>
              <a:t>Machine learning, modeling and historical data work to analyze </a:t>
            </a:r>
            <a:r>
              <a:rPr lang="en-US" sz="1200" b="1" dirty="0" smtClean="0">
                <a:ea typeface="MS PGothic" panose="020B0600070205080204" pitchFamily="34" charset="-128"/>
              </a:rPr>
              <a:t>your unique environment </a:t>
            </a:r>
          </a:p>
          <a:p>
            <a:pPr lvl="2" eaLnBrk="1" hangingPunct="1">
              <a:lnSpc>
                <a:spcPct val="84000"/>
              </a:lnSpc>
              <a:spcBef>
                <a:spcPts val="225"/>
              </a:spcBef>
              <a:buClr>
                <a:srgbClr val="7889FB"/>
              </a:buClr>
              <a:buSzPct val="85000"/>
              <a:buFont typeface="Arial" panose="020B0604020202020204" pitchFamily="34" charset="0"/>
              <a:buChar char="●"/>
              <a:defRPr/>
            </a:pPr>
            <a:r>
              <a:rPr lang="en-US" sz="1200" dirty="0" smtClean="0">
                <a:ea typeface="MS PGothic" panose="020B0600070205080204" pitchFamily="34" charset="-128"/>
              </a:rPr>
              <a:t>Improves problem diagnosis across a set of System z servers</a:t>
            </a:r>
          </a:p>
          <a:p>
            <a:pPr marL="796925" indent="-215900" eaLnBrk="1" hangingPunct="1">
              <a:lnSpc>
                <a:spcPct val="84000"/>
              </a:lnSpc>
              <a:defRPr/>
            </a:pPr>
            <a:endParaRPr lang="en-US" sz="1200" i="1" dirty="0" smtClean="0">
              <a:ea typeface="MS PGothic" panose="020B0600070205080204" pitchFamily="34" charset="-128"/>
            </a:endParaRPr>
          </a:p>
          <a:p>
            <a:pPr eaLnBrk="1" hangingPunct="1">
              <a:lnSpc>
                <a:spcPct val="84000"/>
              </a:lnSpc>
              <a:spcBef>
                <a:spcPts val="263"/>
              </a:spcBef>
              <a:spcAft>
                <a:spcPts val="263"/>
              </a:spcAft>
              <a:buClr>
                <a:srgbClr val="7889FB"/>
              </a:buClr>
              <a:buSzPct val="100000"/>
              <a:buFont typeface="Wingdings" panose="05000000000000000000" pitchFamily="2" charset="2"/>
              <a:buChar char=""/>
              <a:defRPr/>
            </a:pPr>
            <a:r>
              <a:rPr lang="en-US" sz="1400" b="1" dirty="0" smtClean="0">
                <a:ea typeface="MS PGothic" panose="020B0600070205080204" pitchFamily="34" charset="-128"/>
              </a:rPr>
              <a:t>Benefits</a:t>
            </a:r>
          </a:p>
          <a:p>
            <a:pPr lvl="1" eaLnBrk="1" hangingPunct="1">
              <a:lnSpc>
                <a:spcPct val="84000"/>
              </a:lnSpc>
              <a:spcBef>
                <a:spcPts val="225"/>
              </a:spcBef>
              <a:spcAft>
                <a:spcPts val="225"/>
              </a:spcAft>
              <a:buClr>
                <a:srgbClr val="7889FB"/>
              </a:buClr>
              <a:buSzPct val="85000"/>
              <a:buFont typeface="Arial" panose="020B0604020202020204" pitchFamily="34" charset="0"/>
              <a:buChar char="►"/>
              <a:defRPr/>
            </a:pPr>
            <a:r>
              <a:rPr lang="en-US" sz="1200" dirty="0" smtClean="0">
                <a:ea typeface="MS PGothic" panose="020B0600070205080204" pitchFamily="34" charset="-128"/>
              </a:rPr>
              <a:t>Helps you diagnose problems quickly and more accurately to improve service recovery time </a:t>
            </a:r>
          </a:p>
          <a:p>
            <a:pPr lvl="1" eaLnBrk="1" hangingPunct="1">
              <a:lnSpc>
                <a:spcPct val="84000"/>
              </a:lnSpc>
              <a:spcBef>
                <a:spcPts val="225"/>
              </a:spcBef>
              <a:spcAft>
                <a:spcPts val="225"/>
              </a:spcAft>
              <a:buClr>
                <a:srgbClr val="7889FB"/>
              </a:buClr>
              <a:buSzPct val="85000"/>
              <a:buFont typeface="Arial" panose="020B0604020202020204" pitchFamily="34" charset="0"/>
              <a:buChar char="►"/>
              <a:defRPr/>
            </a:pPr>
            <a:r>
              <a:rPr lang="en-US" sz="1200" dirty="0" smtClean="0">
                <a:ea typeface="MS PGothic" panose="020B0600070205080204" pitchFamily="34" charset="-128"/>
              </a:rPr>
              <a:t>Particularly helpful when problems involve multiple teams </a:t>
            </a:r>
          </a:p>
          <a:p>
            <a:pPr lvl="1" eaLnBrk="1" hangingPunct="1">
              <a:lnSpc>
                <a:spcPct val="84000"/>
              </a:lnSpc>
              <a:spcBef>
                <a:spcPts val="225"/>
              </a:spcBef>
              <a:spcAft>
                <a:spcPts val="225"/>
              </a:spcAft>
              <a:buClr>
                <a:srgbClr val="7889FB"/>
              </a:buClr>
              <a:buSzPct val="85000"/>
              <a:buFont typeface="Arial" panose="020B0604020202020204" pitchFamily="34" charset="0"/>
              <a:buChar char="►"/>
              <a:defRPr/>
            </a:pPr>
            <a:r>
              <a:rPr lang="en-US" sz="1200" dirty="0" smtClean="0">
                <a:ea typeface="MS PGothic" panose="020B0600070205080204" pitchFamily="34" charset="-128"/>
              </a:rPr>
              <a:t>Reduces time and skills required to detect a problem </a:t>
            </a:r>
          </a:p>
          <a:p>
            <a:pPr lvl="1" eaLnBrk="1" hangingPunct="1">
              <a:lnSpc>
                <a:spcPct val="84000"/>
              </a:lnSpc>
              <a:spcBef>
                <a:spcPts val="225"/>
              </a:spcBef>
              <a:spcAft>
                <a:spcPts val="225"/>
              </a:spcAft>
              <a:buClr>
                <a:srgbClr val="7889FB"/>
              </a:buClr>
              <a:buSzPct val="85000"/>
              <a:buFont typeface="Arial" panose="020B0604020202020204" pitchFamily="34" charset="0"/>
              <a:buChar char="►"/>
              <a:defRPr/>
            </a:pPr>
            <a:r>
              <a:rPr lang="en-US" sz="1200" dirty="0" smtClean="0">
                <a:ea typeface="MS PGothic" panose="020B0600070205080204" pitchFamily="34" charset="-128"/>
              </a:rPr>
              <a:t>Allow establishment of procedures to prevent reoccurrence</a:t>
            </a:r>
          </a:p>
          <a:p>
            <a:pPr marL="454025" eaLnBrk="1" hangingPunct="1">
              <a:lnSpc>
                <a:spcPct val="84000"/>
              </a:lnSpc>
              <a:defRPr/>
            </a:pPr>
            <a:endParaRPr lang="en-US" sz="1200" dirty="0" smtClean="0">
              <a:ea typeface="MS PGothic" panose="020B0600070205080204" pitchFamily="34" charset="-128"/>
            </a:endParaRPr>
          </a:p>
        </p:txBody>
      </p:sp>
      <p:pic>
        <p:nvPicPr>
          <p:cNvPr id="3891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9550" y="1362075"/>
            <a:ext cx="1314450" cy="50974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8918" name="Text Box 4"/>
          <p:cNvSpPr txBox="1">
            <a:spLocks noChangeArrowheads="1"/>
          </p:cNvSpPr>
          <p:nvPr/>
        </p:nvSpPr>
        <p:spPr bwMode="auto">
          <a:xfrm>
            <a:off x="182563" y="6537325"/>
            <a:ext cx="366712" cy="182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ea typeface="MS PGothic" panose="020B0600070205080204" pitchFamily="34" charset="-128"/>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3"/>
          <p:cNvSpPr>
            <a:spLocks noGrp="1"/>
          </p:cNvSpPr>
          <p:nvPr>
            <p:ph type="sldNum" sz="quarter" idx="10"/>
          </p:nvPr>
        </p:nvSpPr>
        <p:spPr>
          <a:noFill/>
        </p:spPr>
        <p:txBody>
          <a:bodyPr/>
          <a:lstStyle>
            <a:lvl1pPr marL="358775" indent="-358775">
              <a:spcBef>
                <a:spcPts val="1250"/>
              </a:spcBef>
              <a:spcAft>
                <a:spcPts val="250"/>
              </a:spcAft>
              <a:buClr>
                <a:srgbClr val="000000"/>
              </a:buClr>
              <a:buSzPct val="100000"/>
              <a:buFont typeface="Times New Roman" panose="02020603050405020304" pitchFamily="18" charset="0"/>
              <a:buChar char="•"/>
              <a:defRPr sz="2000">
                <a:solidFill>
                  <a:srgbClr val="000000"/>
                </a:solidFill>
                <a:latin typeface="Arial" panose="020B0604020202020204" pitchFamily="34" charset="0"/>
                <a:ea typeface="MS PGothic" panose="020B0600070205080204" pitchFamily="34" charset="-128"/>
              </a:defRPr>
            </a:lvl1pPr>
            <a:lvl2pPr>
              <a:spcBef>
                <a:spcPts val="225"/>
              </a:spcBef>
              <a:spcAft>
                <a:spcPts val="225"/>
              </a:spcAft>
              <a:buClr>
                <a:srgbClr val="000000"/>
              </a:buClr>
              <a:buSzPct val="100000"/>
              <a:buFont typeface="Times New Roman" panose="02020603050405020304" pitchFamily="18" charset="0"/>
              <a:buChar char="–"/>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9pPr>
          </a:lstStyle>
          <a:p>
            <a:pPr>
              <a:spcBef>
                <a:spcPct val="0"/>
              </a:spcBef>
              <a:spcAft>
                <a:spcPct val="0"/>
              </a:spcAft>
              <a:buSzPct val="45000"/>
              <a:buFont typeface="Wingdings" panose="05000000000000000000" pitchFamily="2" charset="2"/>
              <a:buNone/>
            </a:pPr>
            <a:fld id="{5D6C54BA-5E1A-4149-8E6C-F032CD1AA325}" type="slidenum">
              <a:rPr lang="en-US" sz="800" smtClean="0">
                <a:latin typeface="Times New Roman" panose="02020603050405020304" pitchFamily="18" charset="0"/>
              </a:rPr>
              <a:pPr>
                <a:spcBef>
                  <a:spcPct val="0"/>
                </a:spcBef>
                <a:spcAft>
                  <a:spcPct val="0"/>
                </a:spcAft>
                <a:buSzPct val="45000"/>
                <a:buFont typeface="Wingdings" panose="05000000000000000000" pitchFamily="2" charset="2"/>
                <a:buNone/>
              </a:pPr>
              <a:t>7</a:t>
            </a:fld>
            <a:endParaRPr lang="en-US" sz="800" smtClean="0">
              <a:latin typeface="Times New Roman" panose="02020603050405020304" pitchFamily="18" charset="0"/>
            </a:endParaRPr>
          </a:p>
        </p:txBody>
      </p:sp>
      <p:sp>
        <p:nvSpPr>
          <p:cNvPr id="40963" name="Rectangle 1"/>
          <p:cNvSpPr>
            <a:spLocks noChangeArrowheads="1"/>
          </p:cNvSpPr>
          <p:nvPr/>
        </p:nvSpPr>
        <p:spPr bwMode="auto">
          <a:xfrm>
            <a:off x="0" y="1719263"/>
            <a:ext cx="4278313" cy="3392487"/>
          </a:xfrm>
          <a:prstGeom prst="rect">
            <a:avLst/>
          </a:prstGeom>
          <a:solidFill>
            <a:srgbClr val="FFFFFF">
              <a:alpha val="41176"/>
            </a:srgbClr>
          </a:solidFill>
          <a:ln>
            <a:noFill/>
          </a:ln>
          <a:effectLst/>
          <a:extLs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ea typeface="MS PGothic" panose="020B0600070205080204" pitchFamily="34" charset="-128"/>
            </a:endParaRPr>
          </a:p>
        </p:txBody>
      </p:sp>
      <p:sp>
        <p:nvSpPr>
          <p:cNvPr id="40964" name="Line 2"/>
          <p:cNvSpPr>
            <a:spLocks noChangeShapeType="1"/>
          </p:cNvSpPr>
          <p:nvPr/>
        </p:nvSpPr>
        <p:spPr bwMode="auto">
          <a:xfrm flipH="1">
            <a:off x="4649788" y="2000250"/>
            <a:ext cx="63500" cy="4416425"/>
          </a:xfrm>
          <a:prstGeom prst="line">
            <a:avLst/>
          </a:prstGeom>
          <a:noFill/>
          <a:ln w="38160" cap="rnd">
            <a:solidFill>
              <a:srgbClr val="0E7BAE"/>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0965" name="Text Box 3"/>
          <p:cNvSpPr txBox="1">
            <a:spLocks noChangeArrowheads="1"/>
          </p:cNvSpPr>
          <p:nvPr/>
        </p:nvSpPr>
        <p:spPr bwMode="auto">
          <a:xfrm>
            <a:off x="466725" y="5168900"/>
            <a:ext cx="3954463"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1250"/>
              </a:spcBef>
              <a:spcAft>
                <a:spcPts val="250"/>
              </a:spcAft>
              <a:buClr>
                <a:srgbClr val="000000"/>
              </a:buClr>
              <a:buSzPct val="100000"/>
              <a:buFont typeface="Times New Roman" panose="02020603050405020304" pitchFamily="18" charset="0"/>
              <a:buChar char="•"/>
              <a:tabLst>
                <a:tab pos="723900" algn="l"/>
                <a:tab pos="1447800" algn="l"/>
                <a:tab pos="2171700" algn="l"/>
                <a:tab pos="2895600" algn="l"/>
                <a:tab pos="3619500" algn="l"/>
              </a:tabLst>
              <a:defRPr sz="2000">
                <a:solidFill>
                  <a:srgbClr val="000000"/>
                </a:solidFill>
                <a:latin typeface="Arial" panose="020B0604020202020204" pitchFamily="34" charset="0"/>
                <a:ea typeface="MS PGothic" panose="020B0600070205080204" pitchFamily="34" charset="-128"/>
              </a:defRPr>
            </a:lvl1pPr>
            <a:lvl2pPr>
              <a:spcBef>
                <a:spcPts val="225"/>
              </a:spcBef>
              <a:spcAft>
                <a:spcPts val="225"/>
              </a:spcAft>
              <a:buClr>
                <a:srgbClr val="000000"/>
              </a:buClr>
              <a:buSzPct val="100000"/>
              <a:buFont typeface="Times New Roman" panose="02020603050405020304" pitchFamily="18" charset="0"/>
              <a:buChar char="–"/>
              <a:tabLst>
                <a:tab pos="723900" algn="l"/>
                <a:tab pos="1447800" algn="l"/>
                <a:tab pos="2171700" algn="l"/>
                <a:tab pos="2895600" algn="l"/>
                <a:tab pos="3619500" algn="l"/>
              </a:tabLst>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tabLst>
                <a:tab pos="723900" algn="l"/>
                <a:tab pos="1447800" algn="l"/>
                <a:tab pos="2171700" algn="l"/>
                <a:tab pos="2895600" algn="l"/>
                <a:tab pos="3619500" algn="l"/>
              </a:tabLst>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tabLst>
                <a:tab pos="723900" algn="l"/>
                <a:tab pos="1447800" algn="l"/>
                <a:tab pos="2171700" algn="l"/>
                <a:tab pos="2895600" algn="l"/>
                <a:tab pos="3619500" algn="l"/>
              </a:tabLst>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tabLst>
                <a:tab pos="723900" algn="l"/>
                <a:tab pos="1447800" algn="l"/>
                <a:tab pos="2171700" algn="l"/>
                <a:tab pos="2895600" algn="l"/>
                <a:tab pos="3619500" algn="l"/>
              </a:tabLst>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23900" algn="l"/>
                <a:tab pos="1447800" algn="l"/>
                <a:tab pos="2171700" algn="l"/>
                <a:tab pos="2895600" algn="l"/>
                <a:tab pos="3619500" algn="l"/>
              </a:tabLst>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23900" algn="l"/>
                <a:tab pos="1447800" algn="l"/>
                <a:tab pos="2171700" algn="l"/>
                <a:tab pos="2895600" algn="l"/>
                <a:tab pos="3619500" algn="l"/>
              </a:tabLst>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23900" algn="l"/>
                <a:tab pos="1447800" algn="l"/>
                <a:tab pos="2171700" algn="l"/>
                <a:tab pos="2895600" algn="l"/>
                <a:tab pos="3619500" algn="l"/>
              </a:tabLst>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23900" algn="l"/>
                <a:tab pos="1447800" algn="l"/>
                <a:tab pos="2171700" algn="l"/>
                <a:tab pos="2895600" algn="l"/>
                <a:tab pos="3619500" algn="l"/>
              </a:tabLst>
              <a:defRPr sz="1200">
                <a:solidFill>
                  <a:srgbClr val="000000"/>
                </a:solidFill>
                <a:latin typeface="Arial" panose="020B0604020202020204" pitchFamily="34" charset="0"/>
                <a:ea typeface="MS PGothic" panose="020B0600070205080204" pitchFamily="34" charset="-128"/>
              </a:defRPr>
            </a:lvl9pPr>
          </a:lstStyle>
          <a:p>
            <a:pPr eaLnBrk="1" hangingPunct="1">
              <a:spcBef>
                <a:spcPct val="0"/>
              </a:spcBef>
              <a:spcAft>
                <a:spcPct val="0"/>
              </a:spcAft>
              <a:buClrTx/>
              <a:buFontTx/>
              <a:buNone/>
            </a:pPr>
            <a:r>
              <a:rPr lang="en-US" sz="1600" b="1" i="1">
                <a:solidFill>
                  <a:srgbClr val="00649D"/>
                </a:solidFill>
                <a:ea typeface="DejaVu Sans" charset="0"/>
                <a:cs typeface="Arial" panose="020B0604020202020204" pitchFamily="34" charset="0"/>
              </a:rPr>
              <a:t>Ineffective time spent in problem determination and trial and error. Incorrect problem identification may result in the wrong fixes being applied.</a:t>
            </a:r>
          </a:p>
        </p:txBody>
      </p:sp>
      <p:sp>
        <p:nvSpPr>
          <p:cNvPr id="40966" name="Text Box 4"/>
          <p:cNvSpPr txBox="1">
            <a:spLocks noChangeArrowheads="1"/>
          </p:cNvSpPr>
          <p:nvPr/>
        </p:nvSpPr>
        <p:spPr bwMode="auto">
          <a:xfrm>
            <a:off x="4927600" y="5168900"/>
            <a:ext cx="3978275"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1250"/>
              </a:spcBef>
              <a:spcAft>
                <a:spcPts val="250"/>
              </a:spcAft>
              <a:buClr>
                <a:srgbClr val="000000"/>
              </a:buClr>
              <a:buSzPct val="100000"/>
              <a:buFont typeface="Times New Roman" panose="02020603050405020304" pitchFamily="18" charset="0"/>
              <a:buChar char="•"/>
              <a:tabLst>
                <a:tab pos="723900" algn="l"/>
                <a:tab pos="1447800" algn="l"/>
                <a:tab pos="2171700" algn="l"/>
                <a:tab pos="2895600" algn="l"/>
                <a:tab pos="3619500" algn="l"/>
              </a:tabLst>
              <a:defRPr sz="2000">
                <a:solidFill>
                  <a:srgbClr val="000000"/>
                </a:solidFill>
                <a:latin typeface="Arial" panose="020B0604020202020204" pitchFamily="34" charset="0"/>
                <a:ea typeface="MS PGothic" panose="020B0600070205080204" pitchFamily="34" charset="-128"/>
              </a:defRPr>
            </a:lvl1pPr>
            <a:lvl2pPr>
              <a:spcBef>
                <a:spcPts val="225"/>
              </a:spcBef>
              <a:spcAft>
                <a:spcPts val="225"/>
              </a:spcAft>
              <a:buClr>
                <a:srgbClr val="000000"/>
              </a:buClr>
              <a:buSzPct val="100000"/>
              <a:buFont typeface="Times New Roman" panose="02020603050405020304" pitchFamily="18" charset="0"/>
              <a:buChar char="–"/>
              <a:tabLst>
                <a:tab pos="723900" algn="l"/>
                <a:tab pos="1447800" algn="l"/>
                <a:tab pos="2171700" algn="l"/>
                <a:tab pos="2895600" algn="l"/>
                <a:tab pos="3619500" algn="l"/>
              </a:tabLst>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tabLst>
                <a:tab pos="723900" algn="l"/>
                <a:tab pos="1447800" algn="l"/>
                <a:tab pos="2171700" algn="l"/>
                <a:tab pos="2895600" algn="l"/>
                <a:tab pos="3619500" algn="l"/>
              </a:tabLst>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tabLst>
                <a:tab pos="723900" algn="l"/>
                <a:tab pos="1447800" algn="l"/>
                <a:tab pos="2171700" algn="l"/>
                <a:tab pos="2895600" algn="l"/>
                <a:tab pos="3619500" algn="l"/>
              </a:tabLst>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tabLst>
                <a:tab pos="723900" algn="l"/>
                <a:tab pos="1447800" algn="l"/>
                <a:tab pos="2171700" algn="l"/>
                <a:tab pos="2895600" algn="l"/>
                <a:tab pos="3619500" algn="l"/>
              </a:tabLst>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23900" algn="l"/>
                <a:tab pos="1447800" algn="l"/>
                <a:tab pos="2171700" algn="l"/>
                <a:tab pos="2895600" algn="l"/>
                <a:tab pos="3619500" algn="l"/>
              </a:tabLst>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23900" algn="l"/>
                <a:tab pos="1447800" algn="l"/>
                <a:tab pos="2171700" algn="l"/>
                <a:tab pos="2895600" algn="l"/>
                <a:tab pos="3619500" algn="l"/>
              </a:tabLst>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23900" algn="l"/>
                <a:tab pos="1447800" algn="l"/>
                <a:tab pos="2171700" algn="l"/>
                <a:tab pos="2895600" algn="l"/>
                <a:tab pos="3619500" algn="l"/>
              </a:tabLst>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23900" algn="l"/>
                <a:tab pos="1447800" algn="l"/>
                <a:tab pos="2171700" algn="l"/>
                <a:tab pos="2895600" algn="l"/>
                <a:tab pos="3619500" algn="l"/>
              </a:tabLst>
              <a:defRPr sz="1200">
                <a:solidFill>
                  <a:srgbClr val="000000"/>
                </a:solidFill>
                <a:latin typeface="Arial" panose="020B0604020202020204" pitchFamily="34" charset="0"/>
                <a:ea typeface="MS PGothic" panose="020B0600070205080204" pitchFamily="34" charset="-128"/>
              </a:defRPr>
            </a:lvl9pPr>
          </a:lstStyle>
          <a:p>
            <a:pPr eaLnBrk="1" hangingPunct="1">
              <a:spcBef>
                <a:spcPct val="0"/>
              </a:spcBef>
              <a:spcAft>
                <a:spcPct val="0"/>
              </a:spcAft>
              <a:buClrTx/>
              <a:buFontTx/>
              <a:buNone/>
            </a:pPr>
            <a:r>
              <a:rPr lang="en-US" sz="1600" b="1" i="1">
                <a:solidFill>
                  <a:srgbClr val="00649D"/>
                </a:solidFill>
                <a:ea typeface="DejaVu Sans" charset="0"/>
                <a:cs typeface="Arial" panose="020B0604020202020204" pitchFamily="34" charset="0"/>
              </a:rPr>
              <a:t>More precise and early diagnosis can shorten impact time and help you to avoid a similar problem. Gain an edge in your ability to respond to events.</a:t>
            </a:r>
          </a:p>
        </p:txBody>
      </p:sp>
      <p:sp>
        <p:nvSpPr>
          <p:cNvPr id="40967" name="Text Box 5"/>
          <p:cNvSpPr txBox="1">
            <a:spLocks noChangeArrowheads="1"/>
          </p:cNvSpPr>
          <p:nvPr/>
        </p:nvSpPr>
        <p:spPr bwMode="auto">
          <a:xfrm>
            <a:off x="954088" y="1323975"/>
            <a:ext cx="2827337" cy="336550"/>
          </a:xfrm>
          <a:prstGeom prst="rect">
            <a:avLst/>
          </a:prstGeom>
          <a:solidFill>
            <a:srgbClr val="003F69"/>
          </a:solidFill>
          <a:ln>
            <a:noFill/>
          </a:ln>
          <a:effectLst/>
          <a:extLs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1250"/>
              </a:spcBef>
              <a:spcAft>
                <a:spcPts val="250"/>
              </a:spcAft>
              <a:buClr>
                <a:srgbClr val="000000"/>
              </a:buClr>
              <a:buSzPct val="100000"/>
              <a:buFont typeface="Times New Roman" panose="02020603050405020304" pitchFamily="18" charset="0"/>
              <a:buChar char="•"/>
              <a:tabLst>
                <a:tab pos="723900" algn="l"/>
                <a:tab pos="1447800" algn="l"/>
                <a:tab pos="2171700" algn="l"/>
              </a:tabLst>
              <a:defRPr sz="2000">
                <a:solidFill>
                  <a:srgbClr val="000000"/>
                </a:solidFill>
                <a:latin typeface="Arial" panose="020B0604020202020204" pitchFamily="34" charset="0"/>
                <a:ea typeface="MS PGothic" panose="020B0600070205080204" pitchFamily="34" charset="-128"/>
              </a:defRPr>
            </a:lvl1pPr>
            <a:lvl2pPr>
              <a:spcBef>
                <a:spcPts val="225"/>
              </a:spcBef>
              <a:spcAft>
                <a:spcPts val="225"/>
              </a:spcAft>
              <a:buClr>
                <a:srgbClr val="000000"/>
              </a:buClr>
              <a:buSzPct val="100000"/>
              <a:buFont typeface="Times New Roman" panose="02020603050405020304" pitchFamily="18" charset="0"/>
              <a:buChar char="–"/>
              <a:tabLst>
                <a:tab pos="723900" algn="l"/>
                <a:tab pos="1447800" algn="l"/>
                <a:tab pos="2171700" algn="l"/>
              </a:tabLst>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tabLst>
                <a:tab pos="723900" algn="l"/>
                <a:tab pos="1447800" algn="l"/>
                <a:tab pos="2171700" algn="l"/>
              </a:tabLst>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tabLst>
                <a:tab pos="723900" algn="l"/>
                <a:tab pos="1447800" algn="l"/>
                <a:tab pos="2171700" algn="l"/>
              </a:tabLst>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tabLst>
                <a:tab pos="723900" algn="l"/>
                <a:tab pos="1447800" algn="l"/>
                <a:tab pos="2171700" algn="l"/>
              </a:tabLst>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23900" algn="l"/>
                <a:tab pos="1447800" algn="l"/>
                <a:tab pos="2171700" algn="l"/>
              </a:tabLst>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23900" algn="l"/>
                <a:tab pos="1447800" algn="l"/>
                <a:tab pos="2171700" algn="l"/>
              </a:tabLst>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23900" algn="l"/>
                <a:tab pos="1447800" algn="l"/>
                <a:tab pos="2171700" algn="l"/>
              </a:tabLst>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23900" algn="l"/>
                <a:tab pos="1447800" algn="l"/>
                <a:tab pos="2171700" algn="l"/>
              </a:tabLst>
              <a:defRPr sz="1200">
                <a:solidFill>
                  <a:srgbClr val="000000"/>
                </a:solidFill>
                <a:latin typeface="Arial" panose="020B0604020202020204" pitchFamily="34" charset="0"/>
                <a:ea typeface="MS PGothic" panose="020B0600070205080204" pitchFamily="34" charset="-128"/>
              </a:defRPr>
            </a:lvl9pPr>
          </a:lstStyle>
          <a:p>
            <a:pPr algn="ctr" eaLnBrk="1" hangingPunct="1">
              <a:spcBef>
                <a:spcPct val="0"/>
              </a:spcBef>
              <a:spcAft>
                <a:spcPct val="0"/>
              </a:spcAft>
              <a:buClrTx/>
              <a:buFontTx/>
              <a:buNone/>
            </a:pPr>
            <a:r>
              <a:rPr lang="en-US" sz="1600" b="1">
                <a:solidFill>
                  <a:srgbClr val="FFFFFF"/>
                </a:solidFill>
                <a:ea typeface="DejaVu Sans" charset="0"/>
                <a:cs typeface="Arial" panose="020B0604020202020204" pitchFamily="34" charset="0"/>
              </a:rPr>
              <a:t>Without IBM zAware</a:t>
            </a:r>
          </a:p>
        </p:txBody>
      </p:sp>
      <p:sp>
        <p:nvSpPr>
          <p:cNvPr id="40968" name="Text Box 6"/>
          <p:cNvSpPr txBox="1">
            <a:spLocks noChangeArrowheads="1"/>
          </p:cNvSpPr>
          <p:nvPr/>
        </p:nvSpPr>
        <p:spPr bwMode="auto">
          <a:xfrm>
            <a:off x="5537200" y="1336675"/>
            <a:ext cx="2827338" cy="336550"/>
          </a:xfrm>
          <a:prstGeom prst="rect">
            <a:avLst/>
          </a:prstGeom>
          <a:solidFill>
            <a:srgbClr val="003F69"/>
          </a:solidFill>
          <a:ln>
            <a:noFill/>
          </a:ln>
          <a:effectLst/>
          <a:extLs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1250"/>
              </a:spcBef>
              <a:spcAft>
                <a:spcPts val="250"/>
              </a:spcAft>
              <a:buClr>
                <a:srgbClr val="000000"/>
              </a:buClr>
              <a:buSzPct val="100000"/>
              <a:buFont typeface="Times New Roman" panose="02020603050405020304" pitchFamily="18" charset="0"/>
              <a:buChar char="•"/>
              <a:tabLst>
                <a:tab pos="723900" algn="l"/>
                <a:tab pos="1447800" algn="l"/>
                <a:tab pos="2171700" algn="l"/>
              </a:tabLst>
              <a:defRPr sz="2000">
                <a:solidFill>
                  <a:srgbClr val="000000"/>
                </a:solidFill>
                <a:latin typeface="Arial" panose="020B0604020202020204" pitchFamily="34" charset="0"/>
                <a:ea typeface="MS PGothic" panose="020B0600070205080204" pitchFamily="34" charset="-128"/>
              </a:defRPr>
            </a:lvl1pPr>
            <a:lvl2pPr>
              <a:spcBef>
                <a:spcPts val="225"/>
              </a:spcBef>
              <a:spcAft>
                <a:spcPts val="225"/>
              </a:spcAft>
              <a:buClr>
                <a:srgbClr val="000000"/>
              </a:buClr>
              <a:buSzPct val="100000"/>
              <a:buFont typeface="Times New Roman" panose="02020603050405020304" pitchFamily="18" charset="0"/>
              <a:buChar char="–"/>
              <a:tabLst>
                <a:tab pos="723900" algn="l"/>
                <a:tab pos="1447800" algn="l"/>
                <a:tab pos="2171700" algn="l"/>
              </a:tabLst>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tabLst>
                <a:tab pos="723900" algn="l"/>
                <a:tab pos="1447800" algn="l"/>
                <a:tab pos="2171700" algn="l"/>
              </a:tabLst>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tabLst>
                <a:tab pos="723900" algn="l"/>
                <a:tab pos="1447800" algn="l"/>
                <a:tab pos="2171700" algn="l"/>
              </a:tabLst>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tabLst>
                <a:tab pos="723900" algn="l"/>
                <a:tab pos="1447800" algn="l"/>
                <a:tab pos="2171700" algn="l"/>
              </a:tabLst>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23900" algn="l"/>
                <a:tab pos="1447800" algn="l"/>
                <a:tab pos="2171700" algn="l"/>
              </a:tabLst>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23900" algn="l"/>
                <a:tab pos="1447800" algn="l"/>
                <a:tab pos="2171700" algn="l"/>
              </a:tabLst>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23900" algn="l"/>
                <a:tab pos="1447800" algn="l"/>
                <a:tab pos="2171700" algn="l"/>
              </a:tabLst>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23900" algn="l"/>
                <a:tab pos="1447800" algn="l"/>
                <a:tab pos="2171700" algn="l"/>
              </a:tabLst>
              <a:defRPr sz="1200">
                <a:solidFill>
                  <a:srgbClr val="000000"/>
                </a:solidFill>
                <a:latin typeface="Arial" panose="020B0604020202020204" pitchFamily="34" charset="0"/>
                <a:ea typeface="MS PGothic" panose="020B0600070205080204" pitchFamily="34" charset="-128"/>
              </a:defRPr>
            </a:lvl9pPr>
          </a:lstStyle>
          <a:p>
            <a:pPr algn="ctr" eaLnBrk="1" hangingPunct="1">
              <a:spcBef>
                <a:spcPct val="0"/>
              </a:spcBef>
              <a:spcAft>
                <a:spcPct val="0"/>
              </a:spcAft>
              <a:buClrTx/>
              <a:buFontTx/>
              <a:buNone/>
            </a:pPr>
            <a:r>
              <a:rPr lang="en-US" sz="1600" b="1">
                <a:solidFill>
                  <a:srgbClr val="FFFFFF"/>
                </a:solidFill>
                <a:ea typeface="DejaVu Sans" charset="0"/>
                <a:cs typeface="Arial" panose="020B0604020202020204" pitchFamily="34" charset="0"/>
              </a:rPr>
              <a:t>With IBM zAware</a:t>
            </a:r>
          </a:p>
        </p:txBody>
      </p:sp>
      <p:sp>
        <p:nvSpPr>
          <p:cNvPr id="40969" name="Text Box 7"/>
          <p:cNvSpPr txBox="1">
            <a:spLocks noChangeArrowheads="1"/>
          </p:cNvSpPr>
          <p:nvPr/>
        </p:nvSpPr>
        <p:spPr bwMode="auto">
          <a:xfrm>
            <a:off x="2306638" y="1090613"/>
            <a:ext cx="2806700" cy="306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1250"/>
              </a:spcBef>
              <a:spcAft>
                <a:spcPts val="250"/>
              </a:spcAft>
              <a:buClr>
                <a:srgbClr val="000000"/>
              </a:buClr>
              <a:buSzPct val="100000"/>
              <a:buFont typeface="Times New Roman" panose="02020603050405020304" pitchFamily="18" charset="0"/>
              <a:buChar char="•"/>
              <a:tabLst>
                <a:tab pos="723900" algn="l"/>
                <a:tab pos="1447800" algn="l"/>
                <a:tab pos="2171700" algn="l"/>
              </a:tabLst>
              <a:defRPr sz="2000">
                <a:solidFill>
                  <a:srgbClr val="000000"/>
                </a:solidFill>
                <a:latin typeface="Arial" panose="020B0604020202020204" pitchFamily="34" charset="0"/>
                <a:ea typeface="MS PGothic" panose="020B0600070205080204" pitchFamily="34" charset="-128"/>
              </a:defRPr>
            </a:lvl1pPr>
            <a:lvl2pPr>
              <a:spcBef>
                <a:spcPts val="225"/>
              </a:spcBef>
              <a:spcAft>
                <a:spcPts val="225"/>
              </a:spcAft>
              <a:buClr>
                <a:srgbClr val="000000"/>
              </a:buClr>
              <a:buSzPct val="100000"/>
              <a:buFont typeface="Times New Roman" panose="02020603050405020304" pitchFamily="18" charset="0"/>
              <a:buChar char="–"/>
              <a:tabLst>
                <a:tab pos="723900" algn="l"/>
                <a:tab pos="1447800" algn="l"/>
                <a:tab pos="2171700" algn="l"/>
              </a:tabLst>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tabLst>
                <a:tab pos="723900" algn="l"/>
                <a:tab pos="1447800" algn="l"/>
                <a:tab pos="2171700" algn="l"/>
              </a:tabLst>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tabLst>
                <a:tab pos="723900" algn="l"/>
                <a:tab pos="1447800" algn="l"/>
                <a:tab pos="2171700" algn="l"/>
              </a:tabLst>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tabLst>
                <a:tab pos="723900" algn="l"/>
                <a:tab pos="1447800" algn="l"/>
                <a:tab pos="2171700" algn="l"/>
              </a:tabLst>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23900" algn="l"/>
                <a:tab pos="1447800" algn="l"/>
                <a:tab pos="2171700" algn="l"/>
              </a:tabLst>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23900" algn="l"/>
                <a:tab pos="1447800" algn="l"/>
                <a:tab pos="2171700" algn="l"/>
              </a:tabLst>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23900" algn="l"/>
                <a:tab pos="1447800" algn="l"/>
                <a:tab pos="2171700" algn="l"/>
              </a:tabLst>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23900" algn="l"/>
                <a:tab pos="1447800" algn="l"/>
                <a:tab pos="2171700" algn="l"/>
              </a:tabLst>
              <a:defRPr sz="1200">
                <a:solidFill>
                  <a:srgbClr val="000000"/>
                </a:solidFill>
                <a:latin typeface="Arial" panose="020B0604020202020204" pitchFamily="34" charset="0"/>
                <a:ea typeface="MS PGothic" panose="020B0600070205080204" pitchFamily="34" charset="-128"/>
              </a:defRPr>
            </a:lvl9pPr>
          </a:lstStyle>
          <a:p>
            <a:pPr eaLnBrk="1" hangingPunct="1">
              <a:spcBef>
                <a:spcPct val="0"/>
              </a:spcBef>
              <a:spcAft>
                <a:spcPct val="0"/>
              </a:spcAft>
              <a:buClrTx/>
              <a:buFontTx/>
              <a:buNone/>
            </a:pPr>
            <a:r>
              <a:rPr lang="en-US" sz="1400"/>
              <a:t> </a:t>
            </a:r>
          </a:p>
        </p:txBody>
      </p:sp>
      <p:sp>
        <p:nvSpPr>
          <p:cNvPr id="40970" name="Freeform 8"/>
          <p:cNvSpPr>
            <a:spLocks noChangeArrowheads="1"/>
          </p:cNvSpPr>
          <p:nvPr/>
        </p:nvSpPr>
        <p:spPr bwMode="auto">
          <a:xfrm>
            <a:off x="6378575" y="3054350"/>
            <a:ext cx="482600" cy="1493838"/>
          </a:xfrm>
          <a:custGeom>
            <a:avLst/>
            <a:gdLst>
              <a:gd name="T0" fmla="*/ 2090817559 w 951"/>
              <a:gd name="T1" fmla="*/ 2147483646 h 2823"/>
              <a:gd name="T2" fmla="*/ 2147483646 w 951"/>
              <a:gd name="T3" fmla="*/ 2147483646 h 2823"/>
              <a:gd name="T4" fmla="*/ 2147483646 w 951"/>
              <a:gd name="T5" fmla="*/ 2147483646 h 2823"/>
              <a:gd name="T6" fmla="*/ 2147483646 w 951"/>
              <a:gd name="T7" fmla="*/ 2147483646 h 2823"/>
              <a:gd name="T8" fmla="*/ 2147483646 w 951"/>
              <a:gd name="T9" fmla="*/ 2147483646 h 2823"/>
              <a:gd name="T10" fmla="*/ 2147483646 w 951"/>
              <a:gd name="T11" fmla="*/ 2147483646 h 2823"/>
              <a:gd name="T12" fmla="*/ 2147483646 w 951"/>
              <a:gd name="T13" fmla="*/ 2147483646 h 2823"/>
              <a:gd name="T14" fmla="*/ 2147483646 w 951"/>
              <a:gd name="T15" fmla="*/ 2147483646 h 2823"/>
              <a:gd name="T16" fmla="*/ 2147483646 w 951"/>
              <a:gd name="T17" fmla="*/ 2147483646 h 2823"/>
              <a:gd name="T18" fmla="*/ 2147483646 w 951"/>
              <a:gd name="T19" fmla="*/ 2147483646 h 2823"/>
              <a:gd name="T20" fmla="*/ 2147483646 w 951"/>
              <a:gd name="T21" fmla="*/ 2147483646 h 2823"/>
              <a:gd name="T22" fmla="*/ 2147483646 w 951"/>
              <a:gd name="T23" fmla="*/ 2147483646 h 2823"/>
              <a:gd name="T24" fmla="*/ 2147483646 w 951"/>
              <a:gd name="T25" fmla="*/ 2147483646 h 2823"/>
              <a:gd name="T26" fmla="*/ 2147483646 w 951"/>
              <a:gd name="T27" fmla="*/ 2147483646 h 2823"/>
              <a:gd name="T28" fmla="*/ 2147483646 w 951"/>
              <a:gd name="T29" fmla="*/ 2147483646 h 2823"/>
              <a:gd name="T30" fmla="*/ 2147483646 w 951"/>
              <a:gd name="T31" fmla="*/ 2147483646 h 2823"/>
              <a:gd name="T32" fmla="*/ 2147483646 w 951"/>
              <a:gd name="T33" fmla="*/ 2147483646 h 2823"/>
              <a:gd name="T34" fmla="*/ 2147483646 w 951"/>
              <a:gd name="T35" fmla="*/ 2147483646 h 2823"/>
              <a:gd name="T36" fmla="*/ 2147483646 w 951"/>
              <a:gd name="T37" fmla="*/ 2147483646 h 2823"/>
              <a:gd name="T38" fmla="*/ 2147483646 w 951"/>
              <a:gd name="T39" fmla="*/ 2147483646 h 2823"/>
              <a:gd name="T40" fmla="*/ 2147483646 w 951"/>
              <a:gd name="T41" fmla="*/ 2147483646 h 2823"/>
              <a:gd name="T42" fmla="*/ 2147483646 w 951"/>
              <a:gd name="T43" fmla="*/ 0 h 2823"/>
              <a:gd name="T44" fmla="*/ 2147483646 w 951"/>
              <a:gd name="T45" fmla="*/ 2147483646 h 2823"/>
              <a:gd name="T46" fmla="*/ 2147483646 w 951"/>
              <a:gd name="T47" fmla="*/ 2147483646 h 2823"/>
              <a:gd name="T48" fmla="*/ 2147483646 w 951"/>
              <a:gd name="T49" fmla="*/ 2147483646 h 2823"/>
              <a:gd name="T50" fmla="*/ 2147483646 w 951"/>
              <a:gd name="T51" fmla="*/ 2147483646 h 2823"/>
              <a:gd name="T52" fmla="*/ 2147483646 w 951"/>
              <a:gd name="T53" fmla="*/ 2147483646 h 2823"/>
              <a:gd name="T54" fmla="*/ 2147483646 w 951"/>
              <a:gd name="T55" fmla="*/ 2147483646 h 2823"/>
              <a:gd name="T56" fmla="*/ 2147483646 w 951"/>
              <a:gd name="T57" fmla="*/ 2147483646 h 2823"/>
              <a:gd name="T58" fmla="*/ 2147483646 w 951"/>
              <a:gd name="T59" fmla="*/ 2147483646 h 2823"/>
              <a:gd name="T60" fmla="*/ 2147483646 w 951"/>
              <a:gd name="T61" fmla="*/ 2147483646 h 2823"/>
              <a:gd name="T62" fmla="*/ 2147483646 w 951"/>
              <a:gd name="T63" fmla="*/ 2147483646 h 2823"/>
              <a:gd name="T64" fmla="*/ 2147483646 w 951"/>
              <a:gd name="T65" fmla="*/ 2147483646 h 2823"/>
              <a:gd name="T66" fmla="*/ 2147483646 w 951"/>
              <a:gd name="T67" fmla="*/ 2147483646 h 2823"/>
              <a:gd name="T68" fmla="*/ 2147483646 w 951"/>
              <a:gd name="T69" fmla="*/ 2147483646 h 282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51"/>
              <a:gd name="T106" fmla="*/ 0 h 2823"/>
              <a:gd name="T107" fmla="*/ 951 w 951"/>
              <a:gd name="T108" fmla="*/ 2823 h 282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51" h="2823">
                <a:moveTo>
                  <a:pt x="0" y="2802"/>
                </a:moveTo>
                <a:lnTo>
                  <a:pt x="16" y="2728"/>
                </a:lnTo>
                <a:lnTo>
                  <a:pt x="23" y="2696"/>
                </a:lnTo>
                <a:lnTo>
                  <a:pt x="23" y="2693"/>
                </a:lnTo>
                <a:lnTo>
                  <a:pt x="22" y="2705"/>
                </a:lnTo>
                <a:lnTo>
                  <a:pt x="19" y="2717"/>
                </a:lnTo>
                <a:lnTo>
                  <a:pt x="19" y="2715"/>
                </a:lnTo>
                <a:lnTo>
                  <a:pt x="25" y="2688"/>
                </a:lnTo>
                <a:lnTo>
                  <a:pt x="40" y="2622"/>
                </a:lnTo>
                <a:lnTo>
                  <a:pt x="132" y="2642"/>
                </a:lnTo>
                <a:lnTo>
                  <a:pt x="126" y="2670"/>
                </a:lnTo>
                <a:lnTo>
                  <a:pt x="126" y="2669"/>
                </a:lnTo>
                <a:lnTo>
                  <a:pt x="131" y="2652"/>
                </a:lnTo>
                <a:lnTo>
                  <a:pt x="135" y="2634"/>
                </a:lnTo>
                <a:lnTo>
                  <a:pt x="135" y="2628"/>
                </a:lnTo>
                <a:lnTo>
                  <a:pt x="131" y="2649"/>
                </a:lnTo>
                <a:lnTo>
                  <a:pt x="119" y="2709"/>
                </a:lnTo>
                <a:lnTo>
                  <a:pt x="94" y="2823"/>
                </a:lnTo>
                <a:lnTo>
                  <a:pt x="0" y="2802"/>
                </a:lnTo>
                <a:close/>
                <a:moveTo>
                  <a:pt x="40" y="2622"/>
                </a:moveTo>
                <a:lnTo>
                  <a:pt x="86" y="2413"/>
                </a:lnTo>
                <a:lnTo>
                  <a:pt x="129" y="2213"/>
                </a:lnTo>
                <a:lnTo>
                  <a:pt x="173" y="2021"/>
                </a:lnTo>
                <a:lnTo>
                  <a:pt x="216" y="1836"/>
                </a:lnTo>
                <a:lnTo>
                  <a:pt x="259" y="1659"/>
                </a:lnTo>
                <a:lnTo>
                  <a:pt x="303" y="1488"/>
                </a:lnTo>
                <a:lnTo>
                  <a:pt x="346" y="1323"/>
                </a:lnTo>
                <a:lnTo>
                  <a:pt x="392" y="1162"/>
                </a:lnTo>
                <a:lnTo>
                  <a:pt x="416" y="1085"/>
                </a:lnTo>
                <a:lnTo>
                  <a:pt x="440" y="1007"/>
                </a:lnTo>
                <a:lnTo>
                  <a:pt x="464" y="932"/>
                </a:lnTo>
                <a:lnTo>
                  <a:pt x="489" y="856"/>
                </a:lnTo>
                <a:lnTo>
                  <a:pt x="516" y="781"/>
                </a:lnTo>
                <a:lnTo>
                  <a:pt x="542" y="708"/>
                </a:lnTo>
                <a:lnTo>
                  <a:pt x="570" y="637"/>
                </a:lnTo>
                <a:lnTo>
                  <a:pt x="598" y="563"/>
                </a:lnTo>
                <a:lnTo>
                  <a:pt x="628" y="492"/>
                </a:lnTo>
                <a:lnTo>
                  <a:pt x="658" y="422"/>
                </a:lnTo>
                <a:lnTo>
                  <a:pt x="691" y="350"/>
                </a:lnTo>
                <a:lnTo>
                  <a:pt x="724" y="280"/>
                </a:lnTo>
                <a:lnTo>
                  <a:pt x="758" y="210"/>
                </a:lnTo>
                <a:lnTo>
                  <a:pt x="792" y="141"/>
                </a:lnTo>
                <a:lnTo>
                  <a:pt x="830" y="71"/>
                </a:lnTo>
                <a:lnTo>
                  <a:pt x="867" y="0"/>
                </a:lnTo>
                <a:lnTo>
                  <a:pt x="951" y="48"/>
                </a:lnTo>
                <a:lnTo>
                  <a:pt x="913" y="115"/>
                </a:lnTo>
                <a:lnTo>
                  <a:pt x="878" y="184"/>
                </a:lnTo>
                <a:lnTo>
                  <a:pt x="843" y="253"/>
                </a:lnTo>
                <a:lnTo>
                  <a:pt x="809" y="322"/>
                </a:lnTo>
                <a:lnTo>
                  <a:pt x="778" y="392"/>
                </a:lnTo>
                <a:lnTo>
                  <a:pt x="746" y="460"/>
                </a:lnTo>
                <a:lnTo>
                  <a:pt x="716" y="531"/>
                </a:lnTo>
                <a:lnTo>
                  <a:pt x="686" y="602"/>
                </a:lnTo>
                <a:lnTo>
                  <a:pt x="658" y="672"/>
                </a:lnTo>
                <a:lnTo>
                  <a:pt x="631" y="746"/>
                </a:lnTo>
                <a:lnTo>
                  <a:pt x="604" y="817"/>
                </a:lnTo>
                <a:lnTo>
                  <a:pt x="579" y="890"/>
                </a:lnTo>
                <a:lnTo>
                  <a:pt x="554" y="965"/>
                </a:lnTo>
                <a:lnTo>
                  <a:pt x="530" y="1041"/>
                </a:lnTo>
                <a:lnTo>
                  <a:pt x="506" y="1117"/>
                </a:lnTo>
                <a:lnTo>
                  <a:pt x="483" y="1195"/>
                </a:lnTo>
                <a:lnTo>
                  <a:pt x="437" y="1353"/>
                </a:lnTo>
                <a:lnTo>
                  <a:pt x="394" y="1516"/>
                </a:lnTo>
                <a:lnTo>
                  <a:pt x="352" y="1686"/>
                </a:lnTo>
                <a:lnTo>
                  <a:pt x="309" y="1862"/>
                </a:lnTo>
                <a:lnTo>
                  <a:pt x="267" y="2046"/>
                </a:lnTo>
                <a:lnTo>
                  <a:pt x="224" y="2236"/>
                </a:lnTo>
                <a:lnTo>
                  <a:pt x="179" y="2434"/>
                </a:lnTo>
                <a:lnTo>
                  <a:pt x="132" y="2642"/>
                </a:lnTo>
                <a:lnTo>
                  <a:pt x="40" y="2622"/>
                </a:lnTo>
                <a:close/>
              </a:path>
            </a:pathLst>
          </a:custGeom>
          <a:solidFill>
            <a:srgbClr val="008ABF"/>
          </a:solidFill>
          <a:ln w="9360">
            <a:solidFill>
              <a:srgbClr val="005977"/>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0971" name="Freeform 9"/>
          <p:cNvSpPr>
            <a:spLocks noChangeArrowheads="1"/>
          </p:cNvSpPr>
          <p:nvPr/>
        </p:nvSpPr>
        <p:spPr bwMode="auto">
          <a:xfrm>
            <a:off x="6199188" y="3081338"/>
            <a:ext cx="176212" cy="1446212"/>
          </a:xfrm>
          <a:custGeom>
            <a:avLst/>
            <a:gdLst>
              <a:gd name="T0" fmla="*/ 0 w 63"/>
              <a:gd name="T1" fmla="*/ 0 h 900"/>
              <a:gd name="T2" fmla="*/ 2147483646 w 63"/>
              <a:gd name="T3" fmla="*/ 2147483646 h 900"/>
              <a:gd name="T4" fmla="*/ 0 60000 65536"/>
              <a:gd name="T5" fmla="*/ 0 60000 65536"/>
              <a:gd name="T6" fmla="*/ 0 w 63"/>
              <a:gd name="T7" fmla="*/ 0 h 900"/>
              <a:gd name="T8" fmla="*/ 63 w 63"/>
              <a:gd name="T9" fmla="*/ 900 h 900"/>
            </a:gdLst>
            <a:ahLst/>
            <a:cxnLst>
              <a:cxn ang="T4">
                <a:pos x="T0" y="T1"/>
              </a:cxn>
              <a:cxn ang="T5">
                <a:pos x="T2" y="T3"/>
              </a:cxn>
            </a:cxnLst>
            <a:rect l="T6" t="T7" r="T8" b="T9"/>
            <a:pathLst>
              <a:path w="63" h="900">
                <a:moveTo>
                  <a:pt x="0" y="0"/>
                </a:moveTo>
                <a:lnTo>
                  <a:pt x="63" y="900"/>
                </a:lnTo>
              </a:path>
            </a:pathLst>
          </a:custGeom>
          <a:noFill/>
          <a:ln w="50760">
            <a:solidFill>
              <a:srgbClr val="0A3A5E"/>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0972" name="Freeform 10"/>
          <p:cNvSpPr>
            <a:spLocks noChangeArrowheads="1"/>
          </p:cNvSpPr>
          <p:nvPr/>
        </p:nvSpPr>
        <p:spPr bwMode="auto">
          <a:xfrm>
            <a:off x="2941638" y="3009900"/>
            <a:ext cx="1195387" cy="1487488"/>
          </a:xfrm>
          <a:custGeom>
            <a:avLst/>
            <a:gdLst>
              <a:gd name="T0" fmla="*/ 0 w 2941"/>
              <a:gd name="T1" fmla="*/ 2147483646 h 2749"/>
              <a:gd name="T2" fmla="*/ 0 w 2941"/>
              <a:gd name="T3" fmla="*/ 2147483646 h 2749"/>
              <a:gd name="T4" fmla="*/ 2147483646 w 2941"/>
              <a:gd name="T5" fmla="*/ 2147483646 h 2749"/>
              <a:gd name="T6" fmla="*/ 2147483646 w 2941"/>
              <a:gd name="T7" fmla="*/ 2147483646 h 2749"/>
              <a:gd name="T8" fmla="*/ 0 w 2941"/>
              <a:gd name="T9" fmla="*/ 2147483646 h 2749"/>
              <a:gd name="T10" fmla="*/ 2147483646 w 2941"/>
              <a:gd name="T11" fmla="*/ 2147483646 h 2749"/>
              <a:gd name="T12" fmla="*/ 2147483646 w 2941"/>
              <a:gd name="T13" fmla="*/ 2147483646 h 2749"/>
              <a:gd name="T14" fmla="*/ 2147483646 w 2941"/>
              <a:gd name="T15" fmla="*/ 2147483646 h 2749"/>
              <a:gd name="T16" fmla="*/ 2147483646 w 2941"/>
              <a:gd name="T17" fmla="*/ 2147483646 h 2749"/>
              <a:gd name="T18" fmla="*/ 2147483646 w 2941"/>
              <a:gd name="T19" fmla="*/ 2147483646 h 2749"/>
              <a:gd name="T20" fmla="*/ 2147483646 w 2941"/>
              <a:gd name="T21" fmla="*/ 2147483646 h 2749"/>
              <a:gd name="T22" fmla="*/ 2147483646 w 2941"/>
              <a:gd name="T23" fmla="*/ 2147483646 h 2749"/>
              <a:gd name="T24" fmla="*/ 2147483646 w 2941"/>
              <a:gd name="T25" fmla="*/ 2147483646 h 2749"/>
              <a:gd name="T26" fmla="*/ 0 w 2941"/>
              <a:gd name="T27" fmla="*/ 2147483646 h 2749"/>
              <a:gd name="T28" fmla="*/ 2147483646 w 2941"/>
              <a:gd name="T29" fmla="*/ 2147483646 h 2749"/>
              <a:gd name="T30" fmla="*/ 2147483646 w 2941"/>
              <a:gd name="T31" fmla="*/ 2147483646 h 2749"/>
              <a:gd name="T32" fmla="*/ 2147483646 w 2941"/>
              <a:gd name="T33" fmla="*/ 2147483646 h 2749"/>
              <a:gd name="T34" fmla="*/ 2147483646 w 2941"/>
              <a:gd name="T35" fmla="*/ 2147483646 h 2749"/>
              <a:gd name="T36" fmla="*/ 2147483646 w 2941"/>
              <a:gd name="T37" fmla="*/ 2147483646 h 2749"/>
              <a:gd name="T38" fmla="*/ 2147483646 w 2941"/>
              <a:gd name="T39" fmla="*/ 2147483646 h 2749"/>
              <a:gd name="T40" fmla="*/ 2147483646 w 2941"/>
              <a:gd name="T41" fmla="*/ 2147483646 h 2749"/>
              <a:gd name="T42" fmla="*/ 2147483646 w 2941"/>
              <a:gd name="T43" fmla="*/ 2147483646 h 2749"/>
              <a:gd name="T44" fmla="*/ 2147483646 w 2941"/>
              <a:gd name="T45" fmla="*/ 2147483646 h 2749"/>
              <a:gd name="T46" fmla="*/ 2147483646 w 2941"/>
              <a:gd name="T47" fmla="*/ 2147483646 h 2749"/>
              <a:gd name="T48" fmla="*/ 2147483646 w 2941"/>
              <a:gd name="T49" fmla="*/ 2147483646 h 2749"/>
              <a:gd name="T50" fmla="*/ 2147483646 w 2941"/>
              <a:gd name="T51" fmla="*/ 2147483646 h 2749"/>
              <a:gd name="T52" fmla="*/ 2147483646 w 2941"/>
              <a:gd name="T53" fmla="*/ 2147483646 h 2749"/>
              <a:gd name="T54" fmla="*/ 2147483646 w 2941"/>
              <a:gd name="T55" fmla="*/ 2147483646 h 2749"/>
              <a:gd name="T56" fmla="*/ 2147483646 w 2941"/>
              <a:gd name="T57" fmla="*/ 2147483646 h 2749"/>
              <a:gd name="T58" fmla="*/ 2147483646 w 2941"/>
              <a:gd name="T59" fmla="*/ 2147483646 h 2749"/>
              <a:gd name="T60" fmla="*/ 2147483646 w 2941"/>
              <a:gd name="T61" fmla="*/ 2147483646 h 2749"/>
              <a:gd name="T62" fmla="*/ 2147483646 w 2941"/>
              <a:gd name="T63" fmla="*/ 2147483646 h 2749"/>
              <a:gd name="T64" fmla="*/ 2147483646 w 2941"/>
              <a:gd name="T65" fmla="*/ 2147483646 h 2749"/>
              <a:gd name="T66" fmla="*/ 2147483646 w 2941"/>
              <a:gd name="T67" fmla="*/ 2147483646 h 2749"/>
              <a:gd name="T68" fmla="*/ 2147483646 w 2941"/>
              <a:gd name="T69" fmla="*/ 2147483646 h 2749"/>
              <a:gd name="T70" fmla="*/ 2147483646 w 2941"/>
              <a:gd name="T71" fmla="*/ 2147483646 h 2749"/>
              <a:gd name="T72" fmla="*/ 2147483646 w 2941"/>
              <a:gd name="T73" fmla="*/ 2147483646 h 2749"/>
              <a:gd name="T74" fmla="*/ 2147483646 w 2941"/>
              <a:gd name="T75" fmla="*/ 2147483646 h 2749"/>
              <a:gd name="T76" fmla="*/ 2147483646 w 2941"/>
              <a:gd name="T77" fmla="*/ 2147483646 h 2749"/>
              <a:gd name="T78" fmla="*/ 2147483646 w 2941"/>
              <a:gd name="T79" fmla="*/ 0 h 2749"/>
              <a:gd name="T80" fmla="*/ 2147483646 w 2941"/>
              <a:gd name="T81" fmla="*/ 2147483646 h 2749"/>
              <a:gd name="T82" fmla="*/ 2147483646 w 2941"/>
              <a:gd name="T83" fmla="*/ 2147483646 h 2749"/>
              <a:gd name="T84" fmla="*/ 2147483646 w 2941"/>
              <a:gd name="T85" fmla="*/ 2147483646 h 2749"/>
              <a:gd name="T86" fmla="*/ 2147483646 w 2941"/>
              <a:gd name="T87" fmla="*/ 2147483646 h 2749"/>
              <a:gd name="T88" fmla="*/ 2147483646 w 2941"/>
              <a:gd name="T89" fmla="*/ 2147483646 h 2749"/>
              <a:gd name="T90" fmla="*/ 2147483646 w 2941"/>
              <a:gd name="T91" fmla="*/ 2147483646 h 2749"/>
              <a:gd name="T92" fmla="*/ 2147483646 w 2941"/>
              <a:gd name="T93" fmla="*/ 2147483646 h 2749"/>
              <a:gd name="T94" fmla="*/ 2147483646 w 2941"/>
              <a:gd name="T95" fmla="*/ 2147483646 h 2749"/>
              <a:gd name="T96" fmla="*/ 2147483646 w 2941"/>
              <a:gd name="T97" fmla="*/ 2147483646 h 2749"/>
              <a:gd name="T98" fmla="*/ 2147483646 w 2941"/>
              <a:gd name="T99" fmla="*/ 2147483646 h 2749"/>
              <a:gd name="T100" fmla="*/ 2147483646 w 2941"/>
              <a:gd name="T101" fmla="*/ 2147483646 h 2749"/>
              <a:gd name="T102" fmla="*/ 2147483646 w 2941"/>
              <a:gd name="T103" fmla="*/ 2147483646 h 2749"/>
              <a:gd name="T104" fmla="*/ 2147483646 w 2941"/>
              <a:gd name="T105" fmla="*/ 2147483646 h 2749"/>
              <a:gd name="T106" fmla="*/ 2147483646 w 2941"/>
              <a:gd name="T107" fmla="*/ 2147483646 h 2749"/>
              <a:gd name="T108" fmla="*/ 2147483646 w 2941"/>
              <a:gd name="T109" fmla="*/ 2147483646 h 2749"/>
              <a:gd name="T110" fmla="*/ 2147483646 w 2941"/>
              <a:gd name="T111" fmla="*/ 2147483646 h 2749"/>
              <a:gd name="T112" fmla="*/ 2147483646 w 2941"/>
              <a:gd name="T113" fmla="*/ 2147483646 h 274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41"/>
              <a:gd name="T172" fmla="*/ 0 h 2749"/>
              <a:gd name="T173" fmla="*/ 2941 w 2941"/>
              <a:gd name="T174" fmla="*/ 2749 h 274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41" h="2749">
                <a:moveTo>
                  <a:pt x="0" y="2693"/>
                </a:moveTo>
                <a:lnTo>
                  <a:pt x="0" y="2693"/>
                </a:lnTo>
                <a:lnTo>
                  <a:pt x="83" y="2741"/>
                </a:lnTo>
                <a:lnTo>
                  <a:pt x="0" y="2693"/>
                </a:lnTo>
                <a:close/>
                <a:moveTo>
                  <a:pt x="83" y="2741"/>
                </a:moveTo>
                <a:lnTo>
                  <a:pt x="80" y="2749"/>
                </a:lnTo>
                <a:lnTo>
                  <a:pt x="83" y="2741"/>
                </a:lnTo>
                <a:lnTo>
                  <a:pt x="42" y="2717"/>
                </a:lnTo>
                <a:lnTo>
                  <a:pt x="83" y="2741"/>
                </a:lnTo>
                <a:close/>
                <a:moveTo>
                  <a:pt x="0" y="2695"/>
                </a:moveTo>
                <a:lnTo>
                  <a:pt x="37" y="2629"/>
                </a:lnTo>
                <a:lnTo>
                  <a:pt x="74" y="2563"/>
                </a:lnTo>
                <a:lnTo>
                  <a:pt x="112" y="2499"/>
                </a:lnTo>
                <a:lnTo>
                  <a:pt x="151" y="2435"/>
                </a:lnTo>
                <a:lnTo>
                  <a:pt x="189" y="2372"/>
                </a:lnTo>
                <a:lnTo>
                  <a:pt x="230" y="2311"/>
                </a:lnTo>
                <a:lnTo>
                  <a:pt x="270" y="2250"/>
                </a:lnTo>
                <a:lnTo>
                  <a:pt x="310" y="2189"/>
                </a:lnTo>
                <a:lnTo>
                  <a:pt x="390" y="2242"/>
                </a:lnTo>
                <a:lnTo>
                  <a:pt x="349" y="2302"/>
                </a:lnTo>
                <a:lnTo>
                  <a:pt x="309" y="2363"/>
                </a:lnTo>
                <a:lnTo>
                  <a:pt x="270" y="2424"/>
                </a:lnTo>
                <a:lnTo>
                  <a:pt x="233" y="2487"/>
                </a:lnTo>
                <a:lnTo>
                  <a:pt x="194" y="2550"/>
                </a:lnTo>
                <a:lnTo>
                  <a:pt x="157" y="2613"/>
                </a:lnTo>
                <a:lnTo>
                  <a:pt x="119" y="2677"/>
                </a:lnTo>
                <a:lnTo>
                  <a:pt x="83" y="2741"/>
                </a:lnTo>
                <a:lnTo>
                  <a:pt x="0" y="2695"/>
                </a:lnTo>
                <a:close/>
                <a:moveTo>
                  <a:pt x="310" y="2189"/>
                </a:moveTo>
                <a:lnTo>
                  <a:pt x="351" y="2129"/>
                </a:lnTo>
                <a:lnTo>
                  <a:pt x="392" y="2069"/>
                </a:lnTo>
                <a:lnTo>
                  <a:pt x="434" y="2011"/>
                </a:lnTo>
                <a:lnTo>
                  <a:pt x="478" y="1953"/>
                </a:lnTo>
                <a:lnTo>
                  <a:pt x="521" y="1894"/>
                </a:lnTo>
                <a:lnTo>
                  <a:pt x="564" y="1838"/>
                </a:lnTo>
                <a:lnTo>
                  <a:pt x="609" y="1781"/>
                </a:lnTo>
                <a:lnTo>
                  <a:pt x="654" y="1726"/>
                </a:lnTo>
                <a:lnTo>
                  <a:pt x="728" y="1785"/>
                </a:lnTo>
                <a:lnTo>
                  <a:pt x="684" y="1841"/>
                </a:lnTo>
                <a:lnTo>
                  <a:pt x="640" y="1896"/>
                </a:lnTo>
                <a:lnTo>
                  <a:pt x="597" y="1951"/>
                </a:lnTo>
                <a:lnTo>
                  <a:pt x="555" y="2008"/>
                </a:lnTo>
                <a:lnTo>
                  <a:pt x="513" y="2066"/>
                </a:lnTo>
                <a:lnTo>
                  <a:pt x="472" y="2124"/>
                </a:lnTo>
                <a:lnTo>
                  <a:pt x="430" y="2183"/>
                </a:lnTo>
                <a:lnTo>
                  <a:pt x="390" y="2242"/>
                </a:lnTo>
                <a:lnTo>
                  <a:pt x="310" y="2189"/>
                </a:lnTo>
                <a:close/>
                <a:moveTo>
                  <a:pt x="654" y="1726"/>
                </a:moveTo>
                <a:lnTo>
                  <a:pt x="712" y="1656"/>
                </a:lnTo>
                <a:lnTo>
                  <a:pt x="772" y="1585"/>
                </a:lnTo>
                <a:lnTo>
                  <a:pt x="832" y="1517"/>
                </a:lnTo>
                <a:lnTo>
                  <a:pt x="893" y="1449"/>
                </a:lnTo>
                <a:lnTo>
                  <a:pt x="954" y="1384"/>
                </a:lnTo>
                <a:lnTo>
                  <a:pt x="1017" y="1320"/>
                </a:lnTo>
                <a:lnTo>
                  <a:pt x="1079" y="1255"/>
                </a:lnTo>
                <a:lnTo>
                  <a:pt x="1144" y="1193"/>
                </a:lnTo>
                <a:lnTo>
                  <a:pt x="1209" y="1130"/>
                </a:lnTo>
                <a:lnTo>
                  <a:pt x="1274" y="1070"/>
                </a:lnTo>
                <a:lnTo>
                  <a:pt x="1341" y="1010"/>
                </a:lnTo>
                <a:lnTo>
                  <a:pt x="1408" y="951"/>
                </a:lnTo>
                <a:lnTo>
                  <a:pt x="1475" y="894"/>
                </a:lnTo>
                <a:lnTo>
                  <a:pt x="1544" y="837"/>
                </a:lnTo>
                <a:lnTo>
                  <a:pt x="1614" y="782"/>
                </a:lnTo>
                <a:lnTo>
                  <a:pt x="1684" y="728"/>
                </a:lnTo>
                <a:lnTo>
                  <a:pt x="1754" y="675"/>
                </a:lnTo>
                <a:lnTo>
                  <a:pt x="1826" y="622"/>
                </a:lnTo>
                <a:lnTo>
                  <a:pt x="1899" y="572"/>
                </a:lnTo>
                <a:lnTo>
                  <a:pt x="1972" y="521"/>
                </a:lnTo>
                <a:lnTo>
                  <a:pt x="2046" y="471"/>
                </a:lnTo>
                <a:lnTo>
                  <a:pt x="2120" y="424"/>
                </a:lnTo>
                <a:lnTo>
                  <a:pt x="2195" y="376"/>
                </a:lnTo>
                <a:lnTo>
                  <a:pt x="2271" y="331"/>
                </a:lnTo>
                <a:lnTo>
                  <a:pt x="2347" y="285"/>
                </a:lnTo>
                <a:lnTo>
                  <a:pt x="2425" y="242"/>
                </a:lnTo>
                <a:lnTo>
                  <a:pt x="2502" y="198"/>
                </a:lnTo>
                <a:lnTo>
                  <a:pt x="2582" y="156"/>
                </a:lnTo>
                <a:lnTo>
                  <a:pt x="2661" y="116"/>
                </a:lnTo>
                <a:lnTo>
                  <a:pt x="2740" y="76"/>
                </a:lnTo>
                <a:lnTo>
                  <a:pt x="2821" y="37"/>
                </a:lnTo>
                <a:lnTo>
                  <a:pt x="2903" y="0"/>
                </a:lnTo>
                <a:lnTo>
                  <a:pt x="2941" y="86"/>
                </a:lnTo>
                <a:lnTo>
                  <a:pt x="2862" y="124"/>
                </a:lnTo>
                <a:lnTo>
                  <a:pt x="2783" y="162"/>
                </a:lnTo>
                <a:lnTo>
                  <a:pt x="2704" y="201"/>
                </a:lnTo>
                <a:lnTo>
                  <a:pt x="2626" y="242"/>
                </a:lnTo>
                <a:lnTo>
                  <a:pt x="2549" y="283"/>
                </a:lnTo>
                <a:lnTo>
                  <a:pt x="2473" y="325"/>
                </a:lnTo>
                <a:lnTo>
                  <a:pt x="2396" y="368"/>
                </a:lnTo>
                <a:lnTo>
                  <a:pt x="2320" y="412"/>
                </a:lnTo>
                <a:lnTo>
                  <a:pt x="2246" y="458"/>
                </a:lnTo>
                <a:lnTo>
                  <a:pt x="2172" y="504"/>
                </a:lnTo>
                <a:lnTo>
                  <a:pt x="2098" y="552"/>
                </a:lnTo>
                <a:lnTo>
                  <a:pt x="2026" y="600"/>
                </a:lnTo>
                <a:lnTo>
                  <a:pt x="1954" y="649"/>
                </a:lnTo>
                <a:lnTo>
                  <a:pt x="1883" y="700"/>
                </a:lnTo>
                <a:lnTo>
                  <a:pt x="1813" y="751"/>
                </a:lnTo>
                <a:lnTo>
                  <a:pt x="1742" y="803"/>
                </a:lnTo>
                <a:lnTo>
                  <a:pt x="1674" y="857"/>
                </a:lnTo>
                <a:lnTo>
                  <a:pt x="1605" y="912"/>
                </a:lnTo>
                <a:lnTo>
                  <a:pt x="1538" y="967"/>
                </a:lnTo>
                <a:lnTo>
                  <a:pt x="1471" y="1024"/>
                </a:lnTo>
                <a:lnTo>
                  <a:pt x="1405" y="1081"/>
                </a:lnTo>
                <a:lnTo>
                  <a:pt x="1339" y="1140"/>
                </a:lnTo>
                <a:lnTo>
                  <a:pt x="1274" y="1200"/>
                </a:lnTo>
                <a:lnTo>
                  <a:pt x="1211" y="1261"/>
                </a:lnTo>
                <a:lnTo>
                  <a:pt x="1147" y="1323"/>
                </a:lnTo>
                <a:lnTo>
                  <a:pt x="1085" y="1385"/>
                </a:lnTo>
                <a:lnTo>
                  <a:pt x="1024" y="1449"/>
                </a:lnTo>
                <a:lnTo>
                  <a:pt x="963" y="1515"/>
                </a:lnTo>
                <a:lnTo>
                  <a:pt x="903" y="1581"/>
                </a:lnTo>
                <a:lnTo>
                  <a:pt x="843" y="1648"/>
                </a:lnTo>
                <a:lnTo>
                  <a:pt x="785" y="1717"/>
                </a:lnTo>
                <a:lnTo>
                  <a:pt x="728" y="1785"/>
                </a:lnTo>
                <a:lnTo>
                  <a:pt x="654" y="1726"/>
                </a:lnTo>
                <a:close/>
              </a:path>
            </a:pathLst>
          </a:custGeom>
          <a:solidFill>
            <a:srgbClr val="008ABF"/>
          </a:solidFill>
          <a:ln w="9360">
            <a:solidFill>
              <a:srgbClr val="005977"/>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nvGrpSpPr>
          <p:cNvPr id="40973" name="Group 11"/>
          <p:cNvGrpSpPr>
            <a:grpSpLocks/>
          </p:cNvGrpSpPr>
          <p:nvPr/>
        </p:nvGrpSpPr>
        <p:grpSpPr bwMode="auto">
          <a:xfrm>
            <a:off x="447675" y="2354263"/>
            <a:ext cx="8115300" cy="2157412"/>
            <a:chOff x="282" y="1483"/>
            <a:chExt cx="5112" cy="1359"/>
          </a:xfrm>
        </p:grpSpPr>
        <p:sp>
          <p:nvSpPr>
            <p:cNvPr id="41014" name="Freeform 12"/>
            <p:cNvSpPr>
              <a:spLocks noChangeArrowheads="1"/>
            </p:cNvSpPr>
            <p:nvPr/>
          </p:nvSpPr>
          <p:spPr bwMode="auto">
            <a:xfrm>
              <a:off x="3045" y="1486"/>
              <a:ext cx="2349" cy="1356"/>
            </a:xfrm>
            <a:custGeom>
              <a:avLst/>
              <a:gdLst>
                <a:gd name="T0" fmla="*/ 0 w 2455"/>
                <a:gd name="T1" fmla="*/ 0 h 1123"/>
                <a:gd name="T2" fmla="*/ 0 w 2455"/>
                <a:gd name="T3" fmla="*/ 1977 h 1123"/>
                <a:gd name="T4" fmla="*/ 2151 w 2455"/>
                <a:gd name="T5" fmla="*/ 1977 h 1123"/>
                <a:gd name="T6" fmla="*/ 0 60000 65536"/>
                <a:gd name="T7" fmla="*/ 0 60000 65536"/>
                <a:gd name="T8" fmla="*/ 0 60000 65536"/>
                <a:gd name="T9" fmla="*/ 0 w 2455"/>
                <a:gd name="T10" fmla="*/ 0 h 1123"/>
                <a:gd name="T11" fmla="*/ 2455 w 2455"/>
                <a:gd name="T12" fmla="*/ 1123 h 1123"/>
              </a:gdLst>
              <a:ahLst/>
              <a:cxnLst>
                <a:cxn ang="T6">
                  <a:pos x="T0" y="T1"/>
                </a:cxn>
                <a:cxn ang="T7">
                  <a:pos x="T2" y="T3"/>
                </a:cxn>
                <a:cxn ang="T8">
                  <a:pos x="T4" y="T5"/>
                </a:cxn>
              </a:cxnLst>
              <a:rect l="T9" t="T10" r="T11" b="T12"/>
              <a:pathLst>
                <a:path w="2455" h="1123">
                  <a:moveTo>
                    <a:pt x="0" y="0"/>
                  </a:moveTo>
                  <a:lnTo>
                    <a:pt x="0" y="1123"/>
                  </a:lnTo>
                  <a:lnTo>
                    <a:pt x="2455" y="1123"/>
                  </a:lnTo>
                </a:path>
              </a:pathLst>
            </a:custGeom>
            <a:noFill/>
            <a:ln w="38160">
              <a:solidFill>
                <a:srgbClr val="0E7BAE"/>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1015" name="Freeform 13"/>
            <p:cNvSpPr>
              <a:spLocks noChangeArrowheads="1"/>
            </p:cNvSpPr>
            <p:nvPr/>
          </p:nvSpPr>
          <p:spPr bwMode="auto">
            <a:xfrm>
              <a:off x="282" y="1483"/>
              <a:ext cx="2448" cy="1356"/>
            </a:xfrm>
            <a:custGeom>
              <a:avLst/>
              <a:gdLst>
                <a:gd name="T0" fmla="*/ 0 w 2455"/>
                <a:gd name="T1" fmla="*/ 0 h 1123"/>
                <a:gd name="T2" fmla="*/ 0 w 2455"/>
                <a:gd name="T3" fmla="*/ 1977 h 1123"/>
                <a:gd name="T4" fmla="*/ 2434 w 2455"/>
                <a:gd name="T5" fmla="*/ 1977 h 1123"/>
                <a:gd name="T6" fmla="*/ 0 60000 65536"/>
                <a:gd name="T7" fmla="*/ 0 60000 65536"/>
                <a:gd name="T8" fmla="*/ 0 60000 65536"/>
                <a:gd name="T9" fmla="*/ 0 w 2455"/>
                <a:gd name="T10" fmla="*/ 0 h 1123"/>
                <a:gd name="T11" fmla="*/ 2455 w 2455"/>
                <a:gd name="T12" fmla="*/ 1123 h 1123"/>
              </a:gdLst>
              <a:ahLst/>
              <a:cxnLst>
                <a:cxn ang="T6">
                  <a:pos x="T0" y="T1"/>
                </a:cxn>
                <a:cxn ang="T7">
                  <a:pos x="T2" y="T3"/>
                </a:cxn>
                <a:cxn ang="T8">
                  <a:pos x="T4" y="T5"/>
                </a:cxn>
              </a:cxnLst>
              <a:rect l="T9" t="T10" r="T11" b="T12"/>
              <a:pathLst>
                <a:path w="2455" h="1123">
                  <a:moveTo>
                    <a:pt x="0" y="0"/>
                  </a:moveTo>
                  <a:lnTo>
                    <a:pt x="0" y="1123"/>
                  </a:lnTo>
                  <a:lnTo>
                    <a:pt x="2455" y="1123"/>
                  </a:lnTo>
                </a:path>
              </a:pathLst>
            </a:custGeom>
            <a:noFill/>
            <a:ln w="38160">
              <a:solidFill>
                <a:srgbClr val="0E7BAE"/>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40974" name="Text Box 14"/>
          <p:cNvSpPr txBox="1">
            <a:spLocks noChangeArrowheads="1"/>
          </p:cNvSpPr>
          <p:nvPr/>
        </p:nvSpPr>
        <p:spPr bwMode="auto">
          <a:xfrm>
            <a:off x="385763" y="1790700"/>
            <a:ext cx="962025" cy="306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46800" rIns="0" bIns="46800">
            <a:spAutoFit/>
          </a:bodyPr>
          <a:lstStyle>
            <a:lvl1pPr>
              <a:spcBef>
                <a:spcPts val="1250"/>
              </a:spcBef>
              <a:spcAft>
                <a:spcPts val="250"/>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ea typeface="MS PGothic" panose="020B0600070205080204" pitchFamily="34" charset="-128"/>
              </a:defRPr>
            </a:lvl1pPr>
            <a:lvl2pPr>
              <a:spcBef>
                <a:spcPts val="225"/>
              </a:spcBef>
              <a:spcAft>
                <a:spcPts val="225"/>
              </a:spcAft>
              <a:buClr>
                <a:srgbClr val="000000"/>
              </a:buClr>
              <a:buSzPct val="100000"/>
              <a:buFont typeface="Times New Roman" panose="02020603050405020304" pitchFamily="18" charset="0"/>
              <a:buChar char="–"/>
              <a:tabLst>
                <a:tab pos="723900" algn="l"/>
              </a:tabLst>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tabLst>
                <a:tab pos="723900" algn="l"/>
              </a:tabLst>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tabLst>
                <a:tab pos="723900" algn="l"/>
              </a:tabLst>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tabLst>
                <a:tab pos="723900" algn="l"/>
              </a:tabLst>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23900" algn="l"/>
              </a:tabLst>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23900" algn="l"/>
              </a:tabLst>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23900" algn="l"/>
              </a:tabLst>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23900" algn="l"/>
              </a:tabLst>
              <a:defRPr sz="1200">
                <a:solidFill>
                  <a:srgbClr val="000000"/>
                </a:solidFill>
                <a:latin typeface="Arial" panose="020B0604020202020204" pitchFamily="34" charset="0"/>
                <a:ea typeface="MS PGothic" panose="020B0600070205080204" pitchFamily="34" charset="-128"/>
              </a:defRPr>
            </a:lvl9pPr>
          </a:lstStyle>
          <a:p>
            <a:pPr algn="ctr" eaLnBrk="1" hangingPunct="1">
              <a:spcBef>
                <a:spcPts val="875"/>
              </a:spcBef>
              <a:spcAft>
                <a:spcPts val="875"/>
              </a:spcAft>
              <a:buClrTx/>
              <a:buFontTx/>
              <a:buNone/>
            </a:pPr>
            <a:r>
              <a:rPr lang="en-US" sz="1400" b="1" i="1">
                <a:solidFill>
                  <a:srgbClr val="FF0000"/>
                </a:solidFill>
              </a:rPr>
              <a:t>Problem</a:t>
            </a:r>
          </a:p>
        </p:txBody>
      </p:sp>
      <p:sp>
        <p:nvSpPr>
          <p:cNvPr id="40975" name="Rectangle 15"/>
          <p:cNvSpPr>
            <a:spLocks noChangeArrowheads="1"/>
          </p:cNvSpPr>
          <p:nvPr/>
        </p:nvSpPr>
        <p:spPr bwMode="auto">
          <a:xfrm>
            <a:off x="838200" y="2619375"/>
            <a:ext cx="909638" cy="382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1250"/>
              </a:spcBef>
              <a:spcAft>
                <a:spcPts val="250"/>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ea typeface="MS PGothic" panose="020B0600070205080204" pitchFamily="34" charset="-128"/>
              </a:defRPr>
            </a:lvl1pPr>
            <a:lvl2pPr>
              <a:spcBef>
                <a:spcPts val="225"/>
              </a:spcBef>
              <a:spcAft>
                <a:spcPts val="225"/>
              </a:spcAft>
              <a:buClr>
                <a:srgbClr val="000000"/>
              </a:buClr>
              <a:buSzPct val="100000"/>
              <a:buFont typeface="Times New Roman" panose="02020603050405020304" pitchFamily="18" charset="0"/>
              <a:buChar char="–"/>
              <a:tabLst>
                <a:tab pos="723900" algn="l"/>
              </a:tabLst>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tabLst>
                <a:tab pos="723900" algn="l"/>
              </a:tabLst>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tabLst>
                <a:tab pos="723900" algn="l"/>
              </a:tabLst>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tabLst>
                <a:tab pos="723900" algn="l"/>
              </a:tabLst>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23900" algn="l"/>
              </a:tabLst>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23900" algn="l"/>
              </a:tabLst>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23900" algn="l"/>
              </a:tabLst>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23900" algn="l"/>
              </a:tabLst>
              <a:defRPr sz="1200">
                <a:solidFill>
                  <a:srgbClr val="000000"/>
                </a:solidFill>
                <a:latin typeface="Arial" panose="020B0604020202020204" pitchFamily="34" charset="0"/>
                <a:ea typeface="MS PGothic" panose="020B0600070205080204" pitchFamily="34" charset="-128"/>
              </a:defRPr>
            </a:lvl9pPr>
          </a:lstStyle>
          <a:p>
            <a:pPr algn="ctr" eaLnBrk="1" hangingPunct="1">
              <a:lnSpc>
                <a:spcPct val="95000"/>
              </a:lnSpc>
              <a:spcBef>
                <a:spcPct val="0"/>
              </a:spcBef>
              <a:spcAft>
                <a:spcPct val="0"/>
              </a:spcAft>
              <a:buClrTx/>
              <a:buFontTx/>
              <a:buNone/>
            </a:pPr>
            <a:r>
              <a:rPr lang="en-US" sz="1100" b="1" i="1">
                <a:solidFill>
                  <a:srgbClr val="0083B9"/>
                </a:solidFill>
              </a:rPr>
              <a:t>Decide</a:t>
            </a:r>
            <a:r>
              <a:rPr lang="en-US" sz="900" b="1" i="1">
                <a:solidFill>
                  <a:srgbClr val="0083B9"/>
                </a:solidFill>
              </a:rPr>
              <a:t> what to do</a:t>
            </a:r>
          </a:p>
        </p:txBody>
      </p:sp>
      <p:sp>
        <p:nvSpPr>
          <p:cNvPr id="40976" name="Text Box 16"/>
          <p:cNvSpPr txBox="1">
            <a:spLocks noChangeArrowheads="1"/>
          </p:cNvSpPr>
          <p:nvPr/>
        </p:nvSpPr>
        <p:spPr bwMode="auto">
          <a:xfrm>
            <a:off x="2347913" y="2574925"/>
            <a:ext cx="1757362" cy="411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1250"/>
              </a:spcBef>
              <a:spcAft>
                <a:spcPts val="25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panose="020B0604020202020204" pitchFamily="34" charset="0"/>
                <a:ea typeface="MS PGothic" panose="020B0600070205080204" pitchFamily="34" charset="-128"/>
              </a:defRPr>
            </a:lvl1pPr>
            <a:lvl2pPr>
              <a:spcBef>
                <a:spcPts val="225"/>
              </a:spcBef>
              <a:spcAft>
                <a:spcPts val="225"/>
              </a:spcAft>
              <a:buClr>
                <a:srgbClr val="000000"/>
              </a:buClr>
              <a:buSzPct val="100000"/>
              <a:buFont typeface="Times New Roman" panose="02020603050405020304" pitchFamily="18" charset="0"/>
              <a:buChar char="–"/>
              <a:tabLst>
                <a:tab pos="723900" algn="l"/>
                <a:tab pos="1447800" algn="l"/>
              </a:tabLst>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tabLst>
                <a:tab pos="723900" algn="l"/>
                <a:tab pos="1447800" algn="l"/>
              </a:tabLst>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tabLst>
                <a:tab pos="723900" algn="l"/>
                <a:tab pos="1447800" algn="l"/>
              </a:tabLst>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tabLst>
                <a:tab pos="723900" algn="l"/>
                <a:tab pos="1447800" algn="l"/>
              </a:tabLst>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23900" algn="l"/>
                <a:tab pos="1447800" algn="l"/>
              </a:tabLst>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23900" algn="l"/>
                <a:tab pos="1447800" algn="l"/>
              </a:tabLst>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23900" algn="l"/>
                <a:tab pos="1447800" algn="l"/>
              </a:tabLst>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23900" algn="l"/>
                <a:tab pos="1447800" algn="l"/>
              </a:tabLst>
              <a:defRPr sz="1200">
                <a:solidFill>
                  <a:srgbClr val="000000"/>
                </a:solidFill>
                <a:latin typeface="Arial" panose="020B0604020202020204" pitchFamily="34" charset="0"/>
                <a:ea typeface="MS PGothic" panose="020B0600070205080204" pitchFamily="34" charset="-128"/>
              </a:defRPr>
            </a:lvl9pPr>
          </a:lstStyle>
          <a:p>
            <a:pPr algn="ctr" eaLnBrk="1" hangingPunct="1">
              <a:lnSpc>
                <a:spcPct val="95000"/>
              </a:lnSpc>
              <a:spcBef>
                <a:spcPct val="0"/>
              </a:spcBef>
              <a:spcAft>
                <a:spcPct val="0"/>
              </a:spcAft>
              <a:buClrTx/>
              <a:buFontTx/>
              <a:buNone/>
            </a:pPr>
            <a:r>
              <a:rPr lang="en-US" sz="1100" b="1">
                <a:solidFill>
                  <a:srgbClr val="FF0000"/>
                </a:solidFill>
              </a:rPr>
              <a:t>Business </a:t>
            </a:r>
            <a:br>
              <a:rPr lang="en-US" sz="1100" b="1">
                <a:solidFill>
                  <a:srgbClr val="FF0000"/>
                </a:solidFill>
              </a:rPr>
            </a:br>
            <a:r>
              <a:rPr lang="en-US" sz="1100" b="1">
                <a:solidFill>
                  <a:srgbClr val="FF0000"/>
                </a:solidFill>
              </a:rPr>
              <a:t>Impact</a:t>
            </a:r>
          </a:p>
        </p:txBody>
      </p:sp>
      <p:sp>
        <p:nvSpPr>
          <p:cNvPr id="40977" name="Text Box 17"/>
          <p:cNvSpPr txBox="1">
            <a:spLocks noChangeArrowheads="1"/>
          </p:cNvSpPr>
          <p:nvPr/>
        </p:nvSpPr>
        <p:spPr bwMode="auto">
          <a:xfrm>
            <a:off x="3735388" y="2473325"/>
            <a:ext cx="1008062" cy="627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1250"/>
              </a:spcBef>
              <a:spcAft>
                <a:spcPts val="250"/>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ea typeface="MS PGothic" panose="020B0600070205080204" pitchFamily="34" charset="-128"/>
              </a:defRPr>
            </a:lvl1pPr>
            <a:lvl2pPr>
              <a:spcBef>
                <a:spcPts val="225"/>
              </a:spcBef>
              <a:spcAft>
                <a:spcPts val="225"/>
              </a:spcAft>
              <a:buClr>
                <a:srgbClr val="000000"/>
              </a:buClr>
              <a:buSzPct val="100000"/>
              <a:buFont typeface="Times New Roman" panose="02020603050405020304" pitchFamily="18" charset="0"/>
              <a:buChar char="–"/>
              <a:tabLst>
                <a:tab pos="723900" algn="l"/>
              </a:tabLst>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tabLst>
                <a:tab pos="723900" algn="l"/>
              </a:tabLst>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tabLst>
                <a:tab pos="723900" algn="l"/>
              </a:tabLst>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tabLst>
                <a:tab pos="723900" algn="l"/>
              </a:tabLst>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23900" algn="l"/>
              </a:tabLst>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23900" algn="l"/>
              </a:tabLst>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23900" algn="l"/>
              </a:tabLst>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23900" algn="l"/>
              </a:tabLst>
              <a:defRPr sz="1200">
                <a:solidFill>
                  <a:srgbClr val="000000"/>
                </a:solidFill>
                <a:latin typeface="Arial" panose="020B0604020202020204" pitchFamily="34" charset="0"/>
                <a:ea typeface="MS PGothic" panose="020B0600070205080204" pitchFamily="34" charset="-128"/>
              </a:defRPr>
            </a:lvl9pPr>
          </a:lstStyle>
          <a:p>
            <a:pPr algn="ctr" eaLnBrk="1" hangingPunct="1">
              <a:lnSpc>
                <a:spcPct val="95000"/>
              </a:lnSpc>
              <a:spcBef>
                <a:spcPct val="0"/>
              </a:spcBef>
              <a:spcAft>
                <a:spcPct val="0"/>
              </a:spcAft>
              <a:buClrTx/>
              <a:buFontTx/>
              <a:buNone/>
            </a:pPr>
            <a:r>
              <a:rPr lang="en-US" sz="1100" b="1">
                <a:solidFill>
                  <a:srgbClr val="007670"/>
                </a:solidFill>
              </a:rPr>
              <a:t>Application Steady State</a:t>
            </a:r>
          </a:p>
        </p:txBody>
      </p:sp>
      <p:sp>
        <p:nvSpPr>
          <p:cNvPr id="40978" name="Text Box 18"/>
          <p:cNvSpPr txBox="1">
            <a:spLocks noChangeArrowheads="1"/>
          </p:cNvSpPr>
          <p:nvPr/>
        </p:nvSpPr>
        <p:spPr bwMode="auto">
          <a:xfrm>
            <a:off x="1701800" y="4233863"/>
            <a:ext cx="1046163" cy="230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1250"/>
              </a:spcBef>
              <a:spcAft>
                <a:spcPts val="250"/>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ea typeface="MS PGothic" panose="020B0600070205080204" pitchFamily="34" charset="-128"/>
              </a:defRPr>
            </a:lvl1pPr>
            <a:lvl2pPr>
              <a:spcBef>
                <a:spcPts val="225"/>
              </a:spcBef>
              <a:spcAft>
                <a:spcPts val="225"/>
              </a:spcAft>
              <a:buClr>
                <a:srgbClr val="000000"/>
              </a:buClr>
              <a:buSzPct val="100000"/>
              <a:buFont typeface="Times New Roman" panose="02020603050405020304" pitchFamily="18" charset="0"/>
              <a:buChar char="–"/>
              <a:tabLst>
                <a:tab pos="723900" algn="l"/>
              </a:tabLst>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tabLst>
                <a:tab pos="723900" algn="l"/>
              </a:tabLst>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tabLst>
                <a:tab pos="723900" algn="l"/>
              </a:tabLst>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tabLst>
                <a:tab pos="723900" algn="l"/>
              </a:tabLst>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23900" algn="l"/>
              </a:tabLst>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23900" algn="l"/>
              </a:tabLst>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23900" algn="l"/>
              </a:tabLst>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23900" algn="l"/>
              </a:tabLst>
              <a:defRPr sz="1200">
                <a:solidFill>
                  <a:srgbClr val="000000"/>
                </a:solidFill>
                <a:latin typeface="Arial" panose="020B0604020202020204" pitchFamily="34" charset="0"/>
                <a:ea typeface="MS PGothic" panose="020B0600070205080204" pitchFamily="34" charset="-128"/>
              </a:defRPr>
            </a:lvl9pPr>
          </a:lstStyle>
          <a:p>
            <a:pPr algn="ctr" eaLnBrk="1" hangingPunct="1">
              <a:lnSpc>
                <a:spcPct val="75000"/>
              </a:lnSpc>
              <a:spcBef>
                <a:spcPts val="750"/>
              </a:spcBef>
              <a:spcAft>
                <a:spcPts val="750"/>
              </a:spcAft>
              <a:buClrTx/>
              <a:buFontTx/>
              <a:buNone/>
            </a:pPr>
            <a:r>
              <a:rPr lang="en-US" sz="1200" b="1" i="1">
                <a:solidFill>
                  <a:srgbClr val="FF0000"/>
                </a:solidFill>
                <a:latin typeface="Arial Narrow" panose="020B0606020202030204" pitchFamily="34" charset="0"/>
              </a:rPr>
              <a:t>shutdown</a:t>
            </a:r>
          </a:p>
        </p:txBody>
      </p:sp>
      <p:sp>
        <p:nvSpPr>
          <p:cNvPr id="40979" name="AutoShape 19"/>
          <p:cNvSpPr>
            <a:spLocks noChangeArrowheads="1"/>
          </p:cNvSpPr>
          <p:nvPr/>
        </p:nvSpPr>
        <p:spPr bwMode="auto">
          <a:xfrm>
            <a:off x="2116138" y="3897313"/>
            <a:ext cx="330200" cy="280987"/>
          </a:xfrm>
          <a:prstGeom prst="downArrow">
            <a:avLst>
              <a:gd name="adj1" fmla="val 50000"/>
              <a:gd name="adj2" fmla="val 25000"/>
            </a:avLst>
          </a:prstGeom>
          <a:gradFill rotWithShape="0">
            <a:gsLst>
              <a:gs pos="0">
                <a:srgbClr val="FFFFFF">
                  <a:alpha val="0"/>
                </a:srgbClr>
              </a:gs>
              <a:gs pos="100000">
                <a:srgbClr val="000000"/>
              </a:gs>
            </a:gsLst>
            <a:lin ang="5400000" scaled="1"/>
          </a:gradFill>
          <a:ln>
            <a:noFill/>
          </a:ln>
          <a:effectLst/>
          <a:extLs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ea typeface="MS PGothic" panose="020B0600070205080204" pitchFamily="34" charset="-128"/>
            </a:endParaRPr>
          </a:p>
        </p:txBody>
      </p:sp>
      <p:sp>
        <p:nvSpPr>
          <p:cNvPr id="40980" name="Freeform 20"/>
          <p:cNvSpPr>
            <a:spLocks noChangeArrowheads="1"/>
          </p:cNvSpPr>
          <p:nvPr/>
        </p:nvSpPr>
        <p:spPr bwMode="auto">
          <a:xfrm>
            <a:off x="2481263" y="3021013"/>
            <a:ext cx="473075" cy="1468437"/>
          </a:xfrm>
          <a:custGeom>
            <a:avLst/>
            <a:gdLst>
              <a:gd name="T0" fmla="*/ 0 w 10188"/>
              <a:gd name="T1" fmla="*/ 0 h 10000"/>
              <a:gd name="T2" fmla="*/ 1001204730 w 10188"/>
              <a:gd name="T3" fmla="*/ 2147483646 h 10000"/>
              <a:gd name="T4" fmla="*/ 1020028081 w 10188"/>
              <a:gd name="T5" fmla="*/ 2147483646 h 10000"/>
              <a:gd name="T6" fmla="*/ 0 60000 65536"/>
              <a:gd name="T7" fmla="*/ 0 60000 65536"/>
              <a:gd name="T8" fmla="*/ 0 60000 65536"/>
              <a:gd name="T9" fmla="*/ 0 w 10188"/>
              <a:gd name="T10" fmla="*/ 0 h 10000"/>
              <a:gd name="T11" fmla="*/ 10188 w 10188"/>
              <a:gd name="T12" fmla="*/ 10000 h 10000"/>
            </a:gdLst>
            <a:ahLst/>
            <a:cxnLst>
              <a:cxn ang="T6">
                <a:pos x="T0" y="T1"/>
              </a:cxn>
              <a:cxn ang="T7">
                <a:pos x="T2" y="T3"/>
              </a:cxn>
              <a:cxn ang="T8">
                <a:pos x="T4" y="T5"/>
              </a:cxn>
            </a:cxnLst>
            <a:rect l="T9" t="T10" r="T11" b="T12"/>
            <a:pathLst>
              <a:path w="10188" h="10000">
                <a:moveTo>
                  <a:pt x="0" y="0"/>
                </a:moveTo>
                <a:lnTo>
                  <a:pt x="10000" y="10000"/>
                </a:lnTo>
                <a:lnTo>
                  <a:pt x="10188" y="10000"/>
                </a:lnTo>
              </a:path>
            </a:pathLst>
          </a:custGeom>
          <a:noFill/>
          <a:ln w="50760">
            <a:solidFill>
              <a:srgbClr val="0A3A5E"/>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0981" name="AutoShape 21"/>
          <p:cNvSpPr>
            <a:spLocks noChangeArrowheads="1"/>
          </p:cNvSpPr>
          <p:nvPr/>
        </p:nvSpPr>
        <p:spPr bwMode="auto">
          <a:xfrm flipV="1">
            <a:off x="3268663" y="3902075"/>
            <a:ext cx="330200" cy="307975"/>
          </a:xfrm>
          <a:prstGeom prst="downArrow">
            <a:avLst>
              <a:gd name="adj1" fmla="val 50000"/>
              <a:gd name="adj2" fmla="val 25000"/>
            </a:avLst>
          </a:prstGeom>
          <a:gradFill rotWithShape="0">
            <a:gsLst>
              <a:gs pos="0">
                <a:srgbClr val="999999">
                  <a:alpha val="39998"/>
                </a:srgbClr>
              </a:gs>
              <a:gs pos="100000">
                <a:srgbClr val="000000"/>
              </a:gs>
            </a:gsLst>
            <a:lin ang="5400000" scaled="1"/>
          </a:gradFill>
          <a:ln>
            <a:noFill/>
          </a:ln>
          <a:effectLst/>
          <a:extLs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wrap="none" anchor="ctr"/>
          <a:lstStyle/>
          <a:p>
            <a:pPr eaLnBrk="1">
              <a:lnSpc>
                <a:spcPct val="93000"/>
              </a:lnSpc>
              <a:buClr>
                <a:srgbClr val="000000"/>
              </a:buClr>
              <a:buSzPct val="100000"/>
              <a:buFont typeface="Times New Roman" panose="02020603050405020304" pitchFamily="18" charset="0"/>
              <a:buNone/>
            </a:pPr>
            <a:endParaRPr lang="en-US">
              <a:ea typeface="MS PGothic" panose="020B0600070205080204" pitchFamily="34" charset="-128"/>
            </a:endParaRPr>
          </a:p>
        </p:txBody>
      </p:sp>
      <p:sp>
        <p:nvSpPr>
          <p:cNvPr id="40982" name="Text Box 22"/>
          <p:cNvSpPr txBox="1">
            <a:spLocks noChangeArrowheads="1"/>
          </p:cNvSpPr>
          <p:nvPr/>
        </p:nvSpPr>
        <p:spPr bwMode="auto">
          <a:xfrm>
            <a:off x="3036888" y="4237038"/>
            <a:ext cx="790575" cy="230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1250"/>
              </a:spcBef>
              <a:spcAft>
                <a:spcPts val="250"/>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ea typeface="MS PGothic" panose="020B0600070205080204" pitchFamily="34" charset="-128"/>
              </a:defRPr>
            </a:lvl1pPr>
            <a:lvl2pPr>
              <a:spcBef>
                <a:spcPts val="225"/>
              </a:spcBef>
              <a:spcAft>
                <a:spcPts val="225"/>
              </a:spcAft>
              <a:buClr>
                <a:srgbClr val="000000"/>
              </a:buClr>
              <a:buSzPct val="100000"/>
              <a:buFont typeface="Times New Roman" panose="02020603050405020304" pitchFamily="18" charset="0"/>
              <a:buChar char="–"/>
              <a:tabLst>
                <a:tab pos="723900" algn="l"/>
              </a:tabLst>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tabLst>
                <a:tab pos="723900" algn="l"/>
              </a:tabLst>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tabLst>
                <a:tab pos="723900" algn="l"/>
              </a:tabLst>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tabLst>
                <a:tab pos="723900" algn="l"/>
              </a:tabLst>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23900" algn="l"/>
              </a:tabLst>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23900" algn="l"/>
              </a:tabLst>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23900" algn="l"/>
              </a:tabLst>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23900" algn="l"/>
              </a:tabLst>
              <a:defRPr sz="1200">
                <a:solidFill>
                  <a:srgbClr val="000000"/>
                </a:solidFill>
                <a:latin typeface="Arial" panose="020B0604020202020204" pitchFamily="34" charset="0"/>
                <a:ea typeface="MS PGothic" panose="020B0600070205080204" pitchFamily="34" charset="-128"/>
              </a:defRPr>
            </a:lvl9pPr>
          </a:lstStyle>
          <a:p>
            <a:pPr algn="ctr" eaLnBrk="1" hangingPunct="1">
              <a:lnSpc>
                <a:spcPct val="75000"/>
              </a:lnSpc>
              <a:spcBef>
                <a:spcPts val="750"/>
              </a:spcBef>
              <a:spcAft>
                <a:spcPts val="750"/>
              </a:spcAft>
              <a:buClrTx/>
              <a:buFontTx/>
              <a:buNone/>
            </a:pPr>
            <a:r>
              <a:rPr lang="en-US" sz="1200" b="1" i="1">
                <a:solidFill>
                  <a:srgbClr val="009900"/>
                </a:solidFill>
              </a:rPr>
              <a:t>restart</a:t>
            </a:r>
          </a:p>
        </p:txBody>
      </p:sp>
      <p:sp>
        <p:nvSpPr>
          <p:cNvPr id="40983" name="Text Box 23"/>
          <p:cNvSpPr txBox="1">
            <a:spLocks noChangeArrowheads="1"/>
          </p:cNvSpPr>
          <p:nvPr/>
        </p:nvSpPr>
        <p:spPr bwMode="auto">
          <a:xfrm>
            <a:off x="2254250" y="4525963"/>
            <a:ext cx="1404938" cy="550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1250"/>
              </a:spcBef>
              <a:spcAft>
                <a:spcPts val="250"/>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ea typeface="MS PGothic" panose="020B0600070205080204" pitchFamily="34" charset="-128"/>
              </a:defRPr>
            </a:lvl1pPr>
            <a:lvl2pPr>
              <a:spcBef>
                <a:spcPts val="225"/>
              </a:spcBef>
              <a:spcAft>
                <a:spcPts val="225"/>
              </a:spcAft>
              <a:buClr>
                <a:srgbClr val="000000"/>
              </a:buClr>
              <a:buSzPct val="100000"/>
              <a:buFont typeface="Times New Roman" panose="02020603050405020304" pitchFamily="18" charset="0"/>
              <a:buChar char="–"/>
              <a:tabLst>
                <a:tab pos="723900" algn="l"/>
              </a:tabLst>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tabLst>
                <a:tab pos="723900" algn="l"/>
              </a:tabLst>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tabLst>
                <a:tab pos="723900" algn="l"/>
              </a:tabLst>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tabLst>
                <a:tab pos="723900" algn="l"/>
              </a:tabLst>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23900" algn="l"/>
              </a:tabLst>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23900" algn="l"/>
              </a:tabLst>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23900" algn="l"/>
              </a:tabLst>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23900" algn="l"/>
              </a:tabLst>
              <a:defRPr sz="1200">
                <a:solidFill>
                  <a:srgbClr val="000000"/>
                </a:solidFill>
                <a:latin typeface="Arial" panose="020B0604020202020204" pitchFamily="34" charset="0"/>
                <a:ea typeface="MS PGothic" panose="020B0600070205080204" pitchFamily="34" charset="-128"/>
              </a:defRPr>
            </a:lvl9pPr>
          </a:lstStyle>
          <a:p>
            <a:pPr algn="ctr" eaLnBrk="1" hangingPunct="1">
              <a:spcBef>
                <a:spcPts val="625"/>
              </a:spcBef>
              <a:spcAft>
                <a:spcPts val="625"/>
              </a:spcAft>
              <a:buClrTx/>
              <a:buFontTx/>
              <a:buNone/>
            </a:pPr>
            <a:r>
              <a:rPr lang="en-US" sz="1000" b="1" i="1">
                <a:solidFill>
                  <a:srgbClr val="262626"/>
                </a:solidFill>
                <a:ea typeface="DejaVu Sans" charset="0"/>
                <a:cs typeface="Arial" panose="020B0604020202020204" pitchFamily="34" charset="0"/>
              </a:rPr>
              <a:t> gathering of diagnostic information </a:t>
            </a:r>
          </a:p>
        </p:txBody>
      </p:sp>
      <p:sp>
        <p:nvSpPr>
          <p:cNvPr id="40984" name="Text Box 24"/>
          <p:cNvSpPr txBox="1">
            <a:spLocks noChangeArrowheads="1"/>
          </p:cNvSpPr>
          <p:nvPr/>
        </p:nvSpPr>
        <p:spPr bwMode="auto">
          <a:xfrm>
            <a:off x="3509963" y="4611688"/>
            <a:ext cx="720725"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algn="r" eaLnBrk="1" hangingPunct="1">
              <a:lnSpc>
                <a:spcPct val="75000"/>
              </a:lnSpc>
              <a:spcBef>
                <a:spcPts val="875"/>
              </a:spcBef>
              <a:spcAft>
                <a:spcPts val="875"/>
              </a:spcAft>
              <a:buSzPct val="100000"/>
            </a:pPr>
            <a:r>
              <a:rPr lang="en-US" sz="1400"/>
              <a:t>Time  </a:t>
            </a:r>
          </a:p>
        </p:txBody>
      </p:sp>
      <p:sp>
        <p:nvSpPr>
          <p:cNvPr id="40985" name="Freeform 25"/>
          <p:cNvSpPr>
            <a:spLocks noChangeArrowheads="1"/>
          </p:cNvSpPr>
          <p:nvPr/>
        </p:nvSpPr>
        <p:spPr bwMode="auto">
          <a:xfrm>
            <a:off x="4398963" y="4459288"/>
            <a:ext cx="125412" cy="119062"/>
          </a:xfrm>
          <a:custGeom>
            <a:avLst/>
            <a:gdLst>
              <a:gd name="T0" fmla="*/ 2147483646 w 443"/>
              <a:gd name="T1" fmla="*/ 2147483646 h 288"/>
              <a:gd name="T2" fmla="*/ 0 w 443"/>
              <a:gd name="T3" fmla="*/ 0 h 288"/>
              <a:gd name="T4" fmla="*/ 2147483646 w 443"/>
              <a:gd name="T5" fmla="*/ 0 h 288"/>
              <a:gd name="T6" fmla="*/ 2147483646 w 443"/>
              <a:gd name="T7" fmla="*/ 2147483646 h 288"/>
              <a:gd name="T8" fmla="*/ 2147483646 w 443"/>
              <a:gd name="T9" fmla="*/ 2147483646 h 288"/>
              <a:gd name="T10" fmla="*/ 0 w 443"/>
              <a:gd name="T11" fmla="*/ 2147483646 h 288"/>
              <a:gd name="T12" fmla="*/ 2147483646 w 443"/>
              <a:gd name="T13" fmla="*/ 2147483646 h 288"/>
              <a:gd name="T14" fmla="*/ 2147483646 w 443"/>
              <a:gd name="T15" fmla="*/ 2147483646 h 288"/>
              <a:gd name="T16" fmla="*/ 2147483646 w 443"/>
              <a:gd name="T17" fmla="*/ 2147483646 h 2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3"/>
              <a:gd name="T28" fmla="*/ 0 h 288"/>
              <a:gd name="T29" fmla="*/ 443 w 443"/>
              <a:gd name="T30" fmla="*/ 288 h 2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3" h="288">
                <a:moveTo>
                  <a:pt x="203" y="144"/>
                </a:moveTo>
                <a:lnTo>
                  <a:pt x="0" y="0"/>
                </a:lnTo>
                <a:lnTo>
                  <a:pt x="221" y="0"/>
                </a:lnTo>
                <a:lnTo>
                  <a:pt x="443" y="144"/>
                </a:lnTo>
                <a:lnTo>
                  <a:pt x="221" y="288"/>
                </a:lnTo>
                <a:lnTo>
                  <a:pt x="0" y="288"/>
                </a:lnTo>
                <a:lnTo>
                  <a:pt x="203" y="144"/>
                </a:lnTo>
                <a:lnTo>
                  <a:pt x="221" y="144"/>
                </a:lnTo>
                <a:lnTo>
                  <a:pt x="203" y="144"/>
                </a:lnTo>
                <a:close/>
              </a:path>
            </a:pathLst>
          </a:custGeom>
          <a:solidFill>
            <a:srgbClr val="000000"/>
          </a:solidFill>
          <a:ln>
            <a:noFill/>
          </a:ln>
          <a:effectLst/>
          <a:extLs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0986" name="Text Box 26"/>
          <p:cNvSpPr txBox="1">
            <a:spLocks noChangeArrowheads="1"/>
          </p:cNvSpPr>
          <p:nvPr/>
        </p:nvSpPr>
        <p:spPr bwMode="auto">
          <a:xfrm>
            <a:off x="7839075" y="4584700"/>
            <a:ext cx="720725"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algn="r" eaLnBrk="1" hangingPunct="1">
              <a:lnSpc>
                <a:spcPct val="75000"/>
              </a:lnSpc>
              <a:spcBef>
                <a:spcPts val="875"/>
              </a:spcBef>
              <a:spcAft>
                <a:spcPts val="875"/>
              </a:spcAft>
              <a:buSzPct val="100000"/>
            </a:pPr>
            <a:r>
              <a:rPr lang="en-US" sz="1400"/>
              <a:t>Time  </a:t>
            </a:r>
          </a:p>
        </p:txBody>
      </p:sp>
      <p:sp>
        <p:nvSpPr>
          <p:cNvPr id="40987" name="Freeform 27"/>
          <p:cNvSpPr>
            <a:spLocks noChangeArrowheads="1"/>
          </p:cNvSpPr>
          <p:nvPr/>
        </p:nvSpPr>
        <p:spPr bwMode="auto">
          <a:xfrm>
            <a:off x="8631238" y="4473575"/>
            <a:ext cx="125412" cy="119063"/>
          </a:xfrm>
          <a:custGeom>
            <a:avLst/>
            <a:gdLst>
              <a:gd name="T0" fmla="*/ 2147483646 w 443"/>
              <a:gd name="T1" fmla="*/ 2147483646 h 288"/>
              <a:gd name="T2" fmla="*/ 0 w 443"/>
              <a:gd name="T3" fmla="*/ 0 h 288"/>
              <a:gd name="T4" fmla="*/ 2147483646 w 443"/>
              <a:gd name="T5" fmla="*/ 0 h 288"/>
              <a:gd name="T6" fmla="*/ 2147483646 w 443"/>
              <a:gd name="T7" fmla="*/ 2147483646 h 288"/>
              <a:gd name="T8" fmla="*/ 2147483646 w 443"/>
              <a:gd name="T9" fmla="*/ 2147483646 h 288"/>
              <a:gd name="T10" fmla="*/ 0 w 443"/>
              <a:gd name="T11" fmla="*/ 2147483646 h 288"/>
              <a:gd name="T12" fmla="*/ 2147483646 w 443"/>
              <a:gd name="T13" fmla="*/ 2147483646 h 288"/>
              <a:gd name="T14" fmla="*/ 2147483646 w 443"/>
              <a:gd name="T15" fmla="*/ 2147483646 h 288"/>
              <a:gd name="T16" fmla="*/ 2147483646 w 443"/>
              <a:gd name="T17" fmla="*/ 2147483646 h 2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3"/>
              <a:gd name="T28" fmla="*/ 0 h 288"/>
              <a:gd name="T29" fmla="*/ 443 w 443"/>
              <a:gd name="T30" fmla="*/ 288 h 2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3" h="288">
                <a:moveTo>
                  <a:pt x="203" y="144"/>
                </a:moveTo>
                <a:lnTo>
                  <a:pt x="0" y="0"/>
                </a:lnTo>
                <a:lnTo>
                  <a:pt x="221" y="0"/>
                </a:lnTo>
                <a:lnTo>
                  <a:pt x="443" y="144"/>
                </a:lnTo>
                <a:lnTo>
                  <a:pt x="221" y="288"/>
                </a:lnTo>
                <a:lnTo>
                  <a:pt x="0" y="288"/>
                </a:lnTo>
                <a:lnTo>
                  <a:pt x="203" y="144"/>
                </a:lnTo>
                <a:lnTo>
                  <a:pt x="221" y="144"/>
                </a:lnTo>
                <a:lnTo>
                  <a:pt x="203" y="144"/>
                </a:lnTo>
                <a:close/>
              </a:path>
            </a:pathLst>
          </a:custGeom>
          <a:solidFill>
            <a:srgbClr val="000000"/>
          </a:solidFill>
          <a:ln>
            <a:noFill/>
          </a:ln>
          <a:effectLst/>
          <a:extLs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0988" name="Text Box 28"/>
          <p:cNvSpPr txBox="1">
            <a:spLocks noChangeArrowheads="1"/>
          </p:cNvSpPr>
          <p:nvPr/>
        </p:nvSpPr>
        <p:spPr bwMode="auto">
          <a:xfrm>
            <a:off x="5113338" y="1779588"/>
            <a:ext cx="844550" cy="306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46800" rIns="0" bIns="46800">
            <a:spAutoFit/>
          </a:bodyPr>
          <a:lstStyle>
            <a:lvl1pPr>
              <a:spcBef>
                <a:spcPts val="1250"/>
              </a:spcBef>
              <a:spcAft>
                <a:spcPts val="250"/>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ea typeface="MS PGothic" panose="020B0600070205080204" pitchFamily="34" charset="-128"/>
              </a:defRPr>
            </a:lvl1pPr>
            <a:lvl2pPr>
              <a:spcBef>
                <a:spcPts val="225"/>
              </a:spcBef>
              <a:spcAft>
                <a:spcPts val="225"/>
              </a:spcAft>
              <a:buClr>
                <a:srgbClr val="000000"/>
              </a:buClr>
              <a:buSzPct val="100000"/>
              <a:buFont typeface="Times New Roman" panose="02020603050405020304" pitchFamily="18" charset="0"/>
              <a:buChar char="–"/>
              <a:tabLst>
                <a:tab pos="723900" algn="l"/>
              </a:tabLst>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tabLst>
                <a:tab pos="723900" algn="l"/>
              </a:tabLst>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tabLst>
                <a:tab pos="723900" algn="l"/>
              </a:tabLst>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tabLst>
                <a:tab pos="723900" algn="l"/>
              </a:tabLst>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23900" algn="l"/>
              </a:tabLst>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23900" algn="l"/>
              </a:tabLst>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23900" algn="l"/>
              </a:tabLst>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23900" algn="l"/>
              </a:tabLst>
              <a:defRPr sz="1200">
                <a:solidFill>
                  <a:srgbClr val="000000"/>
                </a:solidFill>
                <a:latin typeface="Arial" panose="020B0604020202020204" pitchFamily="34" charset="0"/>
                <a:ea typeface="MS PGothic" panose="020B0600070205080204" pitchFamily="34" charset="-128"/>
              </a:defRPr>
            </a:lvl9pPr>
          </a:lstStyle>
          <a:p>
            <a:pPr algn="ctr" eaLnBrk="1" hangingPunct="1">
              <a:spcBef>
                <a:spcPts val="875"/>
              </a:spcBef>
              <a:spcAft>
                <a:spcPts val="875"/>
              </a:spcAft>
              <a:buClrTx/>
              <a:buFontTx/>
              <a:buNone/>
            </a:pPr>
            <a:r>
              <a:rPr lang="en-US" sz="1400" b="1" i="1">
                <a:solidFill>
                  <a:srgbClr val="FF0000"/>
                </a:solidFill>
              </a:rPr>
              <a:t>Problem</a:t>
            </a:r>
          </a:p>
        </p:txBody>
      </p:sp>
      <p:sp>
        <p:nvSpPr>
          <p:cNvPr id="40989" name="Rectangle 29"/>
          <p:cNvSpPr>
            <a:spLocks noChangeArrowheads="1"/>
          </p:cNvSpPr>
          <p:nvPr/>
        </p:nvSpPr>
        <p:spPr bwMode="auto">
          <a:xfrm>
            <a:off x="5054600" y="2633663"/>
            <a:ext cx="1519238" cy="354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1250"/>
              </a:spcBef>
              <a:spcAft>
                <a:spcPts val="25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panose="020B0604020202020204" pitchFamily="34" charset="0"/>
                <a:ea typeface="MS PGothic" panose="020B0600070205080204" pitchFamily="34" charset="-128"/>
              </a:defRPr>
            </a:lvl1pPr>
            <a:lvl2pPr>
              <a:spcBef>
                <a:spcPts val="225"/>
              </a:spcBef>
              <a:spcAft>
                <a:spcPts val="225"/>
              </a:spcAft>
              <a:buClr>
                <a:srgbClr val="000000"/>
              </a:buClr>
              <a:buSzPct val="100000"/>
              <a:buFont typeface="Times New Roman" panose="02020603050405020304" pitchFamily="18" charset="0"/>
              <a:buChar char="–"/>
              <a:tabLst>
                <a:tab pos="723900" algn="l"/>
                <a:tab pos="1447800" algn="l"/>
              </a:tabLst>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tabLst>
                <a:tab pos="723900" algn="l"/>
                <a:tab pos="1447800" algn="l"/>
              </a:tabLst>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tabLst>
                <a:tab pos="723900" algn="l"/>
                <a:tab pos="1447800" algn="l"/>
              </a:tabLst>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tabLst>
                <a:tab pos="723900" algn="l"/>
                <a:tab pos="1447800" algn="l"/>
              </a:tabLst>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23900" algn="l"/>
                <a:tab pos="1447800" algn="l"/>
              </a:tabLst>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23900" algn="l"/>
                <a:tab pos="1447800" algn="l"/>
              </a:tabLst>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23900" algn="l"/>
                <a:tab pos="1447800" algn="l"/>
              </a:tabLst>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23900" algn="l"/>
                <a:tab pos="1447800" algn="l"/>
              </a:tabLst>
              <a:defRPr sz="1200">
                <a:solidFill>
                  <a:srgbClr val="000000"/>
                </a:solidFill>
                <a:latin typeface="Arial" panose="020B0604020202020204" pitchFamily="34" charset="0"/>
                <a:ea typeface="MS PGothic" panose="020B0600070205080204" pitchFamily="34" charset="-128"/>
              </a:defRPr>
            </a:lvl9pPr>
          </a:lstStyle>
          <a:p>
            <a:pPr algn="ctr" eaLnBrk="1" hangingPunct="1">
              <a:lnSpc>
                <a:spcPct val="95000"/>
              </a:lnSpc>
              <a:spcBef>
                <a:spcPct val="0"/>
              </a:spcBef>
              <a:spcAft>
                <a:spcPct val="0"/>
              </a:spcAft>
              <a:buClrTx/>
              <a:buFontTx/>
              <a:buNone/>
            </a:pPr>
            <a:r>
              <a:rPr lang="en-US" sz="1000" b="1" i="1">
                <a:solidFill>
                  <a:srgbClr val="0083B9"/>
                </a:solidFill>
                <a:ea typeface="DejaVu Sans" charset="0"/>
                <a:cs typeface="Arial" panose="020B0604020202020204" pitchFamily="34" charset="0"/>
              </a:rPr>
              <a:t>Decide</a:t>
            </a:r>
            <a:r>
              <a:rPr lang="en-US" sz="800" b="1" i="1">
                <a:solidFill>
                  <a:srgbClr val="0083B9"/>
                </a:solidFill>
                <a:ea typeface="DejaVu Sans" charset="0"/>
                <a:cs typeface="Arial" panose="020B0604020202020204" pitchFamily="34" charset="0"/>
              </a:rPr>
              <a:t> </a:t>
            </a:r>
            <a:br>
              <a:rPr lang="en-US" sz="800" b="1" i="1">
                <a:solidFill>
                  <a:srgbClr val="0083B9"/>
                </a:solidFill>
                <a:ea typeface="DejaVu Sans" charset="0"/>
                <a:cs typeface="Arial" panose="020B0604020202020204" pitchFamily="34" charset="0"/>
              </a:rPr>
            </a:br>
            <a:r>
              <a:rPr lang="en-US" sz="800" b="1" i="1">
                <a:solidFill>
                  <a:srgbClr val="0083B9"/>
                </a:solidFill>
                <a:ea typeface="DejaVu Sans" charset="0"/>
                <a:cs typeface="Arial" panose="020B0604020202020204" pitchFamily="34" charset="0"/>
              </a:rPr>
              <a:t>what to do</a:t>
            </a:r>
          </a:p>
        </p:txBody>
      </p:sp>
      <p:sp>
        <p:nvSpPr>
          <p:cNvPr id="40990" name="Text Box 30"/>
          <p:cNvSpPr txBox="1">
            <a:spLocks noChangeArrowheads="1"/>
          </p:cNvSpPr>
          <p:nvPr/>
        </p:nvSpPr>
        <p:spPr bwMode="auto">
          <a:xfrm>
            <a:off x="6122988" y="2606675"/>
            <a:ext cx="898525" cy="411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1250"/>
              </a:spcBef>
              <a:spcAft>
                <a:spcPts val="250"/>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ea typeface="MS PGothic" panose="020B0600070205080204" pitchFamily="34" charset="-128"/>
              </a:defRPr>
            </a:lvl1pPr>
            <a:lvl2pPr>
              <a:spcBef>
                <a:spcPts val="225"/>
              </a:spcBef>
              <a:spcAft>
                <a:spcPts val="225"/>
              </a:spcAft>
              <a:buClr>
                <a:srgbClr val="000000"/>
              </a:buClr>
              <a:buSzPct val="100000"/>
              <a:buFont typeface="Times New Roman" panose="02020603050405020304" pitchFamily="18" charset="0"/>
              <a:buChar char="–"/>
              <a:tabLst>
                <a:tab pos="723900" algn="l"/>
              </a:tabLst>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tabLst>
                <a:tab pos="723900" algn="l"/>
              </a:tabLst>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tabLst>
                <a:tab pos="723900" algn="l"/>
              </a:tabLst>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tabLst>
                <a:tab pos="723900" algn="l"/>
              </a:tabLst>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23900" algn="l"/>
              </a:tabLst>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23900" algn="l"/>
              </a:tabLst>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23900" algn="l"/>
              </a:tabLst>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23900" algn="l"/>
              </a:tabLst>
              <a:defRPr sz="1200">
                <a:solidFill>
                  <a:srgbClr val="000000"/>
                </a:solidFill>
                <a:latin typeface="Arial" panose="020B0604020202020204" pitchFamily="34" charset="0"/>
                <a:ea typeface="MS PGothic" panose="020B0600070205080204" pitchFamily="34" charset="-128"/>
              </a:defRPr>
            </a:lvl9pPr>
          </a:lstStyle>
          <a:p>
            <a:pPr algn="ctr" eaLnBrk="1" hangingPunct="1">
              <a:lnSpc>
                <a:spcPct val="95000"/>
              </a:lnSpc>
              <a:spcBef>
                <a:spcPct val="0"/>
              </a:spcBef>
              <a:spcAft>
                <a:spcPct val="0"/>
              </a:spcAft>
              <a:buClrTx/>
              <a:buFontTx/>
              <a:buNone/>
            </a:pPr>
            <a:r>
              <a:rPr lang="en-US" sz="1100" b="1">
                <a:solidFill>
                  <a:srgbClr val="FF0000"/>
                </a:solidFill>
              </a:rPr>
              <a:t>Business </a:t>
            </a:r>
            <a:br>
              <a:rPr lang="en-US" sz="1100" b="1">
                <a:solidFill>
                  <a:srgbClr val="FF0000"/>
                </a:solidFill>
              </a:rPr>
            </a:br>
            <a:r>
              <a:rPr lang="en-US" sz="1100" b="1">
                <a:solidFill>
                  <a:srgbClr val="FF0000"/>
                </a:solidFill>
              </a:rPr>
              <a:t>Impact</a:t>
            </a:r>
          </a:p>
        </p:txBody>
      </p:sp>
      <p:sp>
        <p:nvSpPr>
          <p:cNvPr id="40991" name="Text Box 31"/>
          <p:cNvSpPr txBox="1">
            <a:spLocks noChangeArrowheads="1"/>
          </p:cNvSpPr>
          <p:nvPr/>
        </p:nvSpPr>
        <p:spPr bwMode="auto">
          <a:xfrm>
            <a:off x="7102475" y="2532063"/>
            <a:ext cx="1011238" cy="569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1250"/>
              </a:spcBef>
              <a:spcAft>
                <a:spcPts val="250"/>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ea typeface="MS PGothic" panose="020B0600070205080204" pitchFamily="34" charset="-128"/>
              </a:defRPr>
            </a:lvl1pPr>
            <a:lvl2pPr>
              <a:spcBef>
                <a:spcPts val="225"/>
              </a:spcBef>
              <a:spcAft>
                <a:spcPts val="225"/>
              </a:spcAft>
              <a:buClr>
                <a:srgbClr val="000000"/>
              </a:buClr>
              <a:buSzPct val="100000"/>
              <a:buFont typeface="Times New Roman" panose="02020603050405020304" pitchFamily="18" charset="0"/>
              <a:buChar char="–"/>
              <a:tabLst>
                <a:tab pos="723900" algn="l"/>
              </a:tabLst>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tabLst>
                <a:tab pos="723900" algn="l"/>
              </a:tabLst>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tabLst>
                <a:tab pos="723900" algn="l"/>
              </a:tabLst>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tabLst>
                <a:tab pos="723900" algn="l"/>
              </a:tabLst>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23900" algn="l"/>
              </a:tabLst>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23900" algn="l"/>
              </a:tabLst>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23900" algn="l"/>
              </a:tabLst>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23900" algn="l"/>
              </a:tabLst>
              <a:defRPr sz="1200">
                <a:solidFill>
                  <a:srgbClr val="000000"/>
                </a:solidFill>
                <a:latin typeface="Arial" panose="020B0604020202020204" pitchFamily="34" charset="0"/>
                <a:ea typeface="MS PGothic" panose="020B0600070205080204" pitchFamily="34" charset="-128"/>
              </a:defRPr>
            </a:lvl9pPr>
          </a:lstStyle>
          <a:p>
            <a:pPr algn="ctr" eaLnBrk="1" hangingPunct="1">
              <a:lnSpc>
                <a:spcPct val="95000"/>
              </a:lnSpc>
              <a:spcBef>
                <a:spcPct val="0"/>
              </a:spcBef>
              <a:spcAft>
                <a:spcPct val="0"/>
              </a:spcAft>
              <a:buClrTx/>
              <a:buFontTx/>
              <a:buNone/>
            </a:pPr>
            <a:r>
              <a:rPr lang="en-US" sz="1100" b="1">
                <a:solidFill>
                  <a:srgbClr val="007670"/>
                </a:solidFill>
              </a:rPr>
              <a:t>Application Steady State</a:t>
            </a:r>
          </a:p>
        </p:txBody>
      </p:sp>
      <p:sp>
        <p:nvSpPr>
          <p:cNvPr id="40992" name="Text Box 32"/>
          <p:cNvSpPr txBox="1">
            <a:spLocks noChangeArrowheads="1"/>
          </p:cNvSpPr>
          <p:nvPr/>
        </p:nvSpPr>
        <p:spPr bwMode="auto">
          <a:xfrm>
            <a:off x="5375275" y="4244975"/>
            <a:ext cx="1035050" cy="230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1250"/>
              </a:spcBef>
              <a:spcAft>
                <a:spcPts val="250"/>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ea typeface="MS PGothic" panose="020B0600070205080204" pitchFamily="34" charset="-128"/>
              </a:defRPr>
            </a:lvl1pPr>
            <a:lvl2pPr>
              <a:spcBef>
                <a:spcPts val="225"/>
              </a:spcBef>
              <a:spcAft>
                <a:spcPts val="225"/>
              </a:spcAft>
              <a:buClr>
                <a:srgbClr val="000000"/>
              </a:buClr>
              <a:buSzPct val="100000"/>
              <a:buFont typeface="Times New Roman" panose="02020603050405020304" pitchFamily="18" charset="0"/>
              <a:buChar char="–"/>
              <a:tabLst>
                <a:tab pos="723900" algn="l"/>
              </a:tabLst>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tabLst>
                <a:tab pos="723900" algn="l"/>
              </a:tabLst>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tabLst>
                <a:tab pos="723900" algn="l"/>
              </a:tabLst>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tabLst>
                <a:tab pos="723900" algn="l"/>
              </a:tabLst>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23900" algn="l"/>
              </a:tabLst>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23900" algn="l"/>
              </a:tabLst>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23900" algn="l"/>
              </a:tabLst>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23900" algn="l"/>
              </a:tabLst>
              <a:defRPr sz="1200">
                <a:solidFill>
                  <a:srgbClr val="000000"/>
                </a:solidFill>
                <a:latin typeface="Arial" panose="020B0604020202020204" pitchFamily="34" charset="0"/>
                <a:ea typeface="MS PGothic" panose="020B0600070205080204" pitchFamily="34" charset="-128"/>
              </a:defRPr>
            </a:lvl9pPr>
          </a:lstStyle>
          <a:p>
            <a:pPr algn="ctr" eaLnBrk="1" hangingPunct="1">
              <a:lnSpc>
                <a:spcPct val="75000"/>
              </a:lnSpc>
              <a:spcBef>
                <a:spcPts val="750"/>
              </a:spcBef>
              <a:spcAft>
                <a:spcPts val="750"/>
              </a:spcAft>
              <a:buClrTx/>
              <a:buFontTx/>
              <a:buNone/>
            </a:pPr>
            <a:r>
              <a:rPr lang="en-US" sz="1200" b="1" i="1">
                <a:solidFill>
                  <a:srgbClr val="FF0000"/>
                </a:solidFill>
                <a:latin typeface="Arial Narrow" panose="020B0606020202030204" pitchFamily="34" charset="0"/>
              </a:rPr>
              <a:t>shutdown</a:t>
            </a:r>
          </a:p>
        </p:txBody>
      </p:sp>
      <p:sp>
        <p:nvSpPr>
          <p:cNvPr id="40993" name="AutoShape 33"/>
          <p:cNvSpPr>
            <a:spLocks noChangeArrowheads="1"/>
          </p:cNvSpPr>
          <p:nvPr/>
        </p:nvSpPr>
        <p:spPr bwMode="auto">
          <a:xfrm>
            <a:off x="5822950" y="3948113"/>
            <a:ext cx="330200" cy="280987"/>
          </a:xfrm>
          <a:prstGeom prst="downArrow">
            <a:avLst>
              <a:gd name="adj1" fmla="val 50000"/>
              <a:gd name="adj2" fmla="val 25000"/>
            </a:avLst>
          </a:prstGeom>
          <a:gradFill rotWithShape="0">
            <a:gsLst>
              <a:gs pos="0">
                <a:srgbClr val="FFFFFF">
                  <a:alpha val="0"/>
                </a:srgbClr>
              </a:gs>
              <a:gs pos="100000">
                <a:srgbClr val="000000"/>
              </a:gs>
            </a:gsLst>
            <a:lin ang="5400000" scaled="1"/>
          </a:gradFill>
          <a:ln>
            <a:noFill/>
          </a:ln>
          <a:effectLst/>
          <a:extLs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ea typeface="MS PGothic" panose="020B0600070205080204" pitchFamily="34" charset="-128"/>
            </a:endParaRPr>
          </a:p>
        </p:txBody>
      </p:sp>
      <p:sp>
        <p:nvSpPr>
          <p:cNvPr id="40994" name="Text Box 34"/>
          <p:cNvSpPr txBox="1">
            <a:spLocks noChangeArrowheads="1"/>
          </p:cNvSpPr>
          <p:nvPr/>
        </p:nvSpPr>
        <p:spPr bwMode="auto">
          <a:xfrm>
            <a:off x="5605463" y="4545013"/>
            <a:ext cx="1404937" cy="481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1250"/>
              </a:spcBef>
              <a:spcAft>
                <a:spcPts val="250"/>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ea typeface="MS PGothic" panose="020B0600070205080204" pitchFamily="34" charset="-128"/>
              </a:defRPr>
            </a:lvl1pPr>
            <a:lvl2pPr>
              <a:spcBef>
                <a:spcPts val="225"/>
              </a:spcBef>
              <a:spcAft>
                <a:spcPts val="225"/>
              </a:spcAft>
              <a:buClr>
                <a:srgbClr val="000000"/>
              </a:buClr>
              <a:buSzPct val="100000"/>
              <a:buFont typeface="Times New Roman" panose="02020603050405020304" pitchFamily="18" charset="0"/>
              <a:buChar char="–"/>
              <a:tabLst>
                <a:tab pos="723900" algn="l"/>
              </a:tabLst>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tabLst>
                <a:tab pos="723900" algn="l"/>
              </a:tabLst>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tabLst>
                <a:tab pos="723900" algn="l"/>
              </a:tabLst>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tabLst>
                <a:tab pos="723900" algn="l"/>
              </a:tabLst>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23900" algn="l"/>
              </a:tabLst>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23900" algn="l"/>
              </a:tabLst>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23900" algn="l"/>
              </a:tabLst>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23900" algn="l"/>
              </a:tabLst>
              <a:defRPr sz="1200">
                <a:solidFill>
                  <a:srgbClr val="000000"/>
                </a:solidFill>
                <a:latin typeface="Arial" panose="020B0604020202020204" pitchFamily="34" charset="0"/>
                <a:ea typeface="MS PGothic" panose="020B0600070205080204" pitchFamily="34" charset="-128"/>
              </a:defRPr>
            </a:lvl9pPr>
          </a:lstStyle>
          <a:p>
            <a:pPr algn="ctr" eaLnBrk="1" hangingPunct="1">
              <a:lnSpc>
                <a:spcPct val="85000"/>
              </a:lnSpc>
              <a:spcBef>
                <a:spcPts val="625"/>
              </a:spcBef>
              <a:spcAft>
                <a:spcPts val="625"/>
              </a:spcAft>
              <a:buClrTx/>
              <a:buFontTx/>
              <a:buNone/>
            </a:pPr>
            <a:r>
              <a:rPr lang="en-US" sz="1000" b="1" i="1">
                <a:solidFill>
                  <a:srgbClr val="262626"/>
                </a:solidFill>
                <a:ea typeface="DejaVu Sans" charset="0"/>
                <a:cs typeface="Arial" panose="020B0604020202020204" pitchFamily="34" charset="0"/>
              </a:rPr>
              <a:t> gathering of diagnostic information </a:t>
            </a:r>
          </a:p>
        </p:txBody>
      </p:sp>
      <p:sp>
        <p:nvSpPr>
          <p:cNvPr id="40995" name="AutoShape 35"/>
          <p:cNvSpPr>
            <a:spLocks noChangeArrowheads="1"/>
          </p:cNvSpPr>
          <p:nvPr/>
        </p:nvSpPr>
        <p:spPr bwMode="auto">
          <a:xfrm flipV="1">
            <a:off x="6829425" y="3906838"/>
            <a:ext cx="330200" cy="330200"/>
          </a:xfrm>
          <a:prstGeom prst="downArrow">
            <a:avLst>
              <a:gd name="adj1" fmla="val 50000"/>
              <a:gd name="adj2" fmla="val 25000"/>
            </a:avLst>
          </a:prstGeom>
          <a:gradFill rotWithShape="0">
            <a:gsLst>
              <a:gs pos="0">
                <a:srgbClr val="686868">
                  <a:alpha val="59998"/>
                </a:srgbClr>
              </a:gs>
              <a:gs pos="100000">
                <a:srgbClr val="000000"/>
              </a:gs>
            </a:gsLst>
            <a:lin ang="5400000" scaled="1"/>
          </a:gradFill>
          <a:ln>
            <a:noFill/>
          </a:ln>
          <a:effectLst/>
          <a:extLs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wrap="none" anchor="ctr"/>
          <a:lstStyle/>
          <a:p>
            <a:pPr eaLnBrk="1">
              <a:lnSpc>
                <a:spcPct val="93000"/>
              </a:lnSpc>
              <a:buClr>
                <a:srgbClr val="000000"/>
              </a:buClr>
              <a:buSzPct val="100000"/>
              <a:buFont typeface="Times New Roman" panose="02020603050405020304" pitchFamily="18" charset="0"/>
              <a:buNone/>
            </a:pPr>
            <a:endParaRPr lang="en-US">
              <a:ea typeface="MS PGothic" panose="020B0600070205080204" pitchFamily="34" charset="-128"/>
            </a:endParaRPr>
          </a:p>
        </p:txBody>
      </p:sp>
      <p:sp>
        <p:nvSpPr>
          <p:cNvPr id="40996" name="Text Box 36"/>
          <p:cNvSpPr txBox="1">
            <a:spLocks noChangeArrowheads="1"/>
          </p:cNvSpPr>
          <p:nvPr/>
        </p:nvSpPr>
        <p:spPr bwMode="auto">
          <a:xfrm>
            <a:off x="6684963" y="4271963"/>
            <a:ext cx="769937" cy="230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1250"/>
              </a:spcBef>
              <a:spcAft>
                <a:spcPts val="250"/>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ea typeface="MS PGothic" panose="020B0600070205080204" pitchFamily="34" charset="-128"/>
              </a:defRPr>
            </a:lvl1pPr>
            <a:lvl2pPr>
              <a:spcBef>
                <a:spcPts val="225"/>
              </a:spcBef>
              <a:spcAft>
                <a:spcPts val="225"/>
              </a:spcAft>
              <a:buClr>
                <a:srgbClr val="000000"/>
              </a:buClr>
              <a:buSzPct val="100000"/>
              <a:buFont typeface="Times New Roman" panose="02020603050405020304" pitchFamily="18" charset="0"/>
              <a:buChar char="–"/>
              <a:tabLst>
                <a:tab pos="723900" algn="l"/>
              </a:tabLst>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tabLst>
                <a:tab pos="723900" algn="l"/>
              </a:tabLst>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tabLst>
                <a:tab pos="723900" algn="l"/>
              </a:tabLst>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tabLst>
                <a:tab pos="723900" algn="l"/>
              </a:tabLst>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23900" algn="l"/>
              </a:tabLst>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23900" algn="l"/>
              </a:tabLst>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23900" algn="l"/>
              </a:tabLst>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23900" algn="l"/>
              </a:tabLst>
              <a:defRPr sz="1200">
                <a:solidFill>
                  <a:srgbClr val="000000"/>
                </a:solidFill>
                <a:latin typeface="Arial" panose="020B0604020202020204" pitchFamily="34" charset="0"/>
                <a:ea typeface="MS PGothic" panose="020B0600070205080204" pitchFamily="34" charset="-128"/>
              </a:defRPr>
            </a:lvl9pPr>
          </a:lstStyle>
          <a:p>
            <a:pPr algn="ctr" eaLnBrk="1" hangingPunct="1">
              <a:lnSpc>
                <a:spcPct val="75000"/>
              </a:lnSpc>
              <a:spcBef>
                <a:spcPts val="750"/>
              </a:spcBef>
              <a:spcAft>
                <a:spcPts val="750"/>
              </a:spcAft>
              <a:buClrTx/>
              <a:buFontTx/>
              <a:buNone/>
            </a:pPr>
            <a:r>
              <a:rPr lang="en-US" sz="1200" b="1" i="1">
                <a:solidFill>
                  <a:srgbClr val="009900"/>
                </a:solidFill>
              </a:rPr>
              <a:t>restart</a:t>
            </a:r>
          </a:p>
        </p:txBody>
      </p:sp>
      <p:sp>
        <p:nvSpPr>
          <p:cNvPr id="40997" name="Line 37"/>
          <p:cNvSpPr>
            <a:spLocks noChangeShapeType="1"/>
          </p:cNvSpPr>
          <p:nvPr/>
        </p:nvSpPr>
        <p:spPr bwMode="auto">
          <a:xfrm>
            <a:off x="5497513" y="2363788"/>
            <a:ext cx="3175" cy="754062"/>
          </a:xfrm>
          <a:prstGeom prst="line">
            <a:avLst/>
          </a:prstGeom>
          <a:noFill/>
          <a:ln w="9360" cap="rnd">
            <a:solidFill>
              <a:srgbClr val="FF0000"/>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pic>
        <p:nvPicPr>
          <p:cNvPr id="40998" name="Picture 38" descr="star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43513" y="2033588"/>
            <a:ext cx="465137" cy="3762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0999" name="Picture 39" descr="star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750" y="2032000"/>
            <a:ext cx="441325" cy="355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41000" name="AutoShape 40"/>
          <p:cNvCxnSpPr>
            <a:cxnSpLocks noChangeShapeType="1"/>
          </p:cNvCxnSpPr>
          <p:nvPr/>
        </p:nvCxnSpPr>
        <p:spPr bwMode="auto">
          <a:xfrm>
            <a:off x="5505450" y="3028950"/>
            <a:ext cx="1325563" cy="9525"/>
          </a:xfrm>
          <a:prstGeom prst="straightConnector1">
            <a:avLst/>
          </a:prstGeom>
          <a:noFill/>
          <a:ln w="38160">
            <a:solidFill>
              <a:srgbClr val="FF5050"/>
            </a:solidFill>
            <a:prstDash val="sysDot"/>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1001" name="AutoShape 41"/>
          <p:cNvCxnSpPr>
            <a:cxnSpLocks noChangeShapeType="1"/>
          </p:cNvCxnSpPr>
          <p:nvPr/>
        </p:nvCxnSpPr>
        <p:spPr bwMode="auto">
          <a:xfrm flipV="1">
            <a:off x="5568950" y="3095625"/>
            <a:ext cx="573088" cy="3175"/>
          </a:xfrm>
          <a:prstGeom prst="straightConnector1">
            <a:avLst/>
          </a:prstGeom>
          <a:noFill/>
          <a:ln w="25560">
            <a:solidFill>
              <a:srgbClr val="FFC000"/>
            </a:solidFill>
            <a:miter lim="800000"/>
            <a:headEnd/>
            <a:tailEnd type="arrow" w="med" len="med"/>
          </a:ln>
          <a:effectLst>
            <a:outerShdw dist="20160" dir="5400000" algn="ctr" rotWithShape="0">
              <a:srgbClr val="000000">
                <a:alpha val="38033"/>
              </a:srgbClr>
            </a:outerShdw>
          </a:effectLst>
          <a:extLst>
            <a:ext uri="{909E8E84-426E-40DD-AFC4-6F175D3DCCD1}">
              <a14:hiddenFill xmlns:a14="http://schemas.microsoft.com/office/drawing/2010/main">
                <a:noFill/>
              </a14:hiddenFill>
            </a:ext>
          </a:extLst>
        </p:spPr>
      </p:cxnSp>
      <p:cxnSp>
        <p:nvCxnSpPr>
          <p:cNvPr id="41002" name="AutoShape 42"/>
          <p:cNvCxnSpPr>
            <a:cxnSpLocks noChangeShapeType="1"/>
          </p:cNvCxnSpPr>
          <p:nvPr/>
        </p:nvCxnSpPr>
        <p:spPr bwMode="auto">
          <a:xfrm>
            <a:off x="6886575" y="3063875"/>
            <a:ext cx="1344613" cy="3175"/>
          </a:xfrm>
          <a:prstGeom prst="straightConnector1">
            <a:avLst/>
          </a:prstGeom>
          <a:noFill/>
          <a:ln w="22320">
            <a:solidFill>
              <a:srgbClr val="B3B3B3"/>
            </a:solidFill>
            <a:miter lim="800000"/>
            <a:headEnd/>
            <a:tailEnd type="triangle" w="med" len="med"/>
          </a:ln>
          <a:effectLst>
            <a:outerShdw dist="20160" dir="5400000" algn="ctr" rotWithShape="0">
              <a:srgbClr val="000000">
                <a:alpha val="38033"/>
              </a:srgbClr>
            </a:outerShdw>
          </a:effectLst>
          <a:extLst>
            <a:ext uri="{909E8E84-426E-40DD-AFC4-6F175D3DCCD1}">
              <a14:hiddenFill xmlns:a14="http://schemas.microsoft.com/office/drawing/2010/main">
                <a:noFill/>
              </a14:hiddenFill>
            </a:ext>
          </a:extLst>
        </p:spPr>
      </p:cxnSp>
      <p:cxnSp>
        <p:nvCxnSpPr>
          <p:cNvPr id="41003" name="AutoShape 43"/>
          <p:cNvCxnSpPr>
            <a:cxnSpLocks noChangeShapeType="1"/>
          </p:cNvCxnSpPr>
          <p:nvPr/>
        </p:nvCxnSpPr>
        <p:spPr bwMode="auto">
          <a:xfrm>
            <a:off x="4122738" y="3033713"/>
            <a:ext cx="414337" cy="4762"/>
          </a:xfrm>
          <a:prstGeom prst="straightConnector1">
            <a:avLst/>
          </a:prstGeom>
          <a:noFill/>
          <a:ln w="25560">
            <a:solidFill>
              <a:srgbClr val="B3B3B3"/>
            </a:solidFill>
            <a:miter lim="800000"/>
            <a:headEnd/>
            <a:tailEnd type="arrow" w="med" len="med"/>
          </a:ln>
          <a:effectLst>
            <a:outerShdw dist="20160" dir="5400000" algn="ctr" rotWithShape="0">
              <a:srgbClr val="000000">
                <a:alpha val="38033"/>
              </a:srgbClr>
            </a:outerShdw>
          </a:effectLst>
          <a:extLst>
            <a:ext uri="{909E8E84-426E-40DD-AFC4-6F175D3DCCD1}">
              <a14:hiddenFill xmlns:a14="http://schemas.microsoft.com/office/drawing/2010/main">
                <a:noFill/>
              </a14:hiddenFill>
            </a:ext>
          </a:extLst>
        </p:spPr>
      </p:cxnSp>
      <p:sp>
        <p:nvSpPr>
          <p:cNvPr id="41004" name="Line 44"/>
          <p:cNvSpPr>
            <a:spLocks noChangeShapeType="1"/>
          </p:cNvSpPr>
          <p:nvPr/>
        </p:nvSpPr>
        <p:spPr bwMode="auto">
          <a:xfrm>
            <a:off x="768350" y="2322513"/>
            <a:ext cx="1588" cy="701675"/>
          </a:xfrm>
          <a:prstGeom prst="line">
            <a:avLst/>
          </a:prstGeom>
          <a:noFill/>
          <a:ln w="9360" cap="rnd">
            <a:solidFill>
              <a:srgbClr val="FF0000"/>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cxnSp>
        <p:nvCxnSpPr>
          <p:cNvPr id="41005" name="AutoShape 45"/>
          <p:cNvCxnSpPr>
            <a:cxnSpLocks noChangeShapeType="1"/>
          </p:cNvCxnSpPr>
          <p:nvPr/>
        </p:nvCxnSpPr>
        <p:spPr bwMode="auto">
          <a:xfrm flipV="1">
            <a:off x="4867275" y="3103563"/>
            <a:ext cx="658813" cy="9525"/>
          </a:xfrm>
          <a:prstGeom prst="straightConnector1">
            <a:avLst/>
          </a:prstGeom>
          <a:noFill/>
          <a:ln w="25560">
            <a:solidFill>
              <a:srgbClr val="7F7F7F"/>
            </a:solidFill>
            <a:miter lim="800000"/>
            <a:headEnd/>
            <a:tailEnd type="arrow" w="med" len="med"/>
          </a:ln>
          <a:effectLst>
            <a:outerShdw dist="20160" dir="5400000" algn="ctr" rotWithShape="0">
              <a:srgbClr val="000000">
                <a:alpha val="38033"/>
              </a:srgbClr>
            </a:outerShdw>
          </a:effectLst>
          <a:extLst>
            <a:ext uri="{909E8E84-426E-40DD-AFC4-6F175D3DCCD1}">
              <a14:hiddenFill xmlns:a14="http://schemas.microsoft.com/office/drawing/2010/main">
                <a:noFill/>
              </a14:hiddenFill>
            </a:ext>
          </a:extLst>
        </p:spPr>
      </p:cxnSp>
      <p:cxnSp>
        <p:nvCxnSpPr>
          <p:cNvPr id="41006" name="AutoShape 46"/>
          <p:cNvCxnSpPr>
            <a:cxnSpLocks noChangeShapeType="1"/>
          </p:cNvCxnSpPr>
          <p:nvPr/>
        </p:nvCxnSpPr>
        <p:spPr bwMode="auto">
          <a:xfrm>
            <a:off x="523875" y="3086100"/>
            <a:ext cx="287338" cy="1588"/>
          </a:xfrm>
          <a:prstGeom prst="straightConnector1">
            <a:avLst/>
          </a:prstGeom>
          <a:noFill/>
          <a:ln w="25560">
            <a:solidFill>
              <a:srgbClr val="7F7F7F"/>
            </a:solidFill>
            <a:miter lim="800000"/>
            <a:headEnd/>
            <a:tailEnd type="arrow" w="med" len="med"/>
          </a:ln>
          <a:effectLst>
            <a:outerShdw dist="20160" dir="5400000" algn="ctr" rotWithShape="0">
              <a:srgbClr val="000000">
                <a:alpha val="38033"/>
              </a:srgbClr>
            </a:outerShdw>
          </a:effectLst>
          <a:extLst>
            <a:ext uri="{909E8E84-426E-40DD-AFC4-6F175D3DCCD1}">
              <a14:hiddenFill xmlns:a14="http://schemas.microsoft.com/office/drawing/2010/main">
                <a:noFill/>
              </a14:hiddenFill>
            </a:ext>
          </a:extLst>
        </p:spPr>
      </p:cxnSp>
      <p:sp>
        <p:nvSpPr>
          <p:cNvPr id="41007" name="Rectangle 47"/>
          <p:cNvSpPr>
            <a:spLocks noChangeArrowheads="1"/>
          </p:cNvSpPr>
          <p:nvPr/>
        </p:nvSpPr>
        <p:spPr bwMode="auto">
          <a:xfrm>
            <a:off x="361950" y="3130550"/>
            <a:ext cx="996950" cy="569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1250"/>
              </a:spcBef>
              <a:spcAft>
                <a:spcPts val="250"/>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ea typeface="MS PGothic" panose="020B0600070205080204" pitchFamily="34" charset="-128"/>
              </a:defRPr>
            </a:lvl1pPr>
            <a:lvl2pPr>
              <a:spcBef>
                <a:spcPts val="225"/>
              </a:spcBef>
              <a:spcAft>
                <a:spcPts val="225"/>
              </a:spcAft>
              <a:buClr>
                <a:srgbClr val="000000"/>
              </a:buClr>
              <a:buSzPct val="100000"/>
              <a:buFont typeface="Times New Roman" panose="02020603050405020304" pitchFamily="18" charset="0"/>
              <a:buChar char="–"/>
              <a:tabLst>
                <a:tab pos="723900" algn="l"/>
              </a:tabLst>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tabLst>
                <a:tab pos="723900" algn="l"/>
              </a:tabLst>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tabLst>
                <a:tab pos="723900" algn="l"/>
              </a:tabLst>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tabLst>
                <a:tab pos="723900" algn="l"/>
              </a:tabLst>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23900" algn="l"/>
              </a:tabLst>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23900" algn="l"/>
              </a:tabLst>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23900" algn="l"/>
              </a:tabLst>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23900" algn="l"/>
              </a:tabLst>
              <a:defRPr sz="1200">
                <a:solidFill>
                  <a:srgbClr val="000000"/>
                </a:solidFill>
                <a:latin typeface="Arial" panose="020B0604020202020204" pitchFamily="34" charset="0"/>
                <a:ea typeface="MS PGothic" panose="020B0600070205080204" pitchFamily="34" charset="-128"/>
              </a:defRPr>
            </a:lvl9pPr>
          </a:lstStyle>
          <a:p>
            <a:pPr algn="ctr" eaLnBrk="1" hangingPunct="1">
              <a:lnSpc>
                <a:spcPct val="95000"/>
              </a:lnSpc>
              <a:spcBef>
                <a:spcPct val="0"/>
              </a:spcBef>
              <a:spcAft>
                <a:spcPct val="0"/>
              </a:spcAft>
              <a:buClrTx/>
              <a:buFontTx/>
              <a:buNone/>
            </a:pPr>
            <a:r>
              <a:rPr lang="en-US" sz="1100" b="1" i="1">
                <a:solidFill>
                  <a:srgbClr val="7F7F7F"/>
                </a:solidFill>
                <a:latin typeface="Arial Narrow" panose="020B0606020202030204" pitchFamily="34" charset="0"/>
                <a:ea typeface="DejaVu Sans" charset="0"/>
                <a:cs typeface="Arial" panose="020B0604020202020204" pitchFamily="34" charset="0"/>
              </a:rPr>
              <a:t>Little  advanced warning</a:t>
            </a:r>
          </a:p>
        </p:txBody>
      </p:sp>
      <p:sp>
        <p:nvSpPr>
          <p:cNvPr id="41008" name="Rectangle 48"/>
          <p:cNvSpPr>
            <a:spLocks noChangeArrowheads="1"/>
          </p:cNvSpPr>
          <p:nvPr/>
        </p:nvSpPr>
        <p:spPr bwMode="auto">
          <a:xfrm>
            <a:off x="4791075" y="3197225"/>
            <a:ext cx="1014413" cy="569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1250"/>
              </a:spcBef>
              <a:spcAft>
                <a:spcPts val="250"/>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ea typeface="MS PGothic" panose="020B0600070205080204" pitchFamily="34" charset="-128"/>
              </a:defRPr>
            </a:lvl1pPr>
            <a:lvl2pPr>
              <a:spcBef>
                <a:spcPts val="225"/>
              </a:spcBef>
              <a:spcAft>
                <a:spcPts val="225"/>
              </a:spcAft>
              <a:buClr>
                <a:srgbClr val="000000"/>
              </a:buClr>
              <a:buSzPct val="100000"/>
              <a:buFont typeface="Times New Roman" panose="02020603050405020304" pitchFamily="18" charset="0"/>
              <a:buChar char="–"/>
              <a:tabLst>
                <a:tab pos="723900" algn="l"/>
              </a:tabLst>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tabLst>
                <a:tab pos="723900" algn="l"/>
              </a:tabLst>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tabLst>
                <a:tab pos="723900" algn="l"/>
              </a:tabLst>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tabLst>
                <a:tab pos="723900" algn="l"/>
              </a:tabLst>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23900" algn="l"/>
              </a:tabLst>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23900" algn="l"/>
              </a:tabLst>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23900" algn="l"/>
              </a:tabLst>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23900" algn="l"/>
              </a:tabLst>
              <a:defRPr sz="1200">
                <a:solidFill>
                  <a:srgbClr val="000000"/>
                </a:solidFill>
                <a:latin typeface="Arial" panose="020B0604020202020204" pitchFamily="34" charset="0"/>
                <a:ea typeface="MS PGothic" panose="020B0600070205080204" pitchFamily="34" charset="-128"/>
              </a:defRPr>
            </a:lvl9pPr>
          </a:lstStyle>
          <a:p>
            <a:pPr algn="ctr" eaLnBrk="1" hangingPunct="1">
              <a:lnSpc>
                <a:spcPct val="95000"/>
              </a:lnSpc>
              <a:spcBef>
                <a:spcPct val="0"/>
              </a:spcBef>
              <a:spcAft>
                <a:spcPct val="0"/>
              </a:spcAft>
              <a:buClrTx/>
              <a:buFontTx/>
              <a:buNone/>
            </a:pPr>
            <a:r>
              <a:rPr lang="en-US" sz="1100" b="1" i="1">
                <a:solidFill>
                  <a:srgbClr val="7F7F7F"/>
                </a:solidFill>
                <a:latin typeface="Arial Narrow" panose="020B0606020202030204" pitchFamily="34" charset="0"/>
                <a:ea typeface="DejaVu Sans" charset="0"/>
                <a:cs typeface="Arial" panose="020B0604020202020204" pitchFamily="34" charset="0"/>
              </a:rPr>
              <a:t>Detect changing conditions</a:t>
            </a:r>
          </a:p>
        </p:txBody>
      </p:sp>
      <p:sp>
        <p:nvSpPr>
          <p:cNvPr id="41009" name="Rectangle 49"/>
          <p:cNvSpPr>
            <a:spLocks noChangeArrowheads="1"/>
          </p:cNvSpPr>
          <p:nvPr/>
        </p:nvSpPr>
        <p:spPr bwMode="auto">
          <a:xfrm>
            <a:off x="6648450" y="3124200"/>
            <a:ext cx="1069975" cy="728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1250"/>
              </a:spcBef>
              <a:spcAft>
                <a:spcPts val="250"/>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ea typeface="MS PGothic" panose="020B0600070205080204" pitchFamily="34" charset="-128"/>
              </a:defRPr>
            </a:lvl1pPr>
            <a:lvl2pPr>
              <a:spcBef>
                <a:spcPts val="225"/>
              </a:spcBef>
              <a:spcAft>
                <a:spcPts val="225"/>
              </a:spcAft>
              <a:buClr>
                <a:srgbClr val="000000"/>
              </a:buClr>
              <a:buSzPct val="100000"/>
              <a:buFont typeface="Times New Roman" panose="02020603050405020304" pitchFamily="18" charset="0"/>
              <a:buChar char="–"/>
              <a:tabLst>
                <a:tab pos="723900" algn="l"/>
              </a:tabLst>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tabLst>
                <a:tab pos="723900" algn="l"/>
              </a:tabLst>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tabLst>
                <a:tab pos="723900" algn="l"/>
              </a:tabLst>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tabLst>
                <a:tab pos="723900" algn="l"/>
              </a:tabLst>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23900" algn="l"/>
              </a:tabLst>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23900" algn="l"/>
              </a:tabLst>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23900" algn="l"/>
              </a:tabLst>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23900" algn="l"/>
              </a:tabLst>
              <a:defRPr sz="1200">
                <a:solidFill>
                  <a:srgbClr val="000000"/>
                </a:solidFill>
                <a:latin typeface="Arial" panose="020B0604020202020204" pitchFamily="34" charset="0"/>
                <a:ea typeface="MS PGothic" panose="020B0600070205080204" pitchFamily="34" charset="-128"/>
              </a:defRPr>
            </a:lvl9pPr>
          </a:lstStyle>
          <a:p>
            <a:pPr algn="ctr" eaLnBrk="1" hangingPunct="1">
              <a:lnSpc>
                <a:spcPct val="95000"/>
              </a:lnSpc>
              <a:spcBef>
                <a:spcPct val="0"/>
              </a:spcBef>
              <a:spcAft>
                <a:spcPct val="0"/>
              </a:spcAft>
              <a:buClrTx/>
              <a:buFontTx/>
              <a:buNone/>
            </a:pPr>
            <a:r>
              <a:rPr lang="en-US" sz="1100" b="1" i="1">
                <a:solidFill>
                  <a:srgbClr val="7F7F7F"/>
                </a:solidFill>
                <a:latin typeface="Arial Narrow" panose="020B0606020202030204" pitchFamily="34" charset="0"/>
                <a:ea typeface="DejaVu Sans" charset="0"/>
                <a:cs typeface="Arial" panose="020B0604020202020204" pitchFamily="34" charset="0"/>
              </a:rPr>
              <a:t>More Precise Corrective Action</a:t>
            </a:r>
          </a:p>
        </p:txBody>
      </p:sp>
      <p:sp>
        <p:nvSpPr>
          <p:cNvPr id="41010" name="Rectangle 50"/>
          <p:cNvSpPr>
            <a:spLocks noChangeArrowheads="1"/>
          </p:cNvSpPr>
          <p:nvPr/>
        </p:nvSpPr>
        <p:spPr bwMode="auto">
          <a:xfrm>
            <a:off x="3676650" y="3124200"/>
            <a:ext cx="990600" cy="887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1250"/>
              </a:spcBef>
              <a:spcAft>
                <a:spcPts val="250"/>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ea typeface="MS PGothic" panose="020B0600070205080204" pitchFamily="34" charset="-128"/>
              </a:defRPr>
            </a:lvl1pPr>
            <a:lvl2pPr>
              <a:spcBef>
                <a:spcPts val="225"/>
              </a:spcBef>
              <a:spcAft>
                <a:spcPts val="225"/>
              </a:spcAft>
              <a:buClr>
                <a:srgbClr val="000000"/>
              </a:buClr>
              <a:buSzPct val="100000"/>
              <a:buFont typeface="Times New Roman" panose="02020603050405020304" pitchFamily="18" charset="0"/>
              <a:buChar char="–"/>
              <a:tabLst>
                <a:tab pos="723900" algn="l"/>
              </a:tabLst>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tabLst>
                <a:tab pos="723900" algn="l"/>
              </a:tabLst>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tabLst>
                <a:tab pos="723900" algn="l"/>
              </a:tabLst>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tabLst>
                <a:tab pos="723900" algn="l"/>
              </a:tabLst>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23900" algn="l"/>
              </a:tabLst>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23900" algn="l"/>
              </a:tabLst>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23900" algn="l"/>
              </a:tabLst>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23900" algn="l"/>
              </a:tabLst>
              <a:defRPr sz="1200">
                <a:solidFill>
                  <a:srgbClr val="000000"/>
                </a:solidFill>
                <a:latin typeface="Arial" panose="020B0604020202020204" pitchFamily="34" charset="0"/>
                <a:ea typeface="MS PGothic" panose="020B0600070205080204" pitchFamily="34" charset="-128"/>
              </a:defRPr>
            </a:lvl9pPr>
          </a:lstStyle>
          <a:p>
            <a:pPr algn="ctr" eaLnBrk="1" hangingPunct="1">
              <a:lnSpc>
                <a:spcPct val="95000"/>
              </a:lnSpc>
              <a:spcBef>
                <a:spcPct val="0"/>
              </a:spcBef>
              <a:spcAft>
                <a:spcPct val="0"/>
              </a:spcAft>
              <a:buClrTx/>
              <a:buFontTx/>
              <a:buNone/>
            </a:pPr>
            <a:r>
              <a:rPr lang="en-US" sz="1100" b="1" i="1">
                <a:solidFill>
                  <a:srgbClr val="7F7F7F"/>
                </a:solidFill>
                <a:latin typeface="Arial Narrow" panose="020B0606020202030204" pitchFamily="34" charset="0"/>
                <a:ea typeface="DejaVu Sans" charset="0"/>
                <a:cs typeface="Arial" panose="020B0604020202020204" pitchFamily="34" charset="0"/>
              </a:rPr>
              <a:t>Often, Multiple Attempts to Correct Problem</a:t>
            </a:r>
          </a:p>
        </p:txBody>
      </p:sp>
      <p:sp>
        <p:nvSpPr>
          <p:cNvPr id="41011" name="Line 51"/>
          <p:cNvSpPr>
            <a:spLocks noChangeShapeType="1"/>
          </p:cNvSpPr>
          <p:nvPr/>
        </p:nvSpPr>
        <p:spPr bwMode="auto">
          <a:xfrm>
            <a:off x="839788" y="2984500"/>
            <a:ext cx="3219450" cy="20638"/>
          </a:xfrm>
          <a:prstGeom prst="line">
            <a:avLst/>
          </a:prstGeom>
          <a:noFill/>
          <a:ln w="28440">
            <a:solidFill>
              <a:srgbClr val="FF0000"/>
            </a:solidFill>
            <a:prstDash val="dash"/>
            <a:miter lim="800000"/>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012" name="Line 52"/>
          <p:cNvSpPr>
            <a:spLocks noChangeShapeType="1"/>
          </p:cNvSpPr>
          <p:nvPr/>
        </p:nvSpPr>
        <p:spPr bwMode="auto">
          <a:xfrm>
            <a:off x="817563" y="3043238"/>
            <a:ext cx="1639887" cy="11112"/>
          </a:xfrm>
          <a:prstGeom prst="line">
            <a:avLst/>
          </a:prstGeom>
          <a:noFill/>
          <a:ln w="57240">
            <a:solidFill>
              <a:srgbClr val="FFCC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013" name="Text Box 53"/>
          <p:cNvSpPr txBox="1">
            <a:spLocks noChangeArrowheads="1"/>
          </p:cNvSpPr>
          <p:nvPr/>
        </p:nvSpPr>
        <p:spPr bwMode="auto">
          <a:xfrm>
            <a:off x="182563" y="593725"/>
            <a:ext cx="8686800"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65160"/>
          <a:lstStyle>
            <a:lvl1pPr>
              <a:spcBef>
                <a:spcPts val="1250"/>
              </a:spcBef>
              <a:spcAft>
                <a:spcPts val="250"/>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S PGothic" panose="020B0600070205080204" pitchFamily="34" charset="-128"/>
              </a:defRPr>
            </a:lvl1pPr>
            <a:lvl2pPr>
              <a:spcBef>
                <a:spcPts val="225"/>
              </a:spcBef>
              <a:spcAft>
                <a:spcPts val="225"/>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200">
                <a:solidFill>
                  <a:srgbClr val="000000"/>
                </a:solidFill>
                <a:latin typeface="Arial" panose="020B0604020202020204" pitchFamily="34" charset="0"/>
                <a:ea typeface="MS PGothic" panose="020B0600070205080204" pitchFamily="34" charset="-128"/>
              </a:defRPr>
            </a:lvl9pPr>
          </a:lstStyle>
          <a:p>
            <a:pPr eaLnBrk="1" hangingPunct="1">
              <a:lnSpc>
                <a:spcPct val="93000"/>
              </a:lnSpc>
              <a:spcBef>
                <a:spcPct val="0"/>
              </a:spcBef>
              <a:spcAft>
                <a:spcPct val="0"/>
              </a:spcAft>
              <a:buClrTx/>
              <a:buFontTx/>
              <a:buNone/>
            </a:pPr>
            <a:r>
              <a:rPr lang="en-US" sz="2200">
                <a:solidFill>
                  <a:srgbClr val="0000FF"/>
                </a:solidFill>
              </a:rPr>
              <a:t>IBM zAware can reduce </a:t>
            </a:r>
            <a:r>
              <a:rPr lang="en-US" sz="2200" b="1">
                <a:solidFill>
                  <a:srgbClr val="0000FF"/>
                </a:solidFill>
              </a:rPr>
              <a:t>time to repair</a:t>
            </a:r>
            <a:r>
              <a:rPr lang="en-US" sz="2200">
                <a:solidFill>
                  <a:srgbClr val="0000FF"/>
                </a:solidFill>
              </a:rPr>
              <a:t> to improve availability</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3"/>
          <p:cNvSpPr>
            <a:spLocks noGrp="1"/>
          </p:cNvSpPr>
          <p:nvPr>
            <p:ph type="sldNum" sz="quarter" idx="10"/>
          </p:nvPr>
        </p:nvSpPr>
        <p:spPr>
          <a:noFill/>
        </p:spPr>
        <p:txBody>
          <a:bodyPr/>
          <a:lstStyle>
            <a:lvl1pPr marL="358775" indent="-358775">
              <a:spcBef>
                <a:spcPts val="1250"/>
              </a:spcBef>
              <a:spcAft>
                <a:spcPts val="250"/>
              </a:spcAft>
              <a:buClr>
                <a:srgbClr val="000000"/>
              </a:buClr>
              <a:buSzPct val="100000"/>
              <a:buFont typeface="Times New Roman" panose="02020603050405020304" pitchFamily="18" charset="0"/>
              <a:buChar char="•"/>
              <a:defRPr sz="2000">
                <a:solidFill>
                  <a:srgbClr val="000000"/>
                </a:solidFill>
                <a:latin typeface="Arial" panose="020B0604020202020204" pitchFamily="34" charset="0"/>
                <a:ea typeface="MS PGothic" panose="020B0600070205080204" pitchFamily="34" charset="-128"/>
              </a:defRPr>
            </a:lvl1pPr>
            <a:lvl2pPr>
              <a:spcBef>
                <a:spcPts val="225"/>
              </a:spcBef>
              <a:spcAft>
                <a:spcPts val="225"/>
              </a:spcAft>
              <a:buClr>
                <a:srgbClr val="000000"/>
              </a:buClr>
              <a:buSzPct val="100000"/>
              <a:buFont typeface="Times New Roman" panose="02020603050405020304" pitchFamily="18" charset="0"/>
              <a:buChar char="–"/>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9pPr>
          </a:lstStyle>
          <a:p>
            <a:pPr>
              <a:spcBef>
                <a:spcPct val="0"/>
              </a:spcBef>
              <a:spcAft>
                <a:spcPct val="0"/>
              </a:spcAft>
              <a:buSzPct val="45000"/>
              <a:buFont typeface="Wingdings" panose="05000000000000000000" pitchFamily="2" charset="2"/>
              <a:buNone/>
            </a:pPr>
            <a:fld id="{ED8570B5-D93F-4315-AF6A-A5F21D3CAF49}" type="slidenum">
              <a:rPr lang="en-US" sz="800" smtClean="0">
                <a:latin typeface="Times New Roman" panose="02020603050405020304" pitchFamily="18" charset="0"/>
              </a:rPr>
              <a:pPr>
                <a:spcBef>
                  <a:spcPct val="0"/>
                </a:spcBef>
                <a:spcAft>
                  <a:spcPct val="0"/>
                </a:spcAft>
                <a:buSzPct val="45000"/>
                <a:buFont typeface="Wingdings" panose="05000000000000000000" pitchFamily="2" charset="2"/>
                <a:buNone/>
              </a:pPr>
              <a:t>8</a:t>
            </a:fld>
            <a:endParaRPr lang="en-US" sz="800" smtClean="0">
              <a:latin typeface="Times New Roman" panose="02020603050405020304" pitchFamily="18" charset="0"/>
            </a:endParaRPr>
          </a:p>
        </p:txBody>
      </p:sp>
      <p:sp>
        <p:nvSpPr>
          <p:cNvPr id="43011" name="Text Box 1"/>
          <p:cNvSpPr txBox="1">
            <a:spLocks noChangeArrowheads="1"/>
          </p:cNvSpPr>
          <p:nvPr/>
        </p:nvSpPr>
        <p:spPr bwMode="auto">
          <a:xfrm>
            <a:off x="182563" y="6537325"/>
            <a:ext cx="366712" cy="18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ea typeface="MS PGothic" panose="020B0600070205080204" pitchFamily="34" charset="-128"/>
            </a:endParaRPr>
          </a:p>
        </p:txBody>
      </p:sp>
      <p:sp>
        <p:nvSpPr>
          <p:cNvPr id="43012" name="Text Box 2"/>
          <p:cNvSpPr txBox="1">
            <a:spLocks noChangeArrowheads="1"/>
          </p:cNvSpPr>
          <p:nvPr/>
        </p:nvSpPr>
        <p:spPr bwMode="auto">
          <a:xfrm>
            <a:off x="547688" y="609600"/>
            <a:ext cx="6753225"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67968" rIns="90000" bIns="46800"/>
          <a:lstStyle>
            <a:lvl1pPr>
              <a:spcBef>
                <a:spcPts val="1250"/>
              </a:spcBef>
              <a:spcAft>
                <a:spcPts val="25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S PGothic" panose="020B0600070205080204" pitchFamily="34" charset="-128"/>
              </a:defRPr>
            </a:lvl1pPr>
            <a:lvl2pPr>
              <a:spcBef>
                <a:spcPts val="225"/>
              </a:spcBef>
              <a:spcAft>
                <a:spcPts val="225"/>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anose="020B0604020202020204" pitchFamily="34" charset="0"/>
                <a:ea typeface="MS PGothic" panose="020B0600070205080204" pitchFamily="34" charset="-128"/>
              </a:defRPr>
            </a:lvl9pPr>
          </a:lstStyle>
          <a:p>
            <a:pPr eaLnBrk="1" hangingPunct="1">
              <a:lnSpc>
                <a:spcPct val="93000"/>
              </a:lnSpc>
              <a:spcBef>
                <a:spcPct val="0"/>
              </a:spcBef>
              <a:spcAft>
                <a:spcPct val="0"/>
              </a:spcAft>
              <a:buFont typeface="Times New Roman" panose="02020603050405020304" pitchFamily="18" charset="0"/>
              <a:buNone/>
            </a:pPr>
            <a:r>
              <a:rPr lang="en-US" sz="2400" b="1" i="1">
                <a:solidFill>
                  <a:srgbClr val="0000FF"/>
                </a:solidFill>
              </a:rPr>
              <a:t>What can zAware do for you? </a:t>
            </a:r>
          </a:p>
          <a:p>
            <a:pPr eaLnBrk="1" hangingPunct="1">
              <a:lnSpc>
                <a:spcPct val="93000"/>
              </a:lnSpc>
              <a:spcBef>
                <a:spcPct val="0"/>
              </a:spcBef>
              <a:spcAft>
                <a:spcPct val="0"/>
              </a:spcAft>
              <a:buFont typeface="Times New Roman" panose="02020603050405020304" pitchFamily="18" charset="0"/>
              <a:buNone/>
            </a:pPr>
            <a:r>
              <a:rPr lang="en-US" b="1" i="1">
                <a:solidFill>
                  <a:srgbClr val="00B050"/>
                </a:solidFill>
              </a:rPr>
              <a:t>Identify unusual behavior quickly </a:t>
            </a:r>
          </a:p>
        </p:txBody>
      </p:sp>
      <p:sp>
        <p:nvSpPr>
          <p:cNvPr id="18435" name="Text Box 3"/>
          <p:cNvSpPr txBox="1">
            <a:spLocks noChangeArrowheads="1"/>
          </p:cNvSpPr>
          <p:nvPr/>
        </p:nvSpPr>
        <p:spPr bwMode="auto">
          <a:xfrm>
            <a:off x="285750" y="1447800"/>
            <a:ext cx="8629650" cy="5089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48384" rIns="90000" bIns="46800"/>
          <a:lstStyle>
            <a:lvl1pPr>
              <a:tabLst>
                <a:tab pos="223838" algn="l"/>
                <a:tab pos="681038" algn="l"/>
                <a:tab pos="1138238" algn="l"/>
                <a:tab pos="1595438" algn="l"/>
                <a:tab pos="2052638" algn="l"/>
                <a:tab pos="2509838" algn="l"/>
                <a:tab pos="2967038" algn="l"/>
                <a:tab pos="3424238" algn="l"/>
                <a:tab pos="3881438" algn="l"/>
                <a:tab pos="4338638" algn="l"/>
                <a:tab pos="4795838" algn="l"/>
                <a:tab pos="5253038" algn="l"/>
                <a:tab pos="5710238" algn="l"/>
                <a:tab pos="6167438" algn="l"/>
                <a:tab pos="6624638" algn="l"/>
                <a:tab pos="7081838" algn="l"/>
                <a:tab pos="7539038" algn="l"/>
                <a:tab pos="7996238" algn="l"/>
                <a:tab pos="8453438" algn="l"/>
                <a:tab pos="8910638" algn="l"/>
                <a:tab pos="9367838" algn="l"/>
              </a:tabLst>
              <a:defRPr>
                <a:solidFill>
                  <a:srgbClr val="000000"/>
                </a:solidFill>
                <a:latin typeface="Arial" panose="020B0604020202020204" pitchFamily="34" charset="0"/>
                <a:ea typeface="DejaVu Sans" charset="0"/>
                <a:cs typeface="DejaVu Sans" charset="0"/>
              </a:defRPr>
            </a:lvl1pPr>
            <a:lvl2pPr>
              <a:tabLst>
                <a:tab pos="223838" algn="l"/>
                <a:tab pos="681038" algn="l"/>
                <a:tab pos="1138238" algn="l"/>
                <a:tab pos="1595438" algn="l"/>
                <a:tab pos="2052638" algn="l"/>
                <a:tab pos="2509838" algn="l"/>
                <a:tab pos="2967038" algn="l"/>
                <a:tab pos="3424238" algn="l"/>
                <a:tab pos="3881438" algn="l"/>
                <a:tab pos="4338638" algn="l"/>
                <a:tab pos="4795838" algn="l"/>
                <a:tab pos="5253038" algn="l"/>
                <a:tab pos="5710238" algn="l"/>
                <a:tab pos="6167438" algn="l"/>
                <a:tab pos="6624638" algn="l"/>
                <a:tab pos="7081838" algn="l"/>
                <a:tab pos="7539038" algn="l"/>
                <a:tab pos="7996238" algn="l"/>
                <a:tab pos="8453438" algn="l"/>
                <a:tab pos="8910638" algn="l"/>
                <a:tab pos="9367838" algn="l"/>
              </a:tabLst>
              <a:defRPr>
                <a:solidFill>
                  <a:srgbClr val="000000"/>
                </a:solidFill>
                <a:latin typeface="Arial" panose="020B0604020202020204" pitchFamily="34" charset="0"/>
                <a:ea typeface="DejaVu Sans" charset="0"/>
                <a:cs typeface="DejaVu Sans" charset="0"/>
              </a:defRPr>
            </a:lvl2pPr>
            <a:lvl3pPr marL="614363" indent="-155575">
              <a:tabLst>
                <a:tab pos="223838" algn="l"/>
                <a:tab pos="681038" algn="l"/>
                <a:tab pos="1138238" algn="l"/>
                <a:tab pos="1595438" algn="l"/>
                <a:tab pos="2052638" algn="l"/>
                <a:tab pos="2509838" algn="l"/>
                <a:tab pos="2967038" algn="l"/>
                <a:tab pos="3424238" algn="l"/>
                <a:tab pos="3881438" algn="l"/>
                <a:tab pos="4338638" algn="l"/>
                <a:tab pos="4795838" algn="l"/>
                <a:tab pos="5253038" algn="l"/>
                <a:tab pos="5710238" algn="l"/>
                <a:tab pos="6167438" algn="l"/>
                <a:tab pos="6624638" algn="l"/>
                <a:tab pos="7081838" algn="l"/>
                <a:tab pos="7539038" algn="l"/>
                <a:tab pos="7996238" algn="l"/>
                <a:tab pos="8453438" algn="l"/>
                <a:tab pos="8910638" algn="l"/>
                <a:tab pos="9367838" algn="l"/>
              </a:tabLst>
              <a:defRPr>
                <a:solidFill>
                  <a:srgbClr val="000000"/>
                </a:solidFill>
                <a:latin typeface="Arial" panose="020B0604020202020204" pitchFamily="34" charset="0"/>
                <a:ea typeface="DejaVu Sans" charset="0"/>
                <a:cs typeface="DejaVu Sans" charset="0"/>
              </a:defRPr>
            </a:lvl3pPr>
            <a:lvl4pPr>
              <a:tabLst>
                <a:tab pos="223838" algn="l"/>
                <a:tab pos="681038" algn="l"/>
                <a:tab pos="1138238" algn="l"/>
                <a:tab pos="1595438" algn="l"/>
                <a:tab pos="2052638" algn="l"/>
                <a:tab pos="2509838" algn="l"/>
                <a:tab pos="2967038" algn="l"/>
                <a:tab pos="3424238" algn="l"/>
                <a:tab pos="3881438" algn="l"/>
                <a:tab pos="4338638" algn="l"/>
                <a:tab pos="4795838" algn="l"/>
                <a:tab pos="5253038" algn="l"/>
                <a:tab pos="5710238" algn="l"/>
                <a:tab pos="6167438" algn="l"/>
                <a:tab pos="6624638" algn="l"/>
                <a:tab pos="7081838" algn="l"/>
                <a:tab pos="7539038" algn="l"/>
                <a:tab pos="7996238" algn="l"/>
                <a:tab pos="8453438" algn="l"/>
                <a:tab pos="8910638" algn="l"/>
                <a:tab pos="9367838" algn="l"/>
              </a:tabLst>
              <a:defRPr>
                <a:solidFill>
                  <a:srgbClr val="000000"/>
                </a:solidFill>
                <a:latin typeface="Arial" panose="020B0604020202020204" pitchFamily="34" charset="0"/>
                <a:ea typeface="DejaVu Sans" charset="0"/>
                <a:cs typeface="DejaVu Sans" charset="0"/>
              </a:defRPr>
            </a:lvl4pPr>
            <a:lvl5pPr>
              <a:tabLst>
                <a:tab pos="223838" algn="l"/>
                <a:tab pos="681038" algn="l"/>
                <a:tab pos="1138238" algn="l"/>
                <a:tab pos="1595438" algn="l"/>
                <a:tab pos="2052638" algn="l"/>
                <a:tab pos="2509838" algn="l"/>
                <a:tab pos="2967038" algn="l"/>
                <a:tab pos="3424238" algn="l"/>
                <a:tab pos="3881438" algn="l"/>
                <a:tab pos="4338638" algn="l"/>
                <a:tab pos="4795838" algn="l"/>
                <a:tab pos="5253038" algn="l"/>
                <a:tab pos="5710238" algn="l"/>
                <a:tab pos="6167438" algn="l"/>
                <a:tab pos="6624638" algn="l"/>
                <a:tab pos="7081838" algn="l"/>
                <a:tab pos="7539038" algn="l"/>
                <a:tab pos="7996238" algn="l"/>
                <a:tab pos="8453438" algn="l"/>
                <a:tab pos="8910638" algn="l"/>
                <a:tab pos="9367838" algn="l"/>
              </a:tabLst>
              <a:defRPr>
                <a:solidFill>
                  <a:srgbClr val="000000"/>
                </a:solidFill>
                <a:latin typeface="Arial" panose="020B0604020202020204" pitchFamily="34" charset="0"/>
                <a:ea typeface="DejaVu Sans" charset="0"/>
                <a:cs typeface="DejaVu Sans"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223838" algn="l"/>
                <a:tab pos="681038" algn="l"/>
                <a:tab pos="1138238" algn="l"/>
                <a:tab pos="1595438" algn="l"/>
                <a:tab pos="2052638" algn="l"/>
                <a:tab pos="2509838" algn="l"/>
                <a:tab pos="2967038" algn="l"/>
                <a:tab pos="3424238" algn="l"/>
                <a:tab pos="3881438" algn="l"/>
                <a:tab pos="4338638" algn="l"/>
                <a:tab pos="4795838" algn="l"/>
                <a:tab pos="5253038" algn="l"/>
                <a:tab pos="5710238" algn="l"/>
                <a:tab pos="6167438" algn="l"/>
                <a:tab pos="6624638" algn="l"/>
                <a:tab pos="7081838" algn="l"/>
                <a:tab pos="7539038" algn="l"/>
                <a:tab pos="7996238" algn="l"/>
                <a:tab pos="8453438" algn="l"/>
                <a:tab pos="8910638" algn="l"/>
                <a:tab pos="9367838" algn="l"/>
              </a:tabLst>
              <a:defRPr>
                <a:solidFill>
                  <a:srgbClr val="000000"/>
                </a:solidFill>
                <a:latin typeface="Arial" panose="020B0604020202020204" pitchFamily="34" charset="0"/>
                <a:ea typeface="DejaVu Sans" charset="0"/>
                <a:cs typeface="DejaVu Sans"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223838" algn="l"/>
                <a:tab pos="681038" algn="l"/>
                <a:tab pos="1138238" algn="l"/>
                <a:tab pos="1595438" algn="l"/>
                <a:tab pos="2052638" algn="l"/>
                <a:tab pos="2509838" algn="l"/>
                <a:tab pos="2967038" algn="l"/>
                <a:tab pos="3424238" algn="l"/>
                <a:tab pos="3881438" algn="l"/>
                <a:tab pos="4338638" algn="l"/>
                <a:tab pos="4795838" algn="l"/>
                <a:tab pos="5253038" algn="l"/>
                <a:tab pos="5710238" algn="l"/>
                <a:tab pos="6167438" algn="l"/>
                <a:tab pos="6624638" algn="l"/>
                <a:tab pos="7081838" algn="l"/>
                <a:tab pos="7539038" algn="l"/>
                <a:tab pos="7996238" algn="l"/>
                <a:tab pos="8453438" algn="l"/>
                <a:tab pos="8910638" algn="l"/>
                <a:tab pos="9367838" algn="l"/>
              </a:tabLst>
              <a:defRPr>
                <a:solidFill>
                  <a:srgbClr val="000000"/>
                </a:solidFill>
                <a:latin typeface="Arial" panose="020B0604020202020204" pitchFamily="34" charset="0"/>
                <a:ea typeface="DejaVu Sans" charset="0"/>
                <a:cs typeface="DejaVu Sans"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223838" algn="l"/>
                <a:tab pos="681038" algn="l"/>
                <a:tab pos="1138238" algn="l"/>
                <a:tab pos="1595438" algn="l"/>
                <a:tab pos="2052638" algn="l"/>
                <a:tab pos="2509838" algn="l"/>
                <a:tab pos="2967038" algn="l"/>
                <a:tab pos="3424238" algn="l"/>
                <a:tab pos="3881438" algn="l"/>
                <a:tab pos="4338638" algn="l"/>
                <a:tab pos="4795838" algn="l"/>
                <a:tab pos="5253038" algn="l"/>
                <a:tab pos="5710238" algn="l"/>
                <a:tab pos="6167438" algn="l"/>
                <a:tab pos="6624638" algn="l"/>
                <a:tab pos="7081838" algn="l"/>
                <a:tab pos="7539038" algn="l"/>
                <a:tab pos="7996238" algn="l"/>
                <a:tab pos="8453438" algn="l"/>
                <a:tab pos="8910638" algn="l"/>
                <a:tab pos="9367838" algn="l"/>
              </a:tabLst>
              <a:defRPr>
                <a:solidFill>
                  <a:srgbClr val="000000"/>
                </a:solidFill>
                <a:latin typeface="Arial" panose="020B0604020202020204" pitchFamily="34" charset="0"/>
                <a:ea typeface="DejaVu Sans" charset="0"/>
                <a:cs typeface="DejaVu Sans"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223838" algn="l"/>
                <a:tab pos="681038" algn="l"/>
                <a:tab pos="1138238" algn="l"/>
                <a:tab pos="1595438" algn="l"/>
                <a:tab pos="2052638" algn="l"/>
                <a:tab pos="2509838" algn="l"/>
                <a:tab pos="2967038" algn="l"/>
                <a:tab pos="3424238" algn="l"/>
                <a:tab pos="3881438" algn="l"/>
                <a:tab pos="4338638" algn="l"/>
                <a:tab pos="4795838" algn="l"/>
                <a:tab pos="5253038" algn="l"/>
                <a:tab pos="5710238" algn="l"/>
                <a:tab pos="6167438" algn="l"/>
                <a:tab pos="6624638" algn="l"/>
                <a:tab pos="7081838" algn="l"/>
                <a:tab pos="7539038" algn="l"/>
                <a:tab pos="7996238" algn="l"/>
                <a:tab pos="8453438" algn="l"/>
                <a:tab pos="8910638" algn="l"/>
                <a:tab pos="9367838" algn="l"/>
              </a:tabLst>
              <a:defRPr>
                <a:solidFill>
                  <a:srgbClr val="000000"/>
                </a:solidFill>
                <a:latin typeface="Arial" panose="020B0604020202020204" pitchFamily="34" charset="0"/>
                <a:ea typeface="DejaVu Sans" charset="0"/>
                <a:cs typeface="DejaVu Sans" charset="0"/>
              </a:defRPr>
            </a:lvl9pPr>
          </a:lstStyle>
          <a:p>
            <a:pPr marL="112713" indent="-92075" eaLnBrk="1" hangingPunct="1">
              <a:lnSpc>
                <a:spcPct val="84000"/>
              </a:lnSpc>
              <a:spcBef>
                <a:spcPts val="400"/>
              </a:spcBef>
              <a:buClr>
                <a:srgbClr val="000000"/>
              </a:buClr>
              <a:buSzPct val="100000"/>
              <a:buFont typeface="Times New Roman" panose="02020603050405020304" pitchFamily="18" charset="0"/>
              <a:buNone/>
              <a:defRPr/>
            </a:pPr>
            <a:r>
              <a:rPr lang="en-US" sz="2400" b="1" i="1" smtClean="0">
                <a:solidFill>
                  <a:srgbClr val="336699"/>
                </a:solidFill>
                <a:ea typeface="MS PGothic" panose="020B0600070205080204" pitchFamily="34" charset="-128"/>
              </a:rPr>
              <a:t>Which z/OS image is having unusual message patterns?</a:t>
            </a:r>
          </a:p>
          <a:p>
            <a:pPr lvl="2" eaLnBrk="1" hangingPunct="1">
              <a:lnSpc>
                <a:spcPct val="84000"/>
              </a:lnSpc>
              <a:spcBef>
                <a:spcPts val="300"/>
              </a:spcBef>
              <a:buClr>
                <a:srgbClr val="000000"/>
              </a:buClr>
              <a:buSzPct val="100000"/>
              <a:buFont typeface="Arial" panose="020B0604020202020204" pitchFamily="34" charset="0"/>
              <a:buChar char="•"/>
              <a:defRPr/>
            </a:pPr>
            <a:r>
              <a:rPr lang="en-US" sz="2000" smtClean="0">
                <a:ea typeface="MS PGothic" panose="020B0600070205080204" pitchFamily="34" charset="-128"/>
              </a:rPr>
              <a:t>High score generated by unusual messages or message patterns </a:t>
            </a:r>
          </a:p>
          <a:p>
            <a:pPr lvl="2" eaLnBrk="1" hangingPunct="1">
              <a:lnSpc>
                <a:spcPct val="84000"/>
              </a:lnSpc>
              <a:spcBef>
                <a:spcPts val="300"/>
              </a:spcBef>
              <a:buClr>
                <a:srgbClr val="000000"/>
              </a:buClr>
              <a:buSzPct val="100000"/>
              <a:buFont typeface="Arial" panose="020B0604020202020204" pitchFamily="34" charset="0"/>
              <a:buChar char="•"/>
              <a:defRPr/>
            </a:pPr>
            <a:r>
              <a:rPr lang="en-US" sz="2000" smtClean="0">
                <a:ea typeface="MS PGothic" panose="020B0600070205080204" pitchFamily="34" charset="-128"/>
              </a:rPr>
              <a:t>GUI shows all systems or selected subsets </a:t>
            </a:r>
          </a:p>
          <a:p>
            <a:pPr marL="112713" indent="-92075" eaLnBrk="1" hangingPunct="1">
              <a:lnSpc>
                <a:spcPct val="84000"/>
              </a:lnSpc>
              <a:spcBef>
                <a:spcPts val="350"/>
              </a:spcBef>
              <a:defRPr/>
            </a:pPr>
            <a:r>
              <a:rPr lang="en-US" sz="2400" b="1" i="1" smtClean="0">
                <a:solidFill>
                  <a:srgbClr val="336699"/>
                </a:solidFill>
                <a:ea typeface="MS PGothic" panose="020B0600070205080204" pitchFamily="34" charset="-128"/>
              </a:rPr>
              <a:t>Which subsystem or component is abnormal?</a:t>
            </a:r>
          </a:p>
          <a:p>
            <a:pPr lvl="2" eaLnBrk="1" hangingPunct="1">
              <a:lnSpc>
                <a:spcPct val="84000"/>
              </a:lnSpc>
              <a:spcBef>
                <a:spcPts val="350"/>
              </a:spcBef>
              <a:buClr>
                <a:srgbClr val="000000"/>
              </a:buClr>
              <a:buSzPct val="100000"/>
              <a:buFont typeface="Arial" panose="020B0604020202020204" pitchFamily="34" charset="0"/>
              <a:buChar char="•"/>
              <a:defRPr/>
            </a:pPr>
            <a:r>
              <a:rPr lang="en-US" sz="2400" smtClean="0">
                <a:ea typeface="MS PGothic" panose="020B0600070205080204" pitchFamily="34" charset="-128"/>
              </a:rPr>
              <a:t>Examine high-scoring messages</a:t>
            </a:r>
          </a:p>
          <a:p>
            <a:pPr marL="112713" indent="-92075" eaLnBrk="1" hangingPunct="1">
              <a:lnSpc>
                <a:spcPct val="84000"/>
              </a:lnSpc>
              <a:spcBef>
                <a:spcPts val="350"/>
              </a:spcBef>
              <a:defRPr/>
            </a:pPr>
            <a:r>
              <a:rPr lang="en-US" sz="2400" b="1" i="1" smtClean="0">
                <a:solidFill>
                  <a:srgbClr val="336699"/>
                </a:solidFill>
                <a:ea typeface="MS PGothic" panose="020B0600070205080204" pitchFamily="34" charset="-128"/>
              </a:rPr>
              <a:t>When did the behavior start?</a:t>
            </a:r>
          </a:p>
          <a:p>
            <a:pPr lvl="2" eaLnBrk="1" hangingPunct="1">
              <a:lnSpc>
                <a:spcPct val="84000"/>
              </a:lnSpc>
              <a:spcBef>
                <a:spcPts val="300"/>
              </a:spcBef>
              <a:buClr>
                <a:srgbClr val="000000"/>
              </a:buClr>
              <a:buSzPct val="100000"/>
              <a:buFont typeface="Arial" panose="020B0604020202020204" pitchFamily="34" charset="0"/>
              <a:buChar char="•"/>
              <a:defRPr/>
            </a:pPr>
            <a:r>
              <a:rPr lang="en-US" sz="2000" smtClean="0">
                <a:ea typeface="MS PGothic" panose="020B0600070205080204" pitchFamily="34" charset="-128"/>
              </a:rPr>
              <a:t>Which messages are unusual?</a:t>
            </a:r>
          </a:p>
          <a:p>
            <a:pPr lvl="2" eaLnBrk="1" hangingPunct="1">
              <a:lnSpc>
                <a:spcPct val="84000"/>
              </a:lnSpc>
              <a:spcBef>
                <a:spcPts val="300"/>
              </a:spcBef>
              <a:buClr>
                <a:srgbClr val="000000"/>
              </a:buClr>
              <a:buSzPct val="100000"/>
              <a:buFont typeface="Arial" panose="020B0604020202020204" pitchFamily="34" charset="0"/>
              <a:buChar char="•"/>
              <a:defRPr/>
            </a:pPr>
            <a:r>
              <a:rPr lang="en-US" sz="2000" smtClean="0">
                <a:ea typeface="MS PGothic" panose="020B0600070205080204" pitchFamily="34" charset="-128"/>
              </a:rPr>
              <a:t>How often did the message occur?</a:t>
            </a:r>
          </a:p>
          <a:p>
            <a:pPr lvl="2" eaLnBrk="1" hangingPunct="1">
              <a:lnSpc>
                <a:spcPct val="84000"/>
              </a:lnSpc>
              <a:spcBef>
                <a:spcPts val="300"/>
              </a:spcBef>
              <a:buClr>
                <a:srgbClr val="000000"/>
              </a:buClr>
              <a:buSzPct val="100000"/>
              <a:buFont typeface="Arial" panose="020B0604020202020204" pitchFamily="34" charset="0"/>
              <a:buChar char="•"/>
              <a:defRPr/>
            </a:pPr>
            <a:r>
              <a:rPr lang="en-US" sz="2000" smtClean="0">
                <a:ea typeface="MS PGothic" panose="020B0600070205080204" pitchFamily="34" charset="-128"/>
              </a:rPr>
              <a:t>Easily examine prior intervals or dates</a:t>
            </a:r>
          </a:p>
          <a:p>
            <a:pPr marL="112713" indent="-92075" eaLnBrk="1" hangingPunct="1">
              <a:lnSpc>
                <a:spcPct val="84000"/>
              </a:lnSpc>
              <a:spcBef>
                <a:spcPts val="300"/>
              </a:spcBef>
              <a:defRPr/>
            </a:pPr>
            <a:r>
              <a:rPr lang="en-US" sz="2400" b="1" i="1" smtClean="0">
                <a:solidFill>
                  <a:srgbClr val="336699"/>
                </a:solidFill>
                <a:ea typeface="MS PGothic" panose="020B0600070205080204" pitchFamily="34" charset="-128"/>
              </a:rPr>
              <a:t>Is the unusual behavior after some maintenance or upgrade?</a:t>
            </a:r>
          </a:p>
          <a:p>
            <a:pPr lvl="2" eaLnBrk="1" hangingPunct="1">
              <a:lnSpc>
                <a:spcPct val="84000"/>
              </a:lnSpc>
              <a:spcBef>
                <a:spcPts val="300"/>
              </a:spcBef>
              <a:buClr>
                <a:srgbClr val="000000"/>
              </a:buClr>
              <a:buSzPct val="100000"/>
              <a:buFont typeface="Arial" panose="020B0604020202020204" pitchFamily="34" charset="0"/>
              <a:buChar char="•"/>
              <a:defRPr/>
            </a:pPr>
            <a:r>
              <a:rPr lang="en-US" sz="2000" smtClean="0">
                <a:ea typeface="MS PGothic" panose="020B0600070205080204" pitchFamily="34" charset="-128"/>
              </a:rPr>
              <a:t>Easily pinpoint changes caused by new software levels, configuration settings.</a:t>
            </a:r>
          </a:p>
          <a:p>
            <a:pPr marL="457200" eaLnBrk="1" hangingPunct="1">
              <a:lnSpc>
                <a:spcPct val="84000"/>
              </a:lnSpc>
              <a:defRPr/>
            </a:pPr>
            <a:endParaRPr lang="en-US" i="1" smtClean="0">
              <a:ea typeface="MS PGothic" panose="020B0600070205080204" pitchFamily="34" charset="-128"/>
            </a:endParaRPr>
          </a:p>
          <a:p>
            <a:pPr marL="114300" indent="-92075" eaLnBrk="1" hangingPunct="1">
              <a:lnSpc>
                <a:spcPct val="84000"/>
              </a:lnSpc>
              <a:defRPr/>
            </a:pPr>
            <a:endParaRPr lang="en-US" smtClean="0">
              <a:ea typeface="MS PGothic" panose="020B0600070205080204" pitchFamily="34" charset="-128"/>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3"/>
          <p:cNvSpPr>
            <a:spLocks noGrp="1"/>
          </p:cNvSpPr>
          <p:nvPr>
            <p:ph type="sldNum" sz="quarter" idx="10"/>
          </p:nvPr>
        </p:nvSpPr>
        <p:spPr>
          <a:noFill/>
        </p:spPr>
        <p:txBody>
          <a:bodyPr/>
          <a:lstStyle>
            <a:lvl1pPr marL="358775" indent="-358775">
              <a:spcBef>
                <a:spcPts val="1250"/>
              </a:spcBef>
              <a:spcAft>
                <a:spcPts val="250"/>
              </a:spcAft>
              <a:buClr>
                <a:srgbClr val="000000"/>
              </a:buClr>
              <a:buSzPct val="100000"/>
              <a:buFont typeface="Times New Roman" panose="02020603050405020304" pitchFamily="18" charset="0"/>
              <a:buChar char="•"/>
              <a:defRPr sz="2000">
                <a:solidFill>
                  <a:srgbClr val="000000"/>
                </a:solidFill>
                <a:latin typeface="Arial" panose="020B0604020202020204" pitchFamily="34" charset="0"/>
                <a:ea typeface="MS PGothic" panose="020B0600070205080204" pitchFamily="34" charset="-128"/>
              </a:defRPr>
            </a:lvl1pPr>
            <a:lvl2pPr>
              <a:spcBef>
                <a:spcPts val="225"/>
              </a:spcBef>
              <a:spcAft>
                <a:spcPts val="225"/>
              </a:spcAft>
              <a:buClr>
                <a:srgbClr val="000000"/>
              </a:buClr>
              <a:buSzPct val="100000"/>
              <a:buFont typeface="Times New Roman" panose="02020603050405020304" pitchFamily="18" charset="0"/>
              <a:buChar char="–"/>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defRPr sz="1200">
                <a:solidFill>
                  <a:srgbClr val="000000"/>
                </a:solidFill>
                <a:latin typeface="Arial" panose="020B0604020202020204" pitchFamily="34" charset="0"/>
                <a:ea typeface="MS PGothic" panose="020B0600070205080204" pitchFamily="34" charset="-128"/>
              </a:defRPr>
            </a:lvl9pPr>
          </a:lstStyle>
          <a:p>
            <a:pPr>
              <a:spcBef>
                <a:spcPct val="0"/>
              </a:spcBef>
              <a:spcAft>
                <a:spcPct val="0"/>
              </a:spcAft>
              <a:buSzPct val="45000"/>
              <a:buFont typeface="Wingdings" panose="05000000000000000000" pitchFamily="2" charset="2"/>
              <a:buNone/>
            </a:pPr>
            <a:fld id="{F3F308BD-A429-4F46-A5F0-C9FD31B65DAA}" type="slidenum">
              <a:rPr lang="en-US" sz="800" smtClean="0">
                <a:latin typeface="Times New Roman" panose="02020603050405020304" pitchFamily="18" charset="0"/>
              </a:rPr>
              <a:pPr>
                <a:spcBef>
                  <a:spcPct val="0"/>
                </a:spcBef>
                <a:spcAft>
                  <a:spcPct val="0"/>
                </a:spcAft>
                <a:buSzPct val="45000"/>
                <a:buFont typeface="Wingdings" panose="05000000000000000000" pitchFamily="2" charset="2"/>
                <a:buNone/>
              </a:pPr>
              <a:t>9</a:t>
            </a:fld>
            <a:endParaRPr lang="en-US" sz="800" smtClean="0">
              <a:latin typeface="Times New Roman" panose="02020603050405020304" pitchFamily="18" charset="0"/>
            </a:endParaRPr>
          </a:p>
        </p:txBody>
      </p:sp>
      <p:pic>
        <p:nvPicPr>
          <p:cNvPr id="4915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116013"/>
            <a:ext cx="3122613" cy="41417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915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1450" y="1150938"/>
            <a:ext cx="2960688" cy="39846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9157" name="Rectangle 3"/>
          <p:cNvSpPr>
            <a:spLocks noChangeArrowheads="1"/>
          </p:cNvSpPr>
          <p:nvPr/>
        </p:nvSpPr>
        <p:spPr bwMode="auto">
          <a:xfrm>
            <a:off x="2436813" y="1579563"/>
            <a:ext cx="2168525" cy="280987"/>
          </a:xfrm>
          <a:prstGeom prst="rect">
            <a:avLst/>
          </a:prstGeom>
          <a:solidFill>
            <a:srgbClr val="000000">
              <a:alpha val="59999"/>
            </a:srgbClr>
          </a:solidFill>
          <a:ln w="9360">
            <a:solidFill>
              <a:srgbClr val="DDDDDD"/>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ea typeface="MS PGothic" panose="020B0600070205080204" pitchFamily="34" charset="-128"/>
            </a:endParaRPr>
          </a:p>
        </p:txBody>
      </p:sp>
      <p:sp>
        <p:nvSpPr>
          <p:cNvPr id="49158" name="Rectangle 4"/>
          <p:cNvSpPr>
            <a:spLocks noChangeArrowheads="1"/>
          </p:cNvSpPr>
          <p:nvPr/>
        </p:nvSpPr>
        <p:spPr bwMode="auto">
          <a:xfrm>
            <a:off x="2628900" y="1627188"/>
            <a:ext cx="1511300" cy="182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spcBef>
                <a:spcPts val="1250"/>
              </a:spcBef>
              <a:spcAft>
                <a:spcPts val="25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panose="020B0604020202020204" pitchFamily="34" charset="0"/>
                <a:ea typeface="MS PGothic" panose="020B0600070205080204" pitchFamily="34" charset="-128"/>
              </a:defRPr>
            </a:lvl1pPr>
            <a:lvl2pPr>
              <a:spcBef>
                <a:spcPts val="225"/>
              </a:spcBef>
              <a:spcAft>
                <a:spcPts val="225"/>
              </a:spcAft>
              <a:buClr>
                <a:srgbClr val="000000"/>
              </a:buClr>
              <a:buSzPct val="100000"/>
              <a:buFont typeface="Times New Roman" panose="02020603050405020304" pitchFamily="18" charset="0"/>
              <a:buChar char="–"/>
              <a:tabLst>
                <a:tab pos="723900" algn="l"/>
                <a:tab pos="1447800" algn="l"/>
              </a:tabLst>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tabLst>
                <a:tab pos="723900" algn="l"/>
                <a:tab pos="1447800" algn="l"/>
              </a:tabLst>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tabLst>
                <a:tab pos="723900" algn="l"/>
                <a:tab pos="1447800" algn="l"/>
              </a:tabLst>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tabLst>
                <a:tab pos="723900" algn="l"/>
                <a:tab pos="1447800" algn="l"/>
              </a:tabLst>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23900" algn="l"/>
                <a:tab pos="1447800" algn="l"/>
              </a:tabLst>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23900" algn="l"/>
                <a:tab pos="1447800" algn="l"/>
              </a:tabLst>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23900" algn="l"/>
                <a:tab pos="1447800" algn="l"/>
              </a:tabLst>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23900" algn="l"/>
                <a:tab pos="1447800" algn="l"/>
              </a:tabLst>
              <a:defRPr sz="1200">
                <a:solidFill>
                  <a:srgbClr val="000000"/>
                </a:solidFill>
                <a:latin typeface="Arial" panose="020B0604020202020204" pitchFamily="34" charset="0"/>
                <a:ea typeface="MS PGothic" panose="020B0600070205080204" pitchFamily="34" charset="-128"/>
              </a:defRPr>
            </a:lvl9pPr>
          </a:lstStyle>
          <a:p>
            <a:pPr eaLnBrk="1" hangingPunct="1">
              <a:spcBef>
                <a:spcPct val="0"/>
              </a:spcBef>
              <a:spcAft>
                <a:spcPct val="0"/>
              </a:spcAft>
              <a:buClrTx/>
              <a:buFontTx/>
              <a:buNone/>
            </a:pPr>
            <a:r>
              <a:rPr lang="en-US" sz="1200" b="1" i="1">
                <a:solidFill>
                  <a:srgbClr val="FFFFFF"/>
                </a:solidFill>
              </a:rPr>
              <a:t>z13</a:t>
            </a:r>
            <a:r>
              <a:rPr lang="en-US" sz="1200" b="1">
                <a:solidFill>
                  <a:srgbClr val="FFFFFF"/>
                </a:solidFill>
              </a:rPr>
              <a:t> IBM zAware host</a:t>
            </a:r>
          </a:p>
        </p:txBody>
      </p:sp>
      <p:sp>
        <p:nvSpPr>
          <p:cNvPr id="49159" name="Rectangle 5"/>
          <p:cNvSpPr>
            <a:spLocks noChangeArrowheads="1"/>
          </p:cNvSpPr>
          <p:nvPr/>
        </p:nvSpPr>
        <p:spPr bwMode="auto">
          <a:xfrm>
            <a:off x="3919538" y="1965325"/>
            <a:ext cx="704850" cy="1757363"/>
          </a:xfrm>
          <a:prstGeom prst="rect">
            <a:avLst/>
          </a:prstGeom>
          <a:solidFill>
            <a:srgbClr val="FF00FF">
              <a:alpha val="39999"/>
            </a:srgbClr>
          </a:solidFill>
          <a:ln w="9360">
            <a:solidFill>
              <a:srgbClr val="DDDDDD"/>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ea typeface="MS PGothic" panose="020B0600070205080204" pitchFamily="34" charset="-128"/>
            </a:endParaRPr>
          </a:p>
        </p:txBody>
      </p:sp>
      <p:sp>
        <p:nvSpPr>
          <p:cNvPr id="49160" name="Rectangle 6"/>
          <p:cNvSpPr>
            <a:spLocks noChangeArrowheads="1"/>
          </p:cNvSpPr>
          <p:nvPr/>
        </p:nvSpPr>
        <p:spPr bwMode="auto">
          <a:xfrm>
            <a:off x="3178175" y="1965325"/>
            <a:ext cx="704850" cy="1757363"/>
          </a:xfrm>
          <a:prstGeom prst="rect">
            <a:avLst/>
          </a:prstGeom>
          <a:solidFill>
            <a:srgbClr val="003F69">
              <a:alpha val="39999"/>
            </a:srgbClr>
          </a:solidFill>
          <a:ln w="9360">
            <a:solidFill>
              <a:srgbClr val="DDDDDD"/>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ea typeface="MS PGothic" panose="020B0600070205080204" pitchFamily="34" charset="-128"/>
            </a:endParaRPr>
          </a:p>
        </p:txBody>
      </p:sp>
      <p:sp>
        <p:nvSpPr>
          <p:cNvPr id="49161" name="Rectangle 7"/>
          <p:cNvSpPr>
            <a:spLocks noChangeArrowheads="1"/>
          </p:cNvSpPr>
          <p:nvPr/>
        </p:nvSpPr>
        <p:spPr bwMode="auto">
          <a:xfrm>
            <a:off x="2432050" y="1970088"/>
            <a:ext cx="704850" cy="1757362"/>
          </a:xfrm>
          <a:prstGeom prst="rect">
            <a:avLst/>
          </a:prstGeom>
          <a:solidFill>
            <a:srgbClr val="996600">
              <a:alpha val="50195"/>
            </a:srgbClr>
          </a:solidFill>
          <a:ln w="9360">
            <a:solidFill>
              <a:srgbClr val="DDDDDD"/>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ea typeface="MS PGothic" panose="020B0600070205080204" pitchFamily="34" charset="-128"/>
            </a:endParaRPr>
          </a:p>
        </p:txBody>
      </p:sp>
      <p:sp>
        <p:nvSpPr>
          <p:cNvPr id="49162" name="Rectangle 8"/>
          <p:cNvSpPr>
            <a:spLocks noChangeArrowheads="1"/>
          </p:cNvSpPr>
          <p:nvPr/>
        </p:nvSpPr>
        <p:spPr bwMode="auto">
          <a:xfrm>
            <a:off x="3956050" y="2122488"/>
            <a:ext cx="615950" cy="730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eaLnBrk="1" hangingPunct="1">
              <a:buSzPct val="100000"/>
            </a:pPr>
            <a:r>
              <a:rPr lang="en-US" sz="1200" b="1">
                <a:solidFill>
                  <a:srgbClr val="FFFFFF"/>
                </a:solidFill>
              </a:rPr>
              <a:t>Linux</a:t>
            </a:r>
          </a:p>
          <a:p>
            <a:pPr algn="ctr" eaLnBrk="1" hangingPunct="1">
              <a:buSzPct val="100000"/>
            </a:pPr>
            <a:r>
              <a:rPr lang="en-US" sz="1200" b="1">
                <a:solidFill>
                  <a:srgbClr val="FFFFFF"/>
                </a:solidFill>
              </a:rPr>
              <a:t>on system </a:t>
            </a:r>
          </a:p>
          <a:p>
            <a:pPr algn="ctr" eaLnBrk="1" hangingPunct="1">
              <a:buSzPct val="100000"/>
            </a:pPr>
            <a:r>
              <a:rPr lang="en-US" sz="1200" b="1">
                <a:solidFill>
                  <a:srgbClr val="FFFFFF"/>
                </a:solidFill>
              </a:rPr>
              <a:t>z</a:t>
            </a:r>
          </a:p>
        </p:txBody>
      </p:sp>
      <p:sp>
        <p:nvSpPr>
          <p:cNvPr id="49163" name="Rectangle 9"/>
          <p:cNvSpPr>
            <a:spLocks noChangeArrowheads="1"/>
          </p:cNvSpPr>
          <p:nvPr/>
        </p:nvSpPr>
        <p:spPr bwMode="auto">
          <a:xfrm>
            <a:off x="3222625" y="2122488"/>
            <a:ext cx="615950" cy="182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eaLnBrk="1" hangingPunct="1">
              <a:buSzPct val="100000"/>
            </a:pPr>
            <a:r>
              <a:rPr lang="en-US" sz="1200" b="1">
                <a:solidFill>
                  <a:srgbClr val="FFFFFF"/>
                </a:solidFill>
              </a:rPr>
              <a:t>z/OS</a:t>
            </a:r>
          </a:p>
        </p:txBody>
      </p:sp>
      <p:sp>
        <p:nvSpPr>
          <p:cNvPr id="49164" name="Rectangle 10"/>
          <p:cNvSpPr>
            <a:spLocks noChangeArrowheads="1"/>
          </p:cNvSpPr>
          <p:nvPr/>
        </p:nvSpPr>
        <p:spPr bwMode="auto">
          <a:xfrm>
            <a:off x="2460625" y="2451100"/>
            <a:ext cx="654050" cy="730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eaLnBrk="1" hangingPunct="1">
              <a:buSzPct val="100000"/>
            </a:pPr>
            <a:r>
              <a:rPr lang="en-US" sz="1200" b="1">
                <a:solidFill>
                  <a:srgbClr val="FFFFFF"/>
                </a:solidFill>
              </a:rPr>
              <a:t>IBM</a:t>
            </a:r>
            <a:br>
              <a:rPr lang="en-US" sz="1200" b="1">
                <a:solidFill>
                  <a:srgbClr val="FFFFFF"/>
                </a:solidFill>
              </a:rPr>
            </a:br>
            <a:r>
              <a:rPr lang="en-US" sz="1200" b="1">
                <a:solidFill>
                  <a:srgbClr val="FFFFFF"/>
                </a:solidFill>
              </a:rPr>
              <a:t>zAware</a:t>
            </a:r>
            <a:br>
              <a:rPr lang="en-US" sz="1200" b="1">
                <a:solidFill>
                  <a:srgbClr val="FFFFFF"/>
                </a:solidFill>
              </a:rPr>
            </a:br>
            <a:r>
              <a:rPr lang="en-US" sz="1200" b="1">
                <a:solidFill>
                  <a:srgbClr val="FFFFFF"/>
                </a:solidFill>
              </a:rPr>
              <a:t>Host</a:t>
            </a:r>
            <a:br>
              <a:rPr lang="en-US" sz="1200" b="1">
                <a:solidFill>
                  <a:srgbClr val="FFFFFF"/>
                </a:solidFill>
              </a:rPr>
            </a:br>
            <a:r>
              <a:rPr lang="en-US" sz="1200" b="1">
                <a:solidFill>
                  <a:srgbClr val="FFFFFF"/>
                </a:solidFill>
              </a:rPr>
              <a:t>Partition</a:t>
            </a:r>
          </a:p>
        </p:txBody>
      </p:sp>
      <p:sp>
        <p:nvSpPr>
          <p:cNvPr id="49165" name="Rectangle 11"/>
          <p:cNvSpPr>
            <a:spLocks noChangeArrowheads="1"/>
          </p:cNvSpPr>
          <p:nvPr/>
        </p:nvSpPr>
        <p:spPr bwMode="auto">
          <a:xfrm>
            <a:off x="5659438" y="1574800"/>
            <a:ext cx="2241550" cy="280988"/>
          </a:xfrm>
          <a:prstGeom prst="rect">
            <a:avLst/>
          </a:prstGeom>
          <a:solidFill>
            <a:srgbClr val="000000">
              <a:alpha val="59999"/>
            </a:srgbClr>
          </a:solidFill>
          <a:ln w="9360">
            <a:solidFill>
              <a:srgbClr val="DDDDDD"/>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ea typeface="MS PGothic" panose="020B0600070205080204" pitchFamily="34" charset="-128"/>
            </a:endParaRPr>
          </a:p>
        </p:txBody>
      </p:sp>
      <p:sp>
        <p:nvSpPr>
          <p:cNvPr id="49166" name="Rectangle 12"/>
          <p:cNvSpPr>
            <a:spLocks noChangeArrowheads="1"/>
          </p:cNvSpPr>
          <p:nvPr/>
        </p:nvSpPr>
        <p:spPr bwMode="auto">
          <a:xfrm>
            <a:off x="5746750" y="1622425"/>
            <a:ext cx="2087563" cy="182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spcBef>
                <a:spcPts val="1250"/>
              </a:spcBef>
              <a:spcAft>
                <a:spcPts val="25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panose="020B0604020202020204" pitchFamily="34" charset="0"/>
                <a:ea typeface="MS PGothic" panose="020B0600070205080204" pitchFamily="34" charset="-128"/>
              </a:defRPr>
            </a:lvl1pPr>
            <a:lvl2pPr>
              <a:spcBef>
                <a:spcPts val="225"/>
              </a:spcBef>
              <a:spcAft>
                <a:spcPts val="225"/>
              </a:spcAft>
              <a:buClr>
                <a:srgbClr val="000000"/>
              </a:buClr>
              <a:buSzPct val="100000"/>
              <a:buFont typeface="Times New Roman" panose="02020603050405020304" pitchFamily="18" charset="0"/>
              <a:buChar char="–"/>
              <a:tabLst>
                <a:tab pos="723900" algn="l"/>
                <a:tab pos="1447800" algn="l"/>
              </a:tabLst>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tabLst>
                <a:tab pos="723900" algn="l"/>
                <a:tab pos="1447800" algn="l"/>
              </a:tabLst>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tabLst>
                <a:tab pos="723900" algn="l"/>
                <a:tab pos="1447800" algn="l"/>
              </a:tabLst>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tabLst>
                <a:tab pos="723900" algn="l"/>
                <a:tab pos="1447800" algn="l"/>
              </a:tabLst>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23900" algn="l"/>
                <a:tab pos="1447800" algn="l"/>
              </a:tabLst>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23900" algn="l"/>
                <a:tab pos="1447800" algn="l"/>
              </a:tabLst>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23900" algn="l"/>
                <a:tab pos="1447800" algn="l"/>
              </a:tabLst>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23900" algn="l"/>
                <a:tab pos="1447800" algn="l"/>
              </a:tabLst>
              <a:defRPr sz="1200">
                <a:solidFill>
                  <a:srgbClr val="000000"/>
                </a:solidFill>
                <a:latin typeface="Arial" panose="020B0604020202020204" pitchFamily="34" charset="0"/>
                <a:ea typeface="MS PGothic" panose="020B0600070205080204" pitchFamily="34" charset="-128"/>
              </a:defRPr>
            </a:lvl9pPr>
          </a:lstStyle>
          <a:p>
            <a:pPr eaLnBrk="1" hangingPunct="1">
              <a:spcBef>
                <a:spcPct val="0"/>
              </a:spcBef>
              <a:spcAft>
                <a:spcPct val="0"/>
              </a:spcAft>
              <a:buClrTx/>
              <a:buFontTx/>
              <a:buNone/>
            </a:pPr>
            <a:r>
              <a:rPr lang="en-US" sz="1200" b="1">
                <a:solidFill>
                  <a:srgbClr val="FFFFFF"/>
                </a:solidFill>
              </a:rPr>
              <a:t>IBM zAware monitored client</a:t>
            </a:r>
          </a:p>
        </p:txBody>
      </p:sp>
      <p:sp>
        <p:nvSpPr>
          <p:cNvPr id="49167" name="Rectangle 13"/>
          <p:cNvSpPr>
            <a:spLocks noChangeArrowheads="1"/>
          </p:cNvSpPr>
          <p:nvPr/>
        </p:nvSpPr>
        <p:spPr bwMode="auto">
          <a:xfrm>
            <a:off x="7172325" y="1970088"/>
            <a:ext cx="704850" cy="1117600"/>
          </a:xfrm>
          <a:prstGeom prst="rect">
            <a:avLst/>
          </a:prstGeom>
          <a:solidFill>
            <a:srgbClr val="FF00FF">
              <a:alpha val="39999"/>
            </a:srgbClr>
          </a:solidFill>
          <a:ln w="9360">
            <a:solidFill>
              <a:srgbClr val="DDDDDD"/>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ea typeface="MS PGothic" panose="020B0600070205080204" pitchFamily="34" charset="-128"/>
            </a:endParaRPr>
          </a:p>
        </p:txBody>
      </p:sp>
      <p:sp>
        <p:nvSpPr>
          <p:cNvPr id="49168" name="Rectangle 14"/>
          <p:cNvSpPr>
            <a:spLocks noChangeArrowheads="1"/>
          </p:cNvSpPr>
          <p:nvPr/>
        </p:nvSpPr>
        <p:spPr bwMode="auto">
          <a:xfrm>
            <a:off x="6430963" y="1970088"/>
            <a:ext cx="704850" cy="1117600"/>
          </a:xfrm>
          <a:prstGeom prst="rect">
            <a:avLst/>
          </a:prstGeom>
          <a:solidFill>
            <a:srgbClr val="FF00FF">
              <a:alpha val="39999"/>
            </a:srgbClr>
          </a:solidFill>
          <a:ln w="9360">
            <a:solidFill>
              <a:srgbClr val="DDDDDD"/>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ea typeface="MS PGothic" panose="020B0600070205080204" pitchFamily="34" charset="-128"/>
            </a:endParaRPr>
          </a:p>
        </p:txBody>
      </p:sp>
      <p:sp>
        <p:nvSpPr>
          <p:cNvPr id="49169" name="Rectangle 15"/>
          <p:cNvSpPr>
            <a:spLocks noChangeArrowheads="1"/>
          </p:cNvSpPr>
          <p:nvPr/>
        </p:nvSpPr>
        <p:spPr bwMode="auto">
          <a:xfrm>
            <a:off x="5684838" y="1974850"/>
            <a:ext cx="704850" cy="1757363"/>
          </a:xfrm>
          <a:prstGeom prst="rect">
            <a:avLst/>
          </a:prstGeom>
          <a:solidFill>
            <a:srgbClr val="003F69">
              <a:alpha val="39999"/>
            </a:srgbClr>
          </a:solidFill>
          <a:ln w="9360">
            <a:solidFill>
              <a:srgbClr val="DDDDDD"/>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ea typeface="MS PGothic" panose="020B0600070205080204" pitchFamily="34" charset="-128"/>
            </a:endParaRPr>
          </a:p>
        </p:txBody>
      </p:sp>
      <p:sp>
        <p:nvSpPr>
          <p:cNvPr id="49170" name="Rectangle 16"/>
          <p:cNvSpPr>
            <a:spLocks noChangeArrowheads="1"/>
          </p:cNvSpPr>
          <p:nvPr/>
        </p:nvSpPr>
        <p:spPr bwMode="auto">
          <a:xfrm>
            <a:off x="7208838" y="2117725"/>
            <a:ext cx="615950" cy="730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eaLnBrk="1" hangingPunct="1">
              <a:buSzPct val="100000"/>
            </a:pPr>
            <a:r>
              <a:rPr lang="en-US" sz="1200" b="1">
                <a:solidFill>
                  <a:srgbClr val="FFFFFF"/>
                </a:solidFill>
              </a:rPr>
              <a:t>Linux on system z</a:t>
            </a:r>
          </a:p>
        </p:txBody>
      </p:sp>
      <p:sp>
        <p:nvSpPr>
          <p:cNvPr id="49171" name="Rectangle 17"/>
          <p:cNvSpPr>
            <a:spLocks noChangeArrowheads="1"/>
          </p:cNvSpPr>
          <p:nvPr/>
        </p:nvSpPr>
        <p:spPr bwMode="auto">
          <a:xfrm>
            <a:off x="6475413" y="2117725"/>
            <a:ext cx="615950" cy="730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eaLnBrk="1" hangingPunct="1">
              <a:buSzPct val="100000"/>
            </a:pPr>
            <a:r>
              <a:rPr lang="en-US" sz="1200" b="1">
                <a:solidFill>
                  <a:srgbClr val="FFFFFF"/>
                </a:solidFill>
              </a:rPr>
              <a:t>Linux on system z</a:t>
            </a:r>
          </a:p>
        </p:txBody>
      </p:sp>
      <p:sp>
        <p:nvSpPr>
          <p:cNvPr id="49172" name="Rectangle 18"/>
          <p:cNvSpPr>
            <a:spLocks noChangeArrowheads="1"/>
          </p:cNvSpPr>
          <p:nvPr/>
        </p:nvSpPr>
        <p:spPr bwMode="auto">
          <a:xfrm>
            <a:off x="5741988" y="2112963"/>
            <a:ext cx="615950" cy="182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eaLnBrk="1" hangingPunct="1">
              <a:buSzPct val="100000"/>
            </a:pPr>
            <a:r>
              <a:rPr lang="en-US" sz="1200" b="1">
                <a:solidFill>
                  <a:srgbClr val="FFFFFF"/>
                </a:solidFill>
              </a:rPr>
              <a:t>z/OS</a:t>
            </a:r>
          </a:p>
        </p:txBody>
      </p:sp>
      <p:pic>
        <p:nvPicPr>
          <p:cNvPr id="49173"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7400" y="2244725"/>
            <a:ext cx="1017588" cy="10175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9174" name="Rectangle 20"/>
          <p:cNvSpPr>
            <a:spLocks noChangeArrowheads="1"/>
          </p:cNvSpPr>
          <p:nvPr/>
        </p:nvSpPr>
        <p:spPr bwMode="auto">
          <a:xfrm>
            <a:off x="741363" y="3336925"/>
            <a:ext cx="1044575" cy="730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a:spcBef>
                <a:spcPts val="1250"/>
              </a:spcBef>
              <a:spcAft>
                <a:spcPts val="250"/>
              </a:spcAft>
              <a:buClr>
                <a:srgbClr val="000000"/>
              </a:buClr>
              <a:buSzPct val="100000"/>
              <a:buFont typeface="Times New Roman" panose="02020603050405020304" pitchFamily="18" charset="0"/>
              <a:buChar char="•"/>
              <a:tabLst>
                <a:tab pos="723900" algn="l"/>
              </a:tabLst>
              <a:defRPr sz="2000">
                <a:solidFill>
                  <a:srgbClr val="000000"/>
                </a:solidFill>
                <a:latin typeface="Arial" panose="020B0604020202020204" pitchFamily="34" charset="0"/>
                <a:ea typeface="MS PGothic" panose="020B0600070205080204" pitchFamily="34" charset="-128"/>
              </a:defRPr>
            </a:lvl1pPr>
            <a:lvl2pPr>
              <a:spcBef>
                <a:spcPts val="225"/>
              </a:spcBef>
              <a:spcAft>
                <a:spcPts val="225"/>
              </a:spcAft>
              <a:buClr>
                <a:srgbClr val="000000"/>
              </a:buClr>
              <a:buSzPct val="100000"/>
              <a:buFont typeface="Times New Roman" panose="02020603050405020304" pitchFamily="18" charset="0"/>
              <a:buChar char="–"/>
              <a:tabLst>
                <a:tab pos="723900" algn="l"/>
              </a:tabLst>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tabLst>
                <a:tab pos="723900" algn="l"/>
              </a:tabLst>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tabLst>
                <a:tab pos="723900" algn="l"/>
              </a:tabLst>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tabLst>
                <a:tab pos="723900" algn="l"/>
              </a:tabLst>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23900" algn="l"/>
              </a:tabLst>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23900" algn="l"/>
              </a:tabLst>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23900" algn="l"/>
              </a:tabLst>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23900" algn="l"/>
              </a:tabLst>
              <a:defRPr sz="1200">
                <a:solidFill>
                  <a:srgbClr val="000000"/>
                </a:solidFill>
                <a:latin typeface="Arial" panose="020B0604020202020204" pitchFamily="34" charset="0"/>
                <a:ea typeface="MS PGothic" panose="020B0600070205080204" pitchFamily="34" charset="-128"/>
              </a:defRPr>
            </a:lvl9pPr>
          </a:lstStyle>
          <a:p>
            <a:pPr algn="ctr" eaLnBrk="1" hangingPunct="1">
              <a:spcBef>
                <a:spcPct val="0"/>
              </a:spcBef>
              <a:spcAft>
                <a:spcPct val="0"/>
              </a:spcAft>
              <a:buClrTx/>
              <a:buFontTx/>
              <a:buNone/>
            </a:pPr>
            <a:r>
              <a:rPr lang="en-US" sz="1200" b="1"/>
              <a:t>IBM zAware Web GUI to monitor results</a:t>
            </a:r>
          </a:p>
        </p:txBody>
      </p:sp>
      <p:sp>
        <p:nvSpPr>
          <p:cNvPr id="49175" name="Freeform 21"/>
          <p:cNvSpPr>
            <a:spLocks noChangeArrowheads="1"/>
          </p:cNvSpPr>
          <p:nvPr/>
        </p:nvSpPr>
        <p:spPr bwMode="auto">
          <a:xfrm>
            <a:off x="1760538" y="2605088"/>
            <a:ext cx="882650" cy="341312"/>
          </a:xfrm>
          <a:custGeom>
            <a:avLst/>
            <a:gdLst>
              <a:gd name="T0" fmla="*/ 2147483646 w 556"/>
              <a:gd name="T1" fmla="*/ 2147483646 h 215"/>
              <a:gd name="T2" fmla="*/ 2147483646 w 556"/>
              <a:gd name="T3" fmla="*/ 2147483646 h 215"/>
              <a:gd name="T4" fmla="*/ 2147483646 w 556"/>
              <a:gd name="T5" fmla="*/ 2147483646 h 215"/>
              <a:gd name="T6" fmla="*/ 0 w 556"/>
              <a:gd name="T7" fmla="*/ 2147483646 h 215"/>
              <a:gd name="T8" fmla="*/ 2147483646 w 556"/>
              <a:gd name="T9" fmla="*/ 0 h 215"/>
              <a:gd name="T10" fmla="*/ 2147483646 w 556"/>
              <a:gd name="T11" fmla="*/ 2147483646 h 215"/>
              <a:gd name="T12" fmla="*/ 2147483646 w 556"/>
              <a:gd name="T13" fmla="*/ 2147483646 h 215"/>
              <a:gd name="T14" fmla="*/ 2147483646 w 556"/>
              <a:gd name="T15" fmla="*/ 2147483646 h 215"/>
              <a:gd name="T16" fmla="*/ 0 60000 65536"/>
              <a:gd name="T17" fmla="*/ 0 60000 65536"/>
              <a:gd name="T18" fmla="*/ 0 60000 65536"/>
              <a:gd name="T19" fmla="*/ 0 60000 65536"/>
              <a:gd name="T20" fmla="*/ 0 60000 65536"/>
              <a:gd name="T21" fmla="*/ 0 60000 65536"/>
              <a:gd name="T22" fmla="*/ 0 60000 65536"/>
              <a:gd name="T23" fmla="*/ 0 60000 65536"/>
              <a:gd name="T24" fmla="*/ 0 w 556"/>
              <a:gd name="T25" fmla="*/ 0 h 215"/>
              <a:gd name="T26" fmla="*/ 556 w 556"/>
              <a:gd name="T27" fmla="*/ 215 h 2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56" h="215">
                <a:moveTo>
                  <a:pt x="556" y="163"/>
                </a:moveTo>
                <a:lnTo>
                  <a:pt x="91" y="168"/>
                </a:lnTo>
                <a:lnTo>
                  <a:pt x="91" y="215"/>
                </a:lnTo>
                <a:lnTo>
                  <a:pt x="0" y="101"/>
                </a:lnTo>
                <a:lnTo>
                  <a:pt x="91" y="0"/>
                </a:lnTo>
                <a:lnTo>
                  <a:pt x="91" y="43"/>
                </a:lnTo>
                <a:lnTo>
                  <a:pt x="547" y="46"/>
                </a:lnTo>
                <a:lnTo>
                  <a:pt x="556" y="163"/>
                </a:lnTo>
                <a:close/>
              </a:path>
            </a:pathLst>
          </a:custGeom>
          <a:gradFill rotWithShape="0">
            <a:gsLst>
              <a:gs pos="0">
                <a:srgbClr val="FFFFFF">
                  <a:alpha val="0"/>
                </a:srgbClr>
              </a:gs>
              <a:gs pos="100000">
                <a:srgbClr val="000000"/>
              </a:gs>
            </a:gsLst>
            <a:lin ang="10800000" scaled="1"/>
          </a:gradFill>
          <a:ln>
            <a:noFill/>
          </a:ln>
          <a:effectLst/>
          <a:extLs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9176" name="Text Box 22"/>
          <p:cNvSpPr txBox="1">
            <a:spLocks noChangeArrowheads="1"/>
          </p:cNvSpPr>
          <p:nvPr/>
        </p:nvSpPr>
        <p:spPr bwMode="auto">
          <a:xfrm>
            <a:off x="434975" y="5229225"/>
            <a:ext cx="8251825" cy="1190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1250"/>
              </a:spcBef>
              <a:spcAft>
                <a:spcPts val="250"/>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S PGothic" panose="020B0600070205080204" pitchFamily="34" charset="-128"/>
              </a:defRPr>
            </a:lvl1pPr>
            <a:lvl2pPr marL="738188" indent="-280988">
              <a:spcBef>
                <a:spcPts val="225"/>
              </a:spcBef>
              <a:spcAft>
                <a:spcPts val="225"/>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1200">
                <a:solidFill>
                  <a:srgbClr val="000000"/>
                </a:solidFill>
                <a:latin typeface="Arial" panose="020B0604020202020204" pitchFamily="34" charset="0"/>
                <a:ea typeface="MS PGothic" panose="020B0600070205080204" pitchFamily="34" charset="-128"/>
              </a:defRPr>
            </a:lvl9pPr>
          </a:lstStyle>
          <a:p>
            <a:pPr eaLnBrk="1" hangingPunct="1">
              <a:spcBef>
                <a:spcPct val="0"/>
              </a:spcBef>
              <a:spcAft>
                <a:spcPct val="0"/>
              </a:spcAft>
              <a:buFont typeface="Arial" panose="020B0604020202020204" pitchFamily="34" charset="0"/>
              <a:buChar char="•"/>
            </a:pPr>
            <a:r>
              <a:rPr lang="en-US" sz="1800"/>
              <a:t>Identify unusual system behavior of Linux on system z images</a:t>
            </a:r>
          </a:p>
          <a:p>
            <a:pPr lvl="1" eaLnBrk="1" hangingPunct="1">
              <a:spcBef>
                <a:spcPct val="0"/>
              </a:spcBef>
              <a:spcAft>
                <a:spcPct val="0"/>
              </a:spcAft>
              <a:buFont typeface="Arial" panose="020B0604020202020204" pitchFamily="34" charset="0"/>
              <a:buChar char="•"/>
            </a:pPr>
            <a:r>
              <a:rPr lang="en-US"/>
              <a:t>Monitors </a:t>
            </a:r>
            <a:r>
              <a:rPr lang="en-US" b="1" i="1"/>
              <a:t>syslog</a:t>
            </a:r>
            <a:r>
              <a:rPr lang="en-US"/>
              <a:t> from guest or native image in real time</a:t>
            </a:r>
          </a:p>
          <a:p>
            <a:pPr eaLnBrk="1" hangingPunct="1">
              <a:spcBef>
                <a:spcPct val="0"/>
              </a:spcBef>
              <a:spcAft>
                <a:spcPct val="0"/>
              </a:spcAft>
              <a:buFont typeface="Arial" panose="020B0604020202020204" pitchFamily="34" charset="0"/>
              <a:buChar char="•"/>
            </a:pPr>
            <a:r>
              <a:rPr lang="en-US" sz="1800"/>
              <a:t>Improved analytics for z/OS message logs</a:t>
            </a:r>
          </a:p>
          <a:p>
            <a:pPr eaLnBrk="1" hangingPunct="1">
              <a:spcBef>
                <a:spcPct val="0"/>
              </a:spcBef>
              <a:spcAft>
                <a:spcPct val="0"/>
              </a:spcAft>
              <a:buFont typeface="Arial" panose="020B0604020202020204" pitchFamily="34" charset="0"/>
              <a:buChar char="•"/>
            </a:pPr>
            <a:r>
              <a:rPr lang="en-US" sz="1800"/>
              <a:t>Enhanced UI with heat map views </a:t>
            </a:r>
          </a:p>
        </p:txBody>
      </p:sp>
      <p:sp>
        <p:nvSpPr>
          <p:cNvPr id="49177" name="Rectangle 23"/>
          <p:cNvSpPr>
            <a:spLocks noChangeArrowheads="1"/>
          </p:cNvSpPr>
          <p:nvPr/>
        </p:nvSpPr>
        <p:spPr bwMode="auto">
          <a:xfrm>
            <a:off x="434975" y="601663"/>
            <a:ext cx="8175625" cy="481012"/>
          </a:xfrm>
          <a:prstGeom prst="rect">
            <a:avLst/>
          </a:prstGeom>
          <a:solidFill>
            <a:srgbClr val="FFFFFF"/>
          </a:solidFill>
          <a:ln>
            <a:noFill/>
          </a:ln>
          <a:effectLst/>
          <a:extLs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46800" rIns="90000" bIns="46800"/>
          <a:lstStyle>
            <a:lvl1pPr>
              <a:spcBef>
                <a:spcPts val="1250"/>
              </a:spcBef>
              <a:spcAft>
                <a:spcPts val="250"/>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Lst>
              <a:defRPr sz="2000">
                <a:solidFill>
                  <a:srgbClr val="000000"/>
                </a:solidFill>
                <a:latin typeface="Arial" panose="020B0604020202020204" pitchFamily="34" charset="0"/>
                <a:ea typeface="MS PGothic" panose="020B0600070205080204" pitchFamily="34" charset="-128"/>
              </a:defRPr>
            </a:lvl1pPr>
            <a:lvl2pPr>
              <a:spcBef>
                <a:spcPts val="225"/>
              </a:spcBef>
              <a:spcAft>
                <a:spcPts val="225"/>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Lst>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Lst>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Lst>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Lst>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Lst>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Lst>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Lst>
              <a:defRPr sz="1200">
                <a:solidFill>
                  <a:srgbClr val="000000"/>
                </a:solidFill>
                <a:latin typeface="Arial" panose="020B0604020202020204" pitchFamily="34" charset="0"/>
                <a:ea typeface="MS PGothic" panose="020B0600070205080204" pitchFamily="34" charset="-128"/>
              </a:defRPr>
            </a:lvl9pPr>
          </a:lstStyle>
          <a:p>
            <a:pPr eaLnBrk="1">
              <a:lnSpc>
                <a:spcPct val="90000"/>
              </a:lnSpc>
              <a:spcBef>
                <a:spcPct val="0"/>
              </a:spcBef>
              <a:spcAft>
                <a:spcPct val="0"/>
              </a:spcAft>
              <a:buClrTx/>
              <a:buFontTx/>
              <a:buNone/>
            </a:pPr>
            <a:r>
              <a:rPr lang="en-US" sz="2200" b="1" dirty="0">
                <a:solidFill>
                  <a:srgbClr val="003F69"/>
                </a:solidFill>
              </a:rPr>
              <a:t>IBM zAware V2.0 - Analyze Linux on System </a:t>
            </a:r>
            <a:r>
              <a:rPr lang="en-US" sz="2200" b="1" dirty="0" smtClean="0">
                <a:solidFill>
                  <a:srgbClr val="003F69"/>
                </a:solidFill>
              </a:rPr>
              <a:t>z and z/OS logs</a:t>
            </a:r>
            <a:endParaRPr lang="en-US" sz="2200" b="1" dirty="0">
              <a:solidFill>
                <a:srgbClr val="003F69"/>
              </a:solidFill>
            </a:endParaRPr>
          </a:p>
        </p:txBody>
      </p:sp>
      <p:sp>
        <p:nvSpPr>
          <p:cNvPr id="49178" name="Rectangle 24"/>
          <p:cNvSpPr>
            <a:spLocks noChangeArrowheads="1"/>
          </p:cNvSpPr>
          <p:nvPr/>
        </p:nvSpPr>
        <p:spPr bwMode="auto">
          <a:xfrm>
            <a:off x="6440488" y="3109913"/>
            <a:ext cx="1436687" cy="628650"/>
          </a:xfrm>
          <a:prstGeom prst="rect">
            <a:avLst/>
          </a:prstGeom>
          <a:gradFill rotWithShape="0">
            <a:gsLst>
              <a:gs pos="0">
                <a:srgbClr val="999999">
                  <a:alpha val="39998"/>
                </a:srgbClr>
              </a:gs>
              <a:gs pos="100000">
                <a:srgbClr val="494949">
                  <a:alpha val="71999"/>
                </a:srgbClr>
              </a:gs>
            </a:gsLst>
            <a:lin ang="5400000" scaled="1"/>
          </a:gradFill>
          <a:ln w="9360">
            <a:solidFill>
              <a:srgbClr val="DDDDDD"/>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ea typeface="MS PGothic" panose="020B0600070205080204" pitchFamily="34" charset="-128"/>
            </a:endParaRPr>
          </a:p>
        </p:txBody>
      </p:sp>
      <p:sp>
        <p:nvSpPr>
          <p:cNvPr id="49179" name="Rectangle 25"/>
          <p:cNvSpPr>
            <a:spLocks noChangeArrowheads="1"/>
          </p:cNvSpPr>
          <p:nvPr/>
        </p:nvSpPr>
        <p:spPr bwMode="auto">
          <a:xfrm>
            <a:off x="6840538" y="3265488"/>
            <a:ext cx="615950" cy="182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eaLnBrk="1" hangingPunct="1">
              <a:buSzPct val="100000"/>
            </a:pPr>
            <a:r>
              <a:rPr lang="en-US" sz="1200" b="1">
                <a:solidFill>
                  <a:srgbClr val="FFFFFF"/>
                </a:solidFill>
              </a:rPr>
              <a:t>z/VM</a:t>
            </a:r>
          </a:p>
        </p:txBody>
      </p:sp>
      <p:sp>
        <p:nvSpPr>
          <p:cNvPr id="49180" name="Rectangle 26"/>
          <p:cNvSpPr>
            <a:spLocks noChangeArrowheads="1"/>
          </p:cNvSpPr>
          <p:nvPr/>
        </p:nvSpPr>
        <p:spPr bwMode="auto">
          <a:xfrm>
            <a:off x="2514600" y="3997325"/>
            <a:ext cx="5280025" cy="161925"/>
          </a:xfrm>
          <a:prstGeom prst="rect">
            <a:avLst/>
          </a:prstGeom>
          <a:gradFill rotWithShape="0">
            <a:gsLst>
              <a:gs pos="0">
                <a:srgbClr val="334C00"/>
              </a:gs>
              <a:gs pos="50000">
                <a:srgbClr val="669900"/>
              </a:gs>
              <a:gs pos="100000">
                <a:srgbClr val="334C00"/>
              </a:gs>
            </a:gsLst>
            <a:lin ang="5400000" scaled="1"/>
          </a:gradFill>
          <a:ln>
            <a:noFill/>
          </a:ln>
          <a:effectLst/>
          <a:extLs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ea typeface="MS PGothic" panose="020B0600070205080204" pitchFamily="34" charset="-128"/>
            </a:endParaRPr>
          </a:p>
        </p:txBody>
      </p:sp>
      <p:sp>
        <p:nvSpPr>
          <p:cNvPr id="49181" name="Freeform 27"/>
          <p:cNvSpPr>
            <a:spLocks noChangeArrowheads="1"/>
          </p:cNvSpPr>
          <p:nvPr/>
        </p:nvSpPr>
        <p:spPr bwMode="auto">
          <a:xfrm flipV="1">
            <a:off x="2590800" y="3514725"/>
            <a:ext cx="339725" cy="485775"/>
          </a:xfrm>
          <a:custGeom>
            <a:avLst/>
            <a:gdLst>
              <a:gd name="T0" fmla="*/ 2147483646 w 491"/>
              <a:gd name="T1" fmla="*/ 0 h 704"/>
              <a:gd name="T2" fmla="*/ 2147483646 w 491"/>
              <a:gd name="T3" fmla="*/ 2147483646 h 704"/>
              <a:gd name="T4" fmla="*/ 0 w 491"/>
              <a:gd name="T5" fmla="*/ 2147483646 h 704"/>
              <a:gd name="T6" fmla="*/ 2147483646 w 491"/>
              <a:gd name="T7" fmla="*/ 2147483646 h 704"/>
              <a:gd name="T8" fmla="*/ 2147483646 w 491"/>
              <a:gd name="T9" fmla="*/ 2147483646 h 704"/>
              <a:gd name="T10" fmla="*/ 2147483646 w 491"/>
              <a:gd name="T11" fmla="*/ 2147483646 h 704"/>
              <a:gd name="T12" fmla="*/ 2147483646 w 491"/>
              <a:gd name="T13" fmla="*/ 2147483646 h 704"/>
              <a:gd name="T14" fmla="*/ 2147483646 w 491"/>
              <a:gd name="T15" fmla="*/ 0 h 704"/>
              <a:gd name="T16" fmla="*/ 0 60000 65536"/>
              <a:gd name="T17" fmla="*/ 0 60000 65536"/>
              <a:gd name="T18" fmla="*/ 0 60000 65536"/>
              <a:gd name="T19" fmla="*/ 0 60000 65536"/>
              <a:gd name="T20" fmla="*/ 0 60000 65536"/>
              <a:gd name="T21" fmla="*/ 0 60000 65536"/>
              <a:gd name="T22" fmla="*/ 0 60000 65536"/>
              <a:gd name="T23" fmla="*/ 0 60000 65536"/>
              <a:gd name="T24" fmla="*/ 0 w 491"/>
              <a:gd name="T25" fmla="*/ 0 h 704"/>
              <a:gd name="T26" fmla="*/ 491 w 491"/>
              <a:gd name="T27" fmla="*/ 704 h 7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1" h="704">
                <a:moveTo>
                  <a:pt x="105" y="0"/>
                </a:moveTo>
                <a:lnTo>
                  <a:pt x="108" y="495"/>
                </a:lnTo>
                <a:lnTo>
                  <a:pt x="0" y="495"/>
                </a:lnTo>
                <a:lnTo>
                  <a:pt x="259" y="704"/>
                </a:lnTo>
                <a:lnTo>
                  <a:pt x="491" y="495"/>
                </a:lnTo>
                <a:lnTo>
                  <a:pt x="392" y="495"/>
                </a:lnTo>
                <a:lnTo>
                  <a:pt x="375" y="9"/>
                </a:lnTo>
                <a:lnTo>
                  <a:pt x="105" y="0"/>
                </a:lnTo>
                <a:close/>
              </a:path>
            </a:pathLst>
          </a:custGeom>
          <a:gradFill rotWithShape="0">
            <a:gsLst>
              <a:gs pos="0">
                <a:srgbClr val="000000"/>
              </a:gs>
              <a:gs pos="100000">
                <a:srgbClr val="FFFFFF">
                  <a:alpha val="0"/>
                </a:srgbClr>
              </a:gs>
            </a:gsLst>
            <a:lin ang="5400000" scaled="1"/>
          </a:gradFill>
          <a:ln>
            <a:noFill/>
          </a:ln>
          <a:effectLst/>
          <a:extLs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wrap="none" anchor="ctr"/>
          <a:lstStyle/>
          <a:p>
            <a:endParaRPr lang="en-US"/>
          </a:p>
        </p:txBody>
      </p:sp>
      <p:sp>
        <p:nvSpPr>
          <p:cNvPr id="49182" name="Freeform 28"/>
          <p:cNvSpPr>
            <a:spLocks noChangeArrowheads="1"/>
          </p:cNvSpPr>
          <p:nvPr/>
        </p:nvSpPr>
        <p:spPr bwMode="auto">
          <a:xfrm>
            <a:off x="3346450" y="3536950"/>
            <a:ext cx="339725" cy="485775"/>
          </a:xfrm>
          <a:custGeom>
            <a:avLst/>
            <a:gdLst>
              <a:gd name="T0" fmla="*/ 2147483646 w 491"/>
              <a:gd name="T1" fmla="*/ 0 h 704"/>
              <a:gd name="T2" fmla="*/ 2147483646 w 491"/>
              <a:gd name="T3" fmla="*/ 2147483646 h 704"/>
              <a:gd name="T4" fmla="*/ 0 w 491"/>
              <a:gd name="T5" fmla="*/ 2147483646 h 704"/>
              <a:gd name="T6" fmla="*/ 2147483646 w 491"/>
              <a:gd name="T7" fmla="*/ 2147483646 h 704"/>
              <a:gd name="T8" fmla="*/ 2147483646 w 491"/>
              <a:gd name="T9" fmla="*/ 2147483646 h 704"/>
              <a:gd name="T10" fmla="*/ 2147483646 w 491"/>
              <a:gd name="T11" fmla="*/ 2147483646 h 704"/>
              <a:gd name="T12" fmla="*/ 2147483646 w 491"/>
              <a:gd name="T13" fmla="*/ 2147483646 h 704"/>
              <a:gd name="T14" fmla="*/ 2147483646 w 491"/>
              <a:gd name="T15" fmla="*/ 0 h 704"/>
              <a:gd name="T16" fmla="*/ 0 60000 65536"/>
              <a:gd name="T17" fmla="*/ 0 60000 65536"/>
              <a:gd name="T18" fmla="*/ 0 60000 65536"/>
              <a:gd name="T19" fmla="*/ 0 60000 65536"/>
              <a:gd name="T20" fmla="*/ 0 60000 65536"/>
              <a:gd name="T21" fmla="*/ 0 60000 65536"/>
              <a:gd name="T22" fmla="*/ 0 60000 65536"/>
              <a:gd name="T23" fmla="*/ 0 60000 65536"/>
              <a:gd name="T24" fmla="*/ 0 w 491"/>
              <a:gd name="T25" fmla="*/ 0 h 704"/>
              <a:gd name="T26" fmla="*/ 491 w 491"/>
              <a:gd name="T27" fmla="*/ 704 h 7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1" h="704">
                <a:moveTo>
                  <a:pt x="105" y="0"/>
                </a:moveTo>
                <a:lnTo>
                  <a:pt x="108" y="495"/>
                </a:lnTo>
                <a:lnTo>
                  <a:pt x="0" y="495"/>
                </a:lnTo>
                <a:lnTo>
                  <a:pt x="259" y="704"/>
                </a:lnTo>
                <a:lnTo>
                  <a:pt x="491" y="495"/>
                </a:lnTo>
                <a:lnTo>
                  <a:pt x="392" y="495"/>
                </a:lnTo>
                <a:lnTo>
                  <a:pt x="375" y="9"/>
                </a:lnTo>
                <a:lnTo>
                  <a:pt x="105" y="0"/>
                </a:lnTo>
                <a:close/>
              </a:path>
            </a:pathLst>
          </a:custGeom>
          <a:gradFill rotWithShape="0">
            <a:gsLst>
              <a:gs pos="0">
                <a:srgbClr val="FFFFFF">
                  <a:alpha val="0"/>
                </a:srgbClr>
              </a:gs>
              <a:gs pos="100000">
                <a:srgbClr val="000000"/>
              </a:gs>
            </a:gsLst>
            <a:lin ang="5400000" scaled="1"/>
          </a:gradFill>
          <a:ln>
            <a:noFill/>
          </a:ln>
          <a:effectLst/>
          <a:extLs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9183" name="Freeform 29"/>
          <p:cNvSpPr>
            <a:spLocks noChangeArrowheads="1"/>
          </p:cNvSpPr>
          <p:nvPr/>
        </p:nvSpPr>
        <p:spPr bwMode="auto">
          <a:xfrm>
            <a:off x="4108450" y="3541713"/>
            <a:ext cx="339725" cy="485775"/>
          </a:xfrm>
          <a:custGeom>
            <a:avLst/>
            <a:gdLst>
              <a:gd name="T0" fmla="*/ 2147483646 w 491"/>
              <a:gd name="T1" fmla="*/ 0 h 704"/>
              <a:gd name="T2" fmla="*/ 2147483646 w 491"/>
              <a:gd name="T3" fmla="*/ 2147483646 h 704"/>
              <a:gd name="T4" fmla="*/ 0 w 491"/>
              <a:gd name="T5" fmla="*/ 2147483646 h 704"/>
              <a:gd name="T6" fmla="*/ 2147483646 w 491"/>
              <a:gd name="T7" fmla="*/ 2147483646 h 704"/>
              <a:gd name="T8" fmla="*/ 2147483646 w 491"/>
              <a:gd name="T9" fmla="*/ 2147483646 h 704"/>
              <a:gd name="T10" fmla="*/ 2147483646 w 491"/>
              <a:gd name="T11" fmla="*/ 2147483646 h 704"/>
              <a:gd name="T12" fmla="*/ 2147483646 w 491"/>
              <a:gd name="T13" fmla="*/ 2147483646 h 704"/>
              <a:gd name="T14" fmla="*/ 2147483646 w 491"/>
              <a:gd name="T15" fmla="*/ 0 h 704"/>
              <a:gd name="T16" fmla="*/ 0 60000 65536"/>
              <a:gd name="T17" fmla="*/ 0 60000 65536"/>
              <a:gd name="T18" fmla="*/ 0 60000 65536"/>
              <a:gd name="T19" fmla="*/ 0 60000 65536"/>
              <a:gd name="T20" fmla="*/ 0 60000 65536"/>
              <a:gd name="T21" fmla="*/ 0 60000 65536"/>
              <a:gd name="T22" fmla="*/ 0 60000 65536"/>
              <a:gd name="T23" fmla="*/ 0 60000 65536"/>
              <a:gd name="T24" fmla="*/ 0 w 491"/>
              <a:gd name="T25" fmla="*/ 0 h 704"/>
              <a:gd name="T26" fmla="*/ 491 w 491"/>
              <a:gd name="T27" fmla="*/ 704 h 7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1" h="704">
                <a:moveTo>
                  <a:pt x="105" y="0"/>
                </a:moveTo>
                <a:lnTo>
                  <a:pt x="108" y="495"/>
                </a:lnTo>
                <a:lnTo>
                  <a:pt x="0" y="495"/>
                </a:lnTo>
                <a:lnTo>
                  <a:pt x="259" y="704"/>
                </a:lnTo>
                <a:lnTo>
                  <a:pt x="491" y="495"/>
                </a:lnTo>
                <a:lnTo>
                  <a:pt x="392" y="495"/>
                </a:lnTo>
                <a:lnTo>
                  <a:pt x="375" y="9"/>
                </a:lnTo>
                <a:lnTo>
                  <a:pt x="105" y="0"/>
                </a:lnTo>
                <a:close/>
              </a:path>
            </a:pathLst>
          </a:custGeom>
          <a:gradFill rotWithShape="0">
            <a:gsLst>
              <a:gs pos="0">
                <a:srgbClr val="FFFFFF">
                  <a:alpha val="0"/>
                </a:srgbClr>
              </a:gs>
              <a:gs pos="100000">
                <a:srgbClr val="000000"/>
              </a:gs>
            </a:gsLst>
            <a:lin ang="5400000" scaled="1"/>
          </a:gradFill>
          <a:ln w="10080">
            <a:solidFill>
              <a:srgbClr val="99FF33"/>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9184" name="Freeform 30"/>
          <p:cNvSpPr>
            <a:spLocks noChangeArrowheads="1"/>
          </p:cNvSpPr>
          <p:nvPr/>
        </p:nvSpPr>
        <p:spPr bwMode="auto">
          <a:xfrm>
            <a:off x="5846763" y="3536950"/>
            <a:ext cx="339725" cy="485775"/>
          </a:xfrm>
          <a:custGeom>
            <a:avLst/>
            <a:gdLst>
              <a:gd name="T0" fmla="*/ 2147483646 w 491"/>
              <a:gd name="T1" fmla="*/ 0 h 704"/>
              <a:gd name="T2" fmla="*/ 2147483646 w 491"/>
              <a:gd name="T3" fmla="*/ 2147483646 h 704"/>
              <a:gd name="T4" fmla="*/ 0 w 491"/>
              <a:gd name="T5" fmla="*/ 2147483646 h 704"/>
              <a:gd name="T6" fmla="*/ 2147483646 w 491"/>
              <a:gd name="T7" fmla="*/ 2147483646 h 704"/>
              <a:gd name="T8" fmla="*/ 2147483646 w 491"/>
              <a:gd name="T9" fmla="*/ 2147483646 h 704"/>
              <a:gd name="T10" fmla="*/ 2147483646 w 491"/>
              <a:gd name="T11" fmla="*/ 2147483646 h 704"/>
              <a:gd name="T12" fmla="*/ 2147483646 w 491"/>
              <a:gd name="T13" fmla="*/ 2147483646 h 704"/>
              <a:gd name="T14" fmla="*/ 2147483646 w 491"/>
              <a:gd name="T15" fmla="*/ 0 h 704"/>
              <a:gd name="T16" fmla="*/ 0 60000 65536"/>
              <a:gd name="T17" fmla="*/ 0 60000 65536"/>
              <a:gd name="T18" fmla="*/ 0 60000 65536"/>
              <a:gd name="T19" fmla="*/ 0 60000 65536"/>
              <a:gd name="T20" fmla="*/ 0 60000 65536"/>
              <a:gd name="T21" fmla="*/ 0 60000 65536"/>
              <a:gd name="T22" fmla="*/ 0 60000 65536"/>
              <a:gd name="T23" fmla="*/ 0 60000 65536"/>
              <a:gd name="T24" fmla="*/ 0 w 491"/>
              <a:gd name="T25" fmla="*/ 0 h 704"/>
              <a:gd name="T26" fmla="*/ 491 w 491"/>
              <a:gd name="T27" fmla="*/ 704 h 7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1" h="704">
                <a:moveTo>
                  <a:pt x="105" y="0"/>
                </a:moveTo>
                <a:lnTo>
                  <a:pt x="108" y="495"/>
                </a:lnTo>
                <a:lnTo>
                  <a:pt x="0" y="495"/>
                </a:lnTo>
                <a:lnTo>
                  <a:pt x="259" y="704"/>
                </a:lnTo>
                <a:lnTo>
                  <a:pt x="491" y="495"/>
                </a:lnTo>
                <a:lnTo>
                  <a:pt x="392" y="495"/>
                </a:lnTo>
                <a:lnTo>
                  <a:pt x="375" y="9"/>
                </a:lnTo>
                <a:lnTo>
                  <a:pt x="105" y="0"/>
                </a:lnTo>
                <a:close/>
              </a:path>
            </a:pathLst>
          </a:custGeom>
          <a:gradFill rotWithShape="0">
            <a:gsLst>
              <a:gs pos="0">
                <a:srgbClr val="FFFFFF">
                  <a:alpha val="0"/>
                </a:srgbClr>
              </a:gs>
              <a:gs pos="100000">
                <a:srgbClr val="000000"/>
              </a:gs>
            </a:gsLst>
            <a:lin ang="5400000" scaled="1"/>
          </a:gradFill>
          <a:ln>
            <a:noFill/>
          </a:ln>
          <a:effectLst/>
          <a:extLs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9185" name="Freeform 31"/>
          <p:cNvSpPr>
            <a:spLocks noChangeArrowheads="1"/>
          </p:cNvSpPr>
          <p:nvPr/>
        </p:nvSpPr>
        <p:spPr bwMode="auto">
          <a:xfrm>
            <a:off x="6608763" y="2903538"/>
            <a:ext cx="339725" cy="1123950"/>
          </a:xfrm>
          <a:custGeom>
            <a:avLst/>
            <a:gdLst>
              <a:gd name="T0" fmla="*/ 2147483646 w 491"/>
              <a:gd name="T1" fmla="*/ 0 h 704"/>
              <a:gd name="T2" fmla="*/ 2147483646 w 491"/>
              <a:gd name="T3" fmla="*/ 2147483646 h 704"/>
              <a:gd name="T4" fmla="*/ 0 w 491"/>
              <a:gd name="T5" fmla="*/ 2147483646 h 704"/>
              <a:gd name="T6" fmla="*/ 2147483646 w 491"/>
              <a:gd name="T7" fmla="*/ 2147483646 h 704"/>
              <a:gd name="T8" fmla="*/ 2147483646 w 491"/>
              <a:gd name="T9" fmla="*/ 2147483646 h 704"/>
              <a:gd name="T10" fmla="*/ 2147483646 w 491"/>
              <a:gd name="T11" fmla="*/ 2147483646 h 704"/>
              <a:gd name="T12" fmla="*/ 2147483646 w 491"/>
              <a:gd name="T13" fmla="*/ 2147483646 h 704"/>
              <a:gd name="T14" fmla="*/ 2147483646 w 491"/>
              <a:gd name="T15" fmla="*/ 0 h 704"/>
              <a:gd name="T16" fmla="*/ 0 60000 65536"/>
              <a:gd name="T17" fmla="*/ 0 60000 65536"/>
              <a:gd name="T18" fmla="*/ 0 60000 65536"/>
              <a:gd name="T19" fmla="*/ 0 60000 65536"/>
              <a:gd name="T20" fmla="*/ 0 60000 65536"/>
              <a:gd name="T21" fmla="*/ 0 60000 65536"/>
              <a:gd name="T22" fmla="*/ 0 60000 65536"/>
              <a:gd name="T23" fmla="*/ 0 60000 65536"/>
              <a:gd name="T24" fmla="*/ 0 w 491"/>
              <a:gd name="T25" fmla="*/ 0 h 704"/>
              <a:gd name="T26" fmla="*/ 491 w 491"/>
              <a:gd name="T27" fmla="*/ 704 h 7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1" h="704">
                <a:moveTo>
                  <a:pt x="105" y="0"/>
                </a:moveTo>
                <a:lnTo>
                  <a:pt x="108" y="495"/>
                </a:lnTo>
                <a:lnTo>
                  <a:pt x="0" y="495"/>
                </a:lnTo>
                <a:lnTo>
                  <a:pt x="259" y="704"/>
                </a:lnTo>
                <a:lnTo>
                  <a:pt x="491" y="495"/>
                </a:lnTo>
                <a:lnTo>
                  <a:pt x="392" y="495"/>
                </a:lnTo>
                <a:lnTo>
                  <a:pt x="375" y="9"/>
                </a:lnTo>
                <a:lnTo>
                  <a:pt x="105" y="0"/>
                </a:lnTo>
                <a:close/>
              </a:path>
            </a:pathLst>
          </a:custGeom>
          <a:gradFill rotWithShape="0">
            <a:gsLst>
              <a:gs pos="0">
                <a:srgbClr val="FFFFFF">
                  <a:alpha val="0"/>
                </a:srgbClr>
              </a:gs>
              <a:gs pos="100000">
                <a:srgbClr val="000000"/>
              </a:gs>
            </a:gsLst>
            <a:lin ang="5400000" scaled="1"/>
          </a:gradFill>
          <a:ln w="9360">
            <a:solidFill>
              <a:srgbClr val="99FF6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9186" name="Freeform 32"/>
          <p:cNvSpPr>
            <a:spLocks noChangeArrowheads="1"/>
          </p:cNvSpPr>
          <p:nvPr/>
        </p:nvSpPr>
        <p:spPr bwMode="auto">
          <a:xfrm>
            <a:off x="7337425" y="2903538"/>
            <a:ext cx="339725" cy="1123950"/>
          </a:xfrm>
          <a:custGeom>
            <a:avLst/>
            <a:gdLst>
              <a:gd name="T0" fmla="*/ 2147483646 w 491"/>
              <a:gd name="T1" fmla="*/ 0 h 704"/>
              <a:gd name="T2" fmla="*/ 2147483646 w 491"/>
              <a:gd name="T3" fmla="*/ 2147483646 h 704"/>
              <a:gd name="T4" fmla="*/ 0 w 491"/>
              <a:gd name="T5" fmla="*/ 2147483646 h 704"/>
              <a:gd name="T6" fmla="*/ 2147483646 w 491"/>
              <a:gd name="T7" fmla="*/ 2147483646 h 704"/>
              <a:gd name="T8" fmla="*/ 2147483646 w 491"/>
              <a:gd name="T9" fmla="*/ 2147483646 h 704"/>
              <a:gd name="T10" fmla="*/ 2147483646 w 491"/>
              <a:gd name="T11" fmla="*/ 2147483646 h 704"/>
              <a:gd name="T12" fmla="*/ 2147483646 w 491"/>
              <a:gd name="T13" fmla="*/ 2147483646 h 704"/>
              <a:gd name="T14" fmla="*/ 2147483646 w 491"/>
              <a:gd name="T15" fmla="*/ 0 h 704"/>
              <a:gd name="T16" fmla="*/ 0 60000 65536"/>
              <a:gd name="T17" fmla="*/ 0 60000 65536"/>
              <a:gd name="T18" fmla="*/ 0 60000 65536"/>
              <a:gd name="T19" fmla="*/ 0 60000 65536"/>
              <a:gd name="T20" fmla="*/ 0 60000 65536"/>
              <a:gd name="T21" fmla="*/ 0 60000 65536"/>
              <a:gd name="T22" fmla="*/ 0 60000 65536"/>
              <a:gd name="T23" fmla="*/ 0 60000 65536"/>
              <a:gd name="T24" fmla="*/ 0 w 491"/>
              <a:gd name="T25" fmla="*/ 0 h 704"/>
              <a:gd name="T26" fmla="*/ 491 w 491"/>
              <a:gd name="T27" fmla="*/ 704 h 7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1" h="704">
                <a:moveTo>
                  <a:pt x="105" y="0"/>
                </a:moveTo>
                <a:lnTo>
                  <a:pt x="108" y="495"/>
                </a:lnTo>
                <a:lnTo>
                  <a:pt x="0" y="495"/>
                </a:lnTo>
                <a:lnTo>
                  <a:pt x="259" y="704"/>
                </a:lnTo>
                <a:lnTo>
                  <a:pt x="491" y="495"/>
                </a:lnTo>
                <a:lnTo>
                  <a:pt x="392" y="495"/>
                </a:lnTo>
                <a:lnTo>
                  <a:pt x="375" y="9"/>
                </a:lnTo>
                <a:lnTo>
                  <a:pt x="105" y="0"/>
                </a:lnTo>
                <a:close/>
              </a:path>
            </a:pathLst>
          </a:custGeom>
          <a:gradFill rotWithShape="0">
            <a:gsLst>
              <a:gs pos="0">
                <a:srgbClr val="FFFFFF">
                  <a:alpha val="0"/>
                </a:srgbClr>
              </a:gs>
              <a:gs pos="100000">
                <a:srgbClr val="000000"/>
              </a:gs>
            </a:gsLst>
            <a:lin ang="5400000" scaled="1"/>
          </a:gradFill>
          <a:ln w="9360">
            <a:solidFill>
              <a:srgbClr val="99FF6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9187" name="AutoShape 33"/>
          <p:cNvSpPr>
            <a:spLocks noChangeArrowheads="1"/>
          </p:cNvSpPr>
          <p:nvPr/>
        </p:nvSpPr>
        <p:spPr bwMode="auto">
          <a:xfrm>
            <a:off x="7607300" y="973930"/>
            <a:ext cx="1536700" cy="620713"/>
          </a:xfrm>
          <a:prstGeom prst="irregularSeal2">
            <a:avLst/>
          </a:prstGeom>
          <a:solidFill>
            <a:srgbClr val="FFC000">
              <a:alpha val="78038"/>
            </a:srgbClr>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1250"/>
              </a:spcBef>
              <a:spcAft>
                <a:spcPts val="25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panose="020B0604020202020204" pitchFamily="34" charset="0"/>
                <a:ea typeface="MS PGothic" panose="020B0600070205080204" pitchFamily="34" charset="-128"/>
              </a:defRPr>
            </a:lvl1pPr>
            <a:lvl2pPr>
              <a:spcBef>
                <a:spcPts val="225"/>
              </a:spcBef>
              <a:spcAft>
                <a:spcPts val="225"/>
              </a:spcAft>
              <a:buClr>
                <a:srgbClr val="000000"/>
              </a:buClr>
              <a:buSzPct val="100000"/>
              <a:buFont typeface="Times New Roman" panose="02020603050405020304" pitchFamily="18" charset="0"/>
              <a:buChar char="–"/>
              <a:tabLst>
                <a:tab pos="723900" algn="l"/>
                <a:tab pos="1447800" algn="l"/>
              </a:tabLst>
              <a:defRPr>
                <a:solidFill>
                  <a:srgbClr val="000000"/>
                </a:solidFill>
                <a:latin typeface="Arial" panose="020B0604020202020204" pitchFamily="34" charset="0"/>
                <a:ea typeface="MS PGothic" panose="020B0600070205080204" pitchFamily="34" charset="-128"/>
              </a:defRPr>
            </a:lvl2pPr>
            <a:lvl3pPr>
              <a:spcBef>
                <a:spcPts val="100"/>
              </a:spcBef>
              <a:spcAft>
                <a:spcPts val="100"/>
              </a:spcAft>
              <a:buClr>
                <a:srgbClr val="000000"/>
              </a:buClr>
              <a:buSzPct val="100000"/>
              <a:buFont typeface="Times New Roman" panose="02020603050405020304" pitchFamily="18" charset="0"/>
              <a:buChar char="•"/>
              <a:tabLst>
                <a:tab pos="723900" algn="l"/>
                <a:tab pos="1447800" algn="l"/>
              </a:tabLst>
              <a:defRPr sz="1600">
                <a:solidFill>
                  <a:srgbClr val="000000"/>
                </a:solidFill>
                <a:latin typeface="Arial" panose="020B0604020202020204" pitchFamily="34" charset="0"/>
                <a:ea typeface="MS PGothic" panose="020B0600070205080204" pitchFamily="34" charset="-128"/>
              </a:defRPr>
            </a:lvl3pPr>
            <a:lvl4pPr>
              <a:spcBef>
                <a:spcPts val="350"/>
              </a:spcBef>
              <a:buClr>
                <a:srgbClr val="000000"/>
              </a:buClr>
              <a:buSzPct val="100000"/>
              <a:buFont typeface="Times New Roman" panose="02020603050405020304" pitchFamily="18" charset="0"/>
              <a:buChar char="–"/>
              <a:tabLst>
                <a:tab pos="723900" algn="l"/>
                <a:tab pos="1447800" algn="l"/>
              </a:tabLst>
              <a:defRPr sz="1400">
                <a:solidFill>
                  <a:srgbClr val="000000"/>
                </a:solidFill>
                <a:latin typeface="Arial" panose="020B0604020202020204" pitchFamily="34" charset="0"/>
                <a:ea typeface="MS PGothic" panose="020B0600070205080204" pitchFamily="34" charset="-128"/>
              </a:defRPr>
            </a:lvl4pPr>
            <a:lvl5pPr>
              <a:spcBef>
                <a:spcPts val="300"/>
              </a:spcBef>
              <a:buClr>
                <a:srgbClr val="000000"/>
              </a:buClr>
              <a:buSzPct val="100000"/>
              <a:buFont typeface="Times New Roman" panose="02020603050405020304" pitchFamily="18" charset="0"/>
              <a:buChar char="»"/>
              <a:tabLst>
                <a:tab pos="723900" algn="l"/>
                <a:tab pos="1447800" algn="l"/>
              </a:tabLst>
              <a:defRPr sz="1200">
                <a:solidFill>
                  <a:srgbClr val="000000"/>
                </a:solidFill>
                <a:latin typeface="Arial" panose="020B0604020202020204" pitchFamily="34" charset="0"/>
                <a:ea typeface="MS PGothic" panose="020B0600070205080204" pitchFamily="34"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23900" algn="l"/>
                <a:tab pos="1447800" algn="l"/>
              </a:tabLst>
              <a:defRPr sz="1200">
                <a:solidFill>
                  <a:srgbClr val="000000"/>
                </a:solidFill>
                <a:latin typeface="Arial" panose="020B0604020202020204" pitchFamily="34" charset="0"/>
                <a:ea typeface="MS PGothic" panose="020B0600070205080204" pitchFamily="34"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23900" algn="l"/>
                <a:tab pos="1447800" algn="l"/>
              </a:tabLst>
              <a:defRPr sz="1200">
                <a:solidFill>
                  <a:srgbClr val="000000"/>
                </a:solidFill>
                <a:latin typeface="Arial" panose="020B0604020202020204" pitchFamily="34" charset="0"/>
                <a:ea typeface="MS PGothic" panose="020B0600070205080204" pitchFamily="34"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23900" algn="l"/>
                <a:tab pos="1447800" algn="l"/>
              </a:tabLst>
              <a:defRPr sz="1200">
                <a:solidFill>
                  <a:srgbClr val="000000"/>
                </a:solidFill>
                <a:latin typeface="Arial" panose="020B0604020202020204" pitchFamily="34" charset="0"/>
                <a:ea typeface="MS PGothic" panose="020B0600070205080204" pitchFamily="34"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buChar char="»"/>
              <a:tabLst>
                <a:tab pos="723900" algn="l"/>
                <a:tab pos="1447800" algn="l"/>
              </a:tabLst>
              <a:defRPr sz="1200">
                <a:solidFill>
                  <a:srgbClr val="000000"/>
                </a:solidFill>
                <a:latin typeface="Arial" panose="020B0604020202020204" pitchFamily="34" charset="0"/>
                <a:ea typeface="MS PGothic" panose="020B0600070205080204" pitchFamily="34" charset="-128"/>
              </a:defRPr>
            </a:lvl9pPr>
          </a:lstStyle>
          <a:p>
            <a:pPr eaLnBrk="1" hangingPunct="1">
              <a:lnSpc>
                <a:spcPct val="90000"/>
              </a:lnSpc>
              <a:spcBef>
                <a:spcPct val="0"/>
              </a:spcBef>
              <a:spcAft>
                <a:spcPct val="0"/>
              </a:spcAft>
              <a:buClrTx/>
              <a:buFontTx/>
              <a:buNone/>
            </a:pPr>
            <a:r>
              <a:rPr lang="en-US" sz="1400" b="1">
                <a:solidFill>
                  <a:srgbClr val="FF0000"/>
                </a:solidFill>
              </a:rPr>
              <a:t>New!</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3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sz="18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sz="18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5745</TotalTime>
  <Words>3935</Words>
  <Application>Microsoft Office PowerPoint</Application>
  <PresentationFormat>On-screen Show (4:3)</PresentationFormat>
  <Paragraphs>663</Paragraphs>
  <Slides>41</Slides>
  <Notes>41</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41</vt:i4>
      </vt:variant>
    </vt:vector>
  </HeadingPairs>
  <TitlesOfParts>
    <vt:vector size="56" baseType="lpstr">
      <vt:lpstr>MS PGothic</vt:lpstr>
      <vt:lpstr>MS PGothic</vt:lpstr>
      <vt:lpstr>SimSun</vt:lpstr>
      <vt:lpstr>Arial</vt:lpstr>
      <vt:lpstr>Arial Narrow</vt:lpstr>
      <vt:lpstr>Calibri</vt:lpstr>
      <vt:lpstr>DejaVu Sans</vt:lpstr>
      <vt:lpstr>Gill Sans</vt:lpstr>
      <vt:lpstr>HelvNeue Light for IBM</vt:lpstr>
      <vt:lpstr>MeninBlue</vt:lpstr>
      <vt:lpstr>Symbol</vt:lpstr>
      <vt:lpstr>Times New Roman</vt:lpstr>
      <vt:lpstr>Wingdings</vt:lpstr>
      <vt:lpstr>ヒラギノ角ゴ ProN W3</vt:lpstr>
      <vt:lpstr>3_Office Theme</vt:lpstr>
      <vt:lpstr>IBM zAware July 2015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IBM zAware  Even more aware now zSY1331</dc:title>
  <dc:creator>anujad</dc:creator>
  <cp:lastModifiedBy>Anuja Deedwaniya</cp:lastModifiedBy>
  <cp:revision>51</cp:revision>
  <cp:lastPrinted>2015-05-20T16:37:38Z</cp:lastPrinted>
  <dcterms:created xsi:type="dcterms:W3CDTF">1601-01-01T00:00:00Z</dcterms:created>
  <dcterms:modified xsi:type="dcterms:W3CDTF">2015-07-27T13:10:18Z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
    <vt:lpwstr>#@~%!&amp;00FF0000013378e6#@~%!&amp;</vt:lpwstr>
  </property>
</Properties>
</file>