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3" r:id="rId1"/>
    <p:sldMasterId id="2147483812" r:id="rId2"/>
    <p:sldMasterId id="2147483814" r:id="rId3"/>
    <p:sldMasterId id="2147483815" r:id="rId4"/>
    <p:sldMasterId id="2147483816" r:id="rId5"/>
  </p:sldMasterIdLst>
  <p:notesMasterIdLst>
    <p:notesMasterId r:id="rId43"/>
  </p:notesMasterIdLst>
  <p:sldIdLst>
    <p:sldId id="419" r:id="rId6"/>
    <p:sldId id="494" r:id="rId7"/>
    <p:sldId id="451" r:id="rId8"/>
    <p:sldId id="480" r:id="rId9"/>
    <p:sldId id="497" r:id="rId10"/>
    <p:sldId id="472" r:id="rId11"/>
    <p:sldId id="464" r:id="rId12"/>
    <p:sldId id="453" r:id="rId13"/>
    <p:sldId id="431" r:id="rId14"/>
    <p:sldId id="450" r:id="rId15"/>
    <p:sldId id="468" r:id="rId16"/>
    <p:sldId id="454" r:id="rId17"/>
    <p:sldId id="456" r:id="rId18"/>
    <p:sldId id="460" r:id="rId19"/>
    <p:sldId id="461" r:id="rId20"/>
    <p:sldId id="462" r:id="rId21"/>
    <p:sldId id="463" r:id="rId22"/>
    <p:sldId id="441" r:id="rId23"/>
    <p:sldId id="443" r:id="rId24"/>
    <p:sldId id="444" r:id="rId25"/>
    <p:sldId id="473" r:id="rId26"/>
    <p:sldId id="483" r:id="rId27"/>
    <p:sldId id="478" r:id="rId28"/>
    <p:sldId id="495" r:id="rId29"/>
    <p:sldId id="496" r:id="rId30"/>
    <p:sldId id="484" r:id="rId31"/>
    <p:sldId id="481" r:id="rId32"/>
    <p:sldId id="425" r:id="rId33"/>
    <p:sldId id="486" r:id="rId34"/>
    <p:sldId id="498" r:id="rId35"/>
    <p:sldId id="499" r:id="rId36"/>
    <p:sldId id="458" r:id="rId37"/>
    <p:sldId id="433" r:id="rId38"/>
    <p:sldId id="500" r:id="rId39"/>
    <p:sldId id="491" r:id="rId40"/>
    <p:sldId id="490" r:id="rId41"/>
    <p:sldId id="479" r:id="rId42"/>
  </p:sldIdLst>
  <p:sldSz cx="9144000" cy="6858000" type="screen4x3"/>
  <p:notesSz cx="6858000" cy="9240838"/>
  <p:defaultTextStyle>
    <a:defPPr>
      <a:defRPr lang="en-GB"/>
    </a:defPPr>
    <a:lvl1pPr algn="ctr" defTabSz="457200" rtl="0" fontAlgn="base">
      <a:spcBef>
        <a:spcPct val="0"/>
      </a:spcBef>
      <a:spcAft>
        <a:spcPct val="0"/>
      </a:spcAft>
      <a:buClr>
        <a:srgbClr val="000000"/>
      </a:buClr>
      <a:buSzPct val="100000"/>
      <a:buFont typeface="Times New Roman" pitchFamily="18" charset="0"/>
      <a:defRPr kern="1200">
        <a:solidFill>
          <a:srgbClr val="000000"/>
        </a:solidFill>
        <a:latin typeface="Arial" pitchFamily="34" charset="0"/>
        <a:ea typeface="MS Gothic" pitchFamily="49" charset="-128"/>
        <a:cs typeface="+mn-cs"/>
      </a:defRPr>
    </a:lvl1pPr>
    <a:lvl2pPr marL="742950" indent="-285750" algn="ctr" defTabSz="457200" rtl="0" fontAlgn="base">
      <a:spcBef>
        <a:spcPct val="0"/>
      </a:spcBef>
      <a:spcAft>
        <a:spcPct val="0"/>
      </a:spcAft>
      <a:buClr>
        <a:srgbClr val="000000"/>
      </a:buClr>
      <a:buSzPct val="100000"/>
      <a:buFont typeface="Times New Roman" pitchFamily="18" charset="0"/>
      <a:defRPr kern="1200">
        <a:solidFill>
          <a:srgbClr val="000000"/>
        </a:solidFill>
        <a:latin typeface="Arial" pitchFamily="34" charset="0"/>
        <a:ea typeface="MS Gothic" pitchFamily="49" charset="-128"/>
        <a:cs typeface="+mn-cs"/>
      </a:defRPr>
    </a:lvl2pPr>
    <a:lvl3pPr marL="1143000" indent="-228600" algn="ctr" defTabSz="457200" rtl="0" fontAlgn="base">
      <a:spcBef>
        <a:spcPct val="0"/>
      </a:spcBef>
      <a:spcAft>
        <a:spcPct val="0"/>
      </a:spcAft>
      <a:buClr>
        <a:srgbClr val="000000"/>
      </a:buClr>
      <a:buSzPct val="100000"/>
      <a:buFont typeface="Times New Roman" pitchFamily="18" charset="0"/>
      <a:defRPr kern="1200">
        <a:solidFill>
          <a:srgbClr val="000000"/>
        </a:solidFill>
        <a:latin typeface="Arial" pitchFamily="34" charset="0"/>
        <a:ea typeface="MS Gothic" pitchFamily="49" charset="-128"/>
        <a:cs typeface="+mn-cs"/>
      </a:defRPr>
    </a:lvl3pPr>
    <a:lvl4pPr marL="1600200" indent="-228600" algn="ctr" defTabSz="457200" rtl="0" fontAlgn="base">
      <a:spcBef>
        <a:spcPct val="0"/>
      </a:spcBef>
      <a:spcAft>
        <a:spcPct val="0"/>
      </a:spcAft>
      <a:buClr>
        <a:srgbClr val="000000"/>
      </a:buClr>
      <a:buSzPct val="100000"/>
      <a:buFont typeface="Times New Roman" pitchFamily="18" charset="0"/>
      <a:defRPr kern="1200">
        <a:solidFill>
          <a:srgbClr val="000000"/>
        </a:solidFill>
        <a:latin typeface="Arial" pitchFamily="34" charset="0"/>
        <a:ea typeface="MS Gothic" pitchFamily="49" charset="-128"/>
        <a:cs typeface="+mn-cs"/>
      </a:defRPr>
    </a:lvl4pPr>
    <a:lvl5pPr marL="2057400" indent="-228600" algn="ctr" defTabSz="457200" rtl="0" fontAlgn="base">
      <a:spcBef>
        <a:spcPct val="0"/>
      </a:spcBef>
      <a:spcAft>
        <a:spcPct val="0"/>
      </a:spcAft>
      <a:buClr>
        <a:srgbClr val="000000"/>
      </a:buClr>
      <a:buSzPct val="100000"/>
      <a:buFont typeface="Times New Roman" pitchFamily="18" charset="0"/>
      <a:defRPr kern="1200">
        <a:solidFill>
          <a:srgbClr val="000000"/>
        </a:solidFill>
        <a:latin typeface="Arial" pitchFamily="34" charset="0"/>
        <a:ea typeface="MS Gothic" pitchFamily="49" charset="-128"/>
        <a:cs typeface="+mn-cs"/>
      </a:defRPr>
    </a:lvl5pPr>
    <a:lvl6pPr marL="2286000" algn="l" defTabSz="914400" rtl="0" eaLnBrk="1" latinLnBrk="0" hangingPunct="1">
      <a:defRPr kern="1200">
        <a:solidFill>
          <a:srgbClr val="000000"/>
        </a:solidFill>
        <a:latin typeface="Arial" pitchFamily="34" charset="0"/>
        <a:ea typeface="MS Gothic" pitchFamily="49" charset="-128"/>
        <a:cs typeface="+mn-cs"/>
      </a:defRPr>
    </a:lvl6pPr>
    <a:lvl7pPr marL="2743200" algn="l" defTabSz="914400" rtl="0" eaLnBrk="1" latinLnBrk="0" hangingPunct="1">
      <a:defRPr kern="1200">
        <a:solidFill>
          <a:srgbClr val="000000"/>
        </a:solidFill>
        <a:latin typeface="Arial" pitchFamily="34" charset="0"/>
        <a:ea typeface="MS Gothic" pitchFamily="49" charset="-128"/>
        <a:cs typeface="+mn-cs"/>
      </a:defRPr>
    </a:lvl7pPr>
    <a:lvl8pPr marL="3200400" algn="l" defTabSz="914400" rtl="0" eaLnBrk="1" latinLnBrk="0" hangingPunct="1">
      <a:defRPr kern="1200">
        <a:solidFill>
          <a:srgbClr val="000000"/>
        </a:solidFill>
        <a:latin typeface="Arial" pitchFamily="34" charset="0"/>
        <a:ea typeface="MS Gothic" pitchFamily="49" charset="-128"/>
        <a:cs typeface="+mn-cs"/>
      </a:defRPr>
    </a:lvl8pPr>
    <a:lvl9pPr marL="3657600" algn="l" defTabSz="914400" rtl="0" eaLnBrk="1" latinLnBrk="0" hangingPunct="1">
      <a:defRPr kern="1200">
        <a:solidFill>
          <a:srgbClr val="000000"/>
        </a:solidFill>
        <a:latin typeface="Arial" pitchFamily="34" charset="0"/>
        <a:ea typeface="MS Gothic" pitchFamily="49"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9900"/>
    <a:srgbClr val="7889FB"/>
    <a:srgbClr val="262699"/>
    <a:srgbClr val="FFFF99"/>
    <a:srgbClr val="0000FF"/>
    <a:srgbClr val="4D4D4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9632" autoAdjust="0"/>
    <p:restoredTop sz="97341" autoAdjust="0"/>
  </p:normalViewPr>
  <p:slideViewPr>
    <p:cSldViewPr>
      <p:cViewPr>
        <p:scale>
          <a:sx n="80" d="100"/>
          <a:sy n="80" d="100"/>
        </p:scale>
        <p:origin x="-1944" y="-24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30"/>
    </p:cViewPr>
  </p:notesTextViewPr>
  <p:sorterViewPr>
    <p:cViewPr>
      <p:scale>
        <a:sx n="75" d="100"/>
        <a:sy n="75" d="100"/>
      </p:scale>
      <p:origin x="0" y="3348"/>
    </p:cViewPr>
  </p:sorterViewPr>
  <p:notesViewPr>
    <p:cSldViewPr>
      <p:cViewPr varScale="1">
        <p:scale>
          <a:sx n="76" d="100"/>
          <a:sy n="76" d="100"/>
        </p:scale>
        <p:origin x="-1812" y="-96"/>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DC126-2A8A-4891-9C90-0798DA6E4087}" type="doc">
      <dgm:prSet loTypeId="urn:microsoft.com/office/officeart/2005/8/layout/cycle5" loCatId="cycle" qsTypeId="urn:microsoft.com/office/officeart/2005/8/quickstyle/simple1#1" qsCatId="simple" csTypeId="urn:microsoft.com/office/officeart/2005/8/colors/accent1_2#1" csCatId="accent1" phldr="1"/>
      <dgm:spPr/>
      <dgm:t>
        <a:bodyPr/>
        <a:lstStyle/>
        <a:p>
          <a:endParaRPr lang="en-GB"/>
        </a:p>
      </dgm:t>
    </dgm:pt>
    <dgm:pt modelId="{4EE48634-35A1-4F02-B83A-FBD409C59AA3}">
      <dgm:prSet phldrT="[Text]" custT="1"/>
      <dgm:spPr>
        <a:solidFill>
          <a:srgbClr val="002060"/>
        </a:solidFill>
      </dgm:spPr>
      <dgm:t>
        <a:bodyPr/>
        <a:lstStyle/>
        <a:p>
          <a:r>
            <a:rPr lang="zh-CN" altLang="en-US" sz="1600" b="1" dirty="0" smtClean="0"/>
            <a:t>员工个人数据</a:t>
          </a:r>
          <a:endParaRPr lang="en-GB" sz="1600" b="1" dirty="0"/>
        </a:p>
      </dgm:t>
    </dgm:pt>
    <dgm:pt modelId="{E0BF7EBE-F59D-43B5-9252-36B4BA20F44A}" type="parTrans" cxnId="{8B822DDF-1E69-4333-B6C1-418447FA73C1}">
      <dgm:prSet/>
      <dgm:spPr/>
      <dgm:t>
        <a:bodyPr/>
        <a:lstStyle/>
        <a:p>
          <a:endParaRPr lang="en-GB"/>
        </a:p>
      </dgm:t>
    </dgm:pt>
    <dgm:pt modelId="{41053B0F-4902-43B5-9434-62186C154358}" type="sibTrans" cxnId="{8B822DDF-1E69-4333-B6C1-418447FA73C1}">
      <dgm:prSet/>
      <dgm:spPr>
        <a:ln w="158750">
          <a:solidFill>
            <a:schemeClr val="tx2">
              <a:lumMod val="85000"/>
              <a:lumOff val="15000"/>
            </a:schemeClr>
          </a:solidFill>
          <a:tailEnd type="triangle"/>
        </a:ln>
      </dgm:spPr>
      <dgm:t>
        <a:bodyPr/>
        <a:lstStyle/>
        <a:p>
          <a:endParaRPr lang="en-GB"/>
        </a:p>
      </dgm:t>
    </dgm:pt>
    <dgm:pt modelId="{BA98BF40-3D00-4950-B573-0234009FFBA5}">
      <dgm:prSet phldrT="[Text]" custT="1"/>
      <dgm:spPr>
        <a:solidFill>
          <a:srgbClr val="002060"/>
        </a:solidFill>
      </dgm:spPr>
      <dgm:t>
        <a:bodyPr/>
        <a:lstStyle/>
        <a:p>
          <a:r>
            <a:rPr lang="zh-CN" altLang="en-US" sz="1600" b="1" dirty="0" smtClean="0"/>
            <a:t>企业氛围数据</a:t>
          </a:r>
          <a:endParaRPr lang="en-GB" sz="1600" b="1" dirty="0"/>
        </a:p>
      </dgm:t>
    </dgm:pt>
    <dgm:pt modelId="{8EABC0C8-FC58-4C4D-A1E7-5E0C13EC0112}" type="parTrans" cxnId="{E70DC521-9D64-40F8-B5D3-28C58254AFE0}">
      <dgm:prSet/>
      <dgm:spPr/>
      <dgm:t>
        <a:bodyPr/>
        <a:lstStyle/>
        <a:p>
          <a:endParaRPr lang="en-GB"/>
        </a:p>
      </dgm:t>
    </dgm:pt>
    <dgm:pt modelId="{A2A8911A-370C-4354-B65D-14A2632F6318}" type="sibTrans" cxnId="{E70DC521-9D64-40F8-B5D3-28C58254AFE0}">
      <dgm:prSet/>
      <dgm:spPr>
        <a:ln w="158750">
          <a:solidFill>
            <a:schemeClr val="tx2">
              <a:lumMod val="85000"/>
              <a:lumOff val="15000"/>
            </a:schemeClr>
          </a:solidFill>
          <a:tailEnd type="triangle"/>
        </a:ln>
      </dgm:spPr>
      <dgm:t>
        <a:bodyPr/>
        <a:lstStyle/>
        <a:p>
          <a:endParaRPr lang="en-GB"/>
        </a:p>
      </dgm:t>
    </dgm:pt>
    <dgm:pt modelId="{87A5C4B1-5C46-450E-A099-948F17A8B66B}">
      <dgm:prSet phldrT="[Text]" custT="1"/>
      <dgm:spPr>
        <a:solidFill>
          <a:srgbClr val="002060"/>
        </a:solidFill>
      </dgm:spPr>
      <dgm:t>
        <a:bodyPr/>
        <a:lstStyle/>
        <a:p>
          <a:r>
            <a:rPr lang="zh-CN" altLang="en-US" sz="1600" b="1" dirty="0" smtClean="0"/>
            <a:t>第一层指标</a:t>
          </a:r>
          <a:endParaRPr lang="en-GB" sz="1600" b="1" dirty="0"/>
        </a:p>
      </dgm:t>
    </dgm:pt>
    <dgm:pt modelId="{D0555E73-E3FD-49EA-8F36-2C9C0EC23AD9}" type="parTrans" cxnId="{DD7A2350-90BB-4CD4-BB86-B4B53312B80C}">
      <dgm:prSet/>
      <dgm:spPr/>
      <dgm:t>
        <a:bodyPr/>
        <a:lstStyle/>
        <a:p>
          <a:endParaRPr lang="en-GB"/>
        </a:p>
      </dgm:t>
    </dgm:pt>
    <dgm:pt modelId="{EECC130F-7A94-4110-89D0-1071E50D0817}" type="sibTrans" cxnId="{DD7A2350-90BB-4CD4-BB86-B4B53312B80C}">
      <dgm:prSet/>
      <dgm:spPr>
        <a:ln w="158750">
          <a:solidFill>
            <a:schemeClr val="tx2">
              <a:lumMod val="85000"/>
              <a:lumOff val="15000"/>
            </a:schemeClr>
          </a:solidFill>
          <a:tailEnd type="triangle"/>
        </a:ln>
      </dgm:spPr>
      <dgm:t>
        <a:bodyPr/>
        <a:lstStyle/>
        <a:p>
          <a:endParaRPr lang="en-GB"/>
        </a:p>
      </dgm:t>
    </dgm:pt>
    <dgm:pt modelId="{BEDF5FA0-682E-4F25-A836-ABFBE985CD69}">
      <dgm:prSet phldrT="[Text]" custT="1"/>
      <dgm:spPr>
        <a:solidFill>
          <a:srgbClr val="002060"/>
        </a:solidFill>
      </dgm:spPr>
      <dgm:t>
        <a:bodyPr/>
        <a:lstStyle/>
        <a:p>
          <a:r>
            <a:rPr lang="zh-CN" altLang="en-US" sz="1600" b="1" dirty="0" smtClean="0"/>
            <a:t>第二层指标</a:t>
          </a:r>
          <a:endParaRPr lang="en-GB" sz="1600" b="1" dirty="0"/>
        </a:p>
      </dgm:t>
    </dgm:pt>
    <dgm:pt modelId="{4504BCA5-52A4-401F-A3EB-0A7DFC385C05}" type="parTrans" cxnId="{A16730D7-795E-479A-A427-B41834367108}">
      <dgm:prSet/>
      <dgm:spPr/>
      <dgm:t>
        <a:bodyPr/>
        <a:lstStyle/>
        <a:p>
          <a:endParaRPr lang="en-GB"/>
        </a:p>
      </dgm:t>
    </dgm:pt>
    <dgm:pt modelId="{6A79E3F4-E4C1-426A-8D14-E2B28E960359}" type="sibTrans" cxnId="{A16730D7-795E-479A-A427-B41834367108}">
      <dgm:prSet/>
      <dgm:spPr>
        <a:ln w="158750">
          <a:solidFill>
            <a:schemeClr val="tx2">
              <a:lumMod val="85000"/>
              <a:lumOff val="15000"/>
            </a:schemeClr>
          </a:solidFill>
          <a:tailEnd type="triangle"/>
        </a:ln>
      </dgm:spPr>
      <dgm:t>
        <a:bodyPr/>
        <a:lstStyle/>
        <a:p>
          <a:endParaRPr lang="en-GB"/>
        </a:p>
      </dgm:t>
    </dgm:pt>
    <dgm:pt modelId="{74BB468E-6D5C-4325-BCBF-0B91C6A21A84}" type="pres">
      <dgm:prSet presAssocID="{CD9DC126-2A8A-4891-9C90-0798DA6E4087}" presName="cycle" presStyleCnt="0">
        <dgm:presLayoutVars>
          <dgm:dir/>
          <dgm:resizeHandles val="exact"/>
        </dgm:presLayoutVars>
      </dgm:prSet>
      <dgm:spPr/>
      <dgm:t>
        <a:bodyPr/>
        <a:lstStyle/>
        <a:p>
          <a:endParaRPr lang="en-GB"/>
        </a:p>
      </dgm:t>
    </dgm:pt>
    <dgm:pt modelId="{905181AB-E1D5-484B-A0D5-DEB18C0BE371}" type="pres">
      <dgm:prSet presAssocID="{4EE48634-35A1-4F02-B83A-FBD409C59AA3}" presName="node" presStyleLbl="node1" presStyleIdx="0" presStyleCnt="4" custScaleX="128575">
        <dgm:presLayoutVars>
          <dgm:bulletEnabled val="1"/>
        </dgm:presLayoutVars>
      </dgm:prSet>
      <dgm:spPr/>
      <dgm:t>
        <a:bodyPr/>
        <a:lstStyle/>
        <a:p>
          <a:endParaRPr lang="en-GB"/>
        </a:p>
      </dgm:t>
    </dgm:pt>
    <dgm:pt modelId="{B22ADD13-AD6E-4631-8F11-F45ACE96CA14}" type="pres">
      <dgm:prSet presAssocID="{4EE48634-35A1-4F02-B83A-FBD409C59AA3}" presName="spNode" presStyleCnt="0"/>
      <dgm:spPr/>
    </dgm:pt>
    <dgm:pt modelId="{AFCB8D1F-5177-4FB7-94AA-9C68FF011546}" type="pres">
      <dgm:prSet presAssocID="{41053B0F-4902-43B5-9434-62186C154358}" presName="sibTrans" presStyleLbl="sibTrans1D1" presStyleIdx="0" presStyleCnt="4"/>
      <dgm:spPr/>
      <dgm:t>
        <a:bodyPr/>
        <a:lstStyle/>
        <a:p>
          <a:endParaRPr lang="en-GB"/>
        </a:p>
      </dgm:t>
    </dgm:pt>
    <dgm:pt modelId="{99EC0422-28AE-4A02-934A-9636C90ED1E2}" type="pres">
      <dgm:prSet presAssocID="{BA98BF40-3D00-4950-B573-0234009FFBA5}" presName="node" presStyleLbl="node1" presStyleIdx="1" presStyleCnt="4" custScaleX="128575" custRadScaleRad="178501" custRadScaleInc="307">
        <dgm:presLayoutVars>
          <dgm:bulletEnabled val="1"/>
        </dgm:presLayoutVars>
      </dgm:prSet>
      <dgm:spPr/>
      <dgm:t>
        <a:bodyPr/>
        <a:lstStyle/>
        <a:p>
          <a:endParaRPr lang="en-GB"/>
        </a:p>
      </dgm:t>
    </dgm:pt>
    <dgm:pt modelId="{86B293FE-A750-49F3-900F-6EFD0AFCD921}" type="pres">
      <dgm:prSet presAssocID="{BA98BF40-3D00-4950-B573-0234009FFBA5}" presName="spNode" presStyleCnt="0"/>
      <dgm:spPr/>
    </dgm:pt>
    <dgm:pt modelId="{E0F8FE1D-A0A5-42A1-943D-57F7CADAC09C}" type="pres">
      <dgm:prSet presAssocID="{A2A8911A-370C-4354-B65D-14A2632F6318}" presName="sibTrans" presStyleLbl="sibTrans1D1" presStyleIdx="1" presStyleCnt="4"/>
      <dgm:spPr/>
      <dgm:t>
        <a:bodyPr/>
        <a:lstStyle/>
        <a:p>
          <a:endParaRPr lang="en-GB"/>
        </a:p>
      </dgm:t>
    </dgm:pt>
    <dgm:pt modelId="{1940BD94-3E1F-4064-95D7-2B6C1329CD7B}" type="pres">
      <dgm:prSet presAssocID="{87A5C4B1-5C46-450E-A099-948F17A8B66B}" presName="node" presStyleLbl="node1" presStyleIdx="2" presStyleCnt="4" custScaleX="128575">
        <dgm:presLayoutVars>
          <dgm:bulletEnabled val="1"/>
        </dgm:presLayoutVars>
      </dgm:prSet>
      <dgm:spPr/>
      <dgm:t>
        <a:bodyPr/>
        <a:lstStyle/>
        <a:p>
          <a:endParaRPr lang="en-GB"/>
        </a:p>
      </dgm:t>
    </dgm:pt>
    <dgm:pt modelId="{908389A2-931C-43DE-A327-774150BE8719}" type="pres">
      <dgm:prSet presAssocID="{87A5C4B1-5C46-450E-A099-948F17A8B66B}" presName="spNode" presStyleCnt="0"/>
      <dgm:spPr/>
    </dgm:pt>
    <dgm:pt modelId="{EBA64468-97A0-47D7-A7C6-5B2F08584C50}" type="pres">
      <dgm:prSet presAssocID="{EECC130F-7A94-4110-89D0-1071E50D0817}" presName="sibTrans" presStyleLbl="sibTrans1D1" presStyleIdx="2" presStyleCnt="4"/>
      <dgm:spPr/>
      <dgm:t>
        <a:bodyPr/>
        <a:lstStyle/>
        <a:p>
          <a:endParaRPr lang="en-GB"/>
        </a:p>
      </dgm:t>
    </dgm:pt>
    <dgm:pt modelId="{722C038F-6088-41A4-AC75-88C7158B0273}" type="pres">
      <dgm:prSet presAssocID="{BEDF5FA0-682E-4F25-A836-ABFBE985CD69}" presName="node" presStyleLbl="node1" presStyleIdx="3" presStyleCnt="4" custScaleX="128575" custRadScaleRad="169011" custRadScaleInc="574">
        <dgm:presLayoutVars>
          <dgm:bulletEnabled val="1"/>
        </dgm:presLayoutVars>
      </dgm:prSet>
      <dgm:spPr/>
      <dgm:t>
        <a:bodyPr/>
        <a:lstStyle/>
        <a:p>
          <a:endParaRPr lang="en-GB"/>
        </a:p>
      </dgm:t>
    </dgm:pt>
    <dgm:pt modelId="{E5D7CB28-0287-449B-8F4B-4FB7CC27E7AB}" type="pres">
      <dgm:prSet presAssocID="{BEDF5FA0-682E-4F25-A836-ABFBE985CD69}" presName="spNode" presStyleCnt="0"/>
      <dgm:spPr/>
    </dgm:pt>
    <dgm:pt modelId="{1031048E-EBAC-4C4E-A83B-5826A07E0D04}" type="pres">
      <dgm:prSet presAssocID="{6A79E3F4-E4C1-426A-8D14-E2B28E960359}" presName="sibTrans" presStyleLbl="sibTrans1D1" presStyleIdx="3" presStyleCnt="4"/>
      <dgm:spPr/>
      <dgm:t>
        <a:bodyPr/>
        <a:lstStyle/>
        <a:p>
          <a:endParaRPr lang="en-GB"/>
        </a:p>
      </dgm:t>
    </dgm:pt>
  </dgm:ptLst>
  <dgm:cxnLst>
    <dgm:cxn modelId="{49DB64B2-671B-44F3-A5C8-842E6EF37FD3}" type="presOf" srcId="{6A79E3F4-E4C1-426A-8D14-E2B28E960359}" destId="{1031048E-EBAC-4C4E-A83B-5826A07E0D04}" srcOrd="0" destOrd="0" presId="urn:microsoft.com/office/officeart/2005/8/layout/cycle5"/>
    <dgm:cxn modelId="{8F0F2159-0CDF-4B57-8F60-7BF3FAFBEBFF}" type="presOf" srcId="{BEDF5FA0-682E-4F25-A836-ABFBE985CD69}" destId="{722C038F-6088-41A4-AC75-88C7158B0273}" srcOrd="0" destOrd="0" presId="urn:microsoft.com/office/officeart/2005/8/layout/cycle5"/>
    <dgm:cxn modelId="{8B822DDF-1E69-4333-B6C1-418447FA73C1}" srcId="{CD9DC126-2A8A-4891-9C90-0798DA6E4087}" destId="{4EE48634-35A1-4F02-B83A-FBD409C59AA3}" srcOrd="0" destOrd="0" parTransId="{E0BF7EBE-F59D-43B5-9252-36B4BA20F44A}" sibTransId="{41053B0F-4902-43B5-9434-62186C154358}"/>
    <dgm:cxn modelId="{A16730D7-795E-479A-A427-B41834367108}" srcId="{CD9DC126-2A8A-4891-9C90-0798DA6E4087}" destId="{BEDF5FA0-682E-4F25-A836-ABFBE985CD69}" srcOrd="3" destOrd="0" parTransId="{4504BCA5-52A4-401F-A3EB-0A7DFC385C05}" sibTransId="{6A79E3F4-E4C1-426A-8D14-E2B28E960359}"/>
    <dgm:cxn modelId="{87254A6D-CFC9-4D64-BCFA-2B99B7BE10B6}" type="presOf" srcId="{41053B0F-4902-43B5-9434-62186C154358}" destId="{AFCB8D1F-5177-4FB7-94AA-9C68FF011546}" srcOrd="0" destOrd="0" presId="urn:microsoft.com/office/officeart/2005/8/layout/cycle5"/>
    <dgm:cxn modelId="{DD7A2350-90BB-4CD4-BB86-B4B53312B80C}" srcId="{CD9DC126-2A8A-4891-9C90-0798DA6E4087}" destId="{87A5C4B1-5C46-450E-A099-948F17A8B66B}" srcOrd="2" destOrd="0" parTransId="{D0555E73-E3FD-49EA-8F36-2C9C0EC23AD9}" sibTransId="{EECC130F-7A94-4110-89D0-1071E50D0817}"/>
    <dgm:cxn modelId="{247A51F4-C640-4712-A3A6-AEB9634DD22E}" type="presOf" srcId="{4EE48634-35A1-4F02-B83A-FBD409C59AA3}" destId="{905181AB-E1D5-484B-A0D5-DEB18C0BE371}" srcOrd="0" destOrd="0" presId="urn:microsoft.com/office/officeart/2005/8/layout/cycle5"/>
    <dgm:cxn modelId="{B9D33B08-1307-4AEC-B53C-CA0E3D738015}" type="presOf" srcId="{A2A8911A-370C-4354-B65D-14A2632F6318}" destId="{E0F8FE1D-A0A5-42A1-943D-57F7CADAC09C}" srcOrd="0" destOrd="0" presId="urn:microsoft.com/office/officeart/2005/8/layout/cycle5"/>
    <dgm:cxn modelId="{D6DD0ABC-C7B9-42CF-9D6B-D5A6BA937DF9}" type="presOf" srcId="{87A5C4B1-5C46-450E-A099-948F17A8B66B}" destId="{1940BD94-3E1F-4064-95D7-2B6C1329CD7B}" srcOrd="0" destOrd="0" presId="urn:microsoft.com/office/officeart/2005/8/layout/cycle5"/>
    <dgm:cxn modelId="{8882D983-048A-455D-A2D0-DEAB0B550C28}" type="presOf" srcId="{CD9DC126-2A8A-4891-9C90-0798DA6E4087}" destId="{74BB468E-6D5C-4325-BCBF-0B91C6A21A84}" srcOrd="0" destOrd="0" presId="urn:microsoft.com/office/officeart/2005/8/layout/cycle5"/>
    <dgm:cxn modelId="{E70DC521-9D64-40F8-B5D3-28C58254AFE0}" srcId="{CD9DC126-2A8A-4891-9C90-0798DA6E4087}" destId="{BA98BF40-3D00-4950-B573-0234009FFBA5}" srcOrd="1" destOrd="0" parTransId="{8EABC0C8-FC58-4C4D-A1E7-5E0C13EC0112}" sibTransId="{A2A8911A-370C-4354-B65D-14A2632F6318}"/>
    <dgm:cxn modelId="{410385FC-1932-40D3-AFF1-725F1F1C86C7}" type="presOf" srcId="{EECC130F-7A94-4110-89D0-1071E50D0817}" destId="{EBA64468-97A0-47D7-A7C6-5B2F08584C50}" srcOrd="0" destOrd="0" presId="urn:microsoft.com/office/officeart/2005/8/layout/cycle5"/>
    <dgm:cxn modelId="{E5F36445-0469-4027-A38D-F1F7E9190E12}" type="presOf" srcId="{BA98BF40-3D00-4950-B573-0234009FFBA5}" destId="{99EC0422-28AE-4A02-934A-9636C90ED1E2}" srcOrd="0" destOrd="0" presId="urn:microsoft.com/office/officeart/2005/8/layout/cycle5"/>
    <dgm:cxn modelId="{95EE407D-C633-41B2-B326-191ACE61BC49}" type="presParOf" srcId="{74BB468E-6D5C-4325-BCBF-0B91C6A21A84}" destId="{905181AB-E1D5-484B-A0D5-DEB18C0BE371}" srcOrd="0" destOrd="0" presId="urn:microsoft.com/office/officeart/2005/8/layout/cycle5"/>
    <dgm:cxn modelId="{471034C1-94AC-4CC7-B6C1-0C1AFC2BD1DF}" type="presParOf" srcId="{74BB468E-6D5C-4325-BCBF-0B91C6A21A84}" destId="{B22ADD13-AD6E-4631-8F11-F45ACE96CA14}" srcOrd="1" destOrd="0" presId="urn:microsoft.com/office/officeart/2005/8/layout/cycle5"/>
    <dgm:cxn modelId="{E9104AF2-F2E9-4874-B54A-E5C0091D955C}" type="presParOf" srcId="{74BB468E-6D5C-4325-BCBF-0B91C6A21A84}" destId="{AFCB8D1F-5177-4FB7-94AA-9C68FF011546}" srcOrd="2" destOrd="0" presId="urn:microsoft.com/office/officeart/2005/8/layout/cycle5"/>
    <dgm:cxn modelId="{83ED1CC0-6063-44DD-BCA0-13496A7061BF}" type="presParOf" srcId="{74BB468E-6D5C-4325-BCBF-0B91C6A21A84}" destId="{99EC0422-28AE-4A02-934A-9636C90ED1E2}" srcOrd="3" destOrd="0" presId="urn:microsoft.com/office/officeart/2005/8/layout/cycle5"/>
    <dgm:cxn modelId="{E9F1A349-F985-4F26-86C7-EF663943D064}" type="presParOf" srcId="{74BB468E-6D5C-4325-BCBF-0B91C6A21A84}" destId="{86B293FE-A750-49F3-900F-6EFD0AFCD921}" srcOrd="4" destOrd="0" presId="urn:microsoft.com/office/officeart/2005/8/layout/cycle5"/>
    <dgm:cxn modelId="{92CE7F1A-4AE1-4B05-84C2-204FE653FFA8}" type="presParOf" srcId="{74BB468E-6D5C-4325-BCBF-0B91C6A21A84}" destId="{E0F8FE1D-A0A5-42A1-943D-57F7CADAC09C}" srcOrd="5" destOrd="0" presId="urn:microsoft.com/office/officeart/2005/8/layout/cycle5"/>
    <dgm:cxn modelId="{DB86A8AF-6678-4092-9B8F-B907BADC4D82}" type="presParOf" srcId="{74BB468E-6D5C-4325-BCBF-0B91C6A21A84}" destId="{1940BD94-3E1F-4064-95D7-2B6C1329CD7B}" srcOrd="6" destOrd="0" presId="urn:microsoft.com/office/officeart/2005/8/layout/cycle5"/>
    <dgm:cxn modelId="{304261DE-3AEB-4685-A46A-39EF28809142}" type="presParOf" srcId="{74BB468E-6D5C-4325-BCBF-0B91C6A21A84}" destId="{908389A2-931C-43DE-A327-774150BE8719}" srcOrd="7" destOrd="0" presId="urn:microsoft.com/office/officeart/2005/8/layout/cycle5"/>
    <dgm:cxn modelId="{1B28971A-7F62-40BA-87D6-5217D481436B}" type="presParOf" srcId="{74BB468E-6D5C-4325-BCBF-0B91C6A21A84}" destId="{EBA64468-97A0-47D7-A7C6-5B2F08584C50}" srcOrd="8" destOrd="0" presId="urn:microsoft.com/office/officeart/2005/8/layout/cycle5"/>
    <dgm:cxn modelId="{3EA5FFAB-F6C5-435C-A793-6716D938D619}" type="presParOf" srcId="{74BB468E-6D5C-4325-BCBF-0B91C6A21A84}" destId="{722C038F-6088-41A4-AC75-88C7158B0273}" srcOrd="9" destOrd="0" presId="urn:microsoft.com/office/officeart/2005/8/layout/cycle5"/>
    <dgm:cxn modelId="{963D4D62-B125-447A-806D-2C3B76C0B351}" type="presParOf" srcId="{74BB468E-6D5C-4325-BCBF-0B91C6A21A84}" destId="{E5D7CB28-0287-449B-8F4B-4FB7CC27E7AB}" srcOrd="10" destOrd="0" presId="urn:microsoft.com/office/officeart/2005/8/layout/cycle5"/>
    <dgm:cxn modelId="{B4CD68DA-9953-48E5-915E-EC6AE639CDD4}" type="presParOf" srcId="{74BB468E-6D5C-4325-BCBF-0B91C6A21A84}" destId="{1031048E-EBAC-4C4E-A83B-5826A07E0D04}" srcOrd="11"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181AB-E1D5-484B-A0D5-DEB18C0BE371}">
      <dsp:nvSpPr>
        <dsp:cNvPr id="0" name=""/>
        <dsp:cNvSpPr/>
      </dsp:nvSpPr>
      <dsp:spPr>
        <a:xfrm>
          <a:off x="3105388" y="1764"/>
          <a:ext cx="1862709" cy="941676"/>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员工个人数据</a:t>
          </a:r>
          <a:endParaRPr lang="en-GB" sz="1600" b="1" kern="1200" dirty="0"/>
        </a:p>
      </dsp:txBody>
      <dsp:txXfrm>
        <a:off x="3151357" y="47733"/>
        <a:ext cx="1770771" cy="849738"/>
      </dsp:txXfrm>
    </dsp:sp>
    <dsp:sp modelId="{AFCB8D1F-5177-4FB7-94AA-9C68FF011546}">
      <dsp:nvSpPr>
        <dsp:cNvPr id="0" name=""/>
        <dsp:cNvSpPr/>
      </dsp:nvSpPr>
      <dsp:spPr>
        <a:xfrm>
          <a:off x="3837922" y="723031"/>
          <a:ext cx="3110741" cy="3110741"/>
        </a:xfrm>
        <a:custGeom>
          <a:avLst/>
          <a:gdLst/>
          <a:ahLst/>
          <a:cxnLst/>
          <a:rect l="0" t="0" r="0" b="0"/>
          <a:pathLst>
            <a:path>
              <a:moveTo>
                <a:pt x="1518007" y="448"/>
              </a:moveTo>
              <a:arcTo wR="1555370" hR="1555370" stAng="16117411" swAng="2966729"/>
            </a:path>
          </a:pathLst>
        </a:custGeom>
        <a:noFill/>
        <a:ln w="158750" cap="flat" cmpd="sng" algn="ctr">
          <a:solidFill>
            <a:schemeClr val="tx2">
              <a:lumMod val="85000"/>
              <a:lumOff val="15000"/>
            </a:schemeClr>
          </a:solidFill>
          <a:prstDash val="solid"/>
          <a:tailEnd type="triangle"/>
        </a:ln>
        <a:effectLst/>
      </dsp:spPr>
      <dsp:style>
        <a:lnRef idx="1">
          <a:scrgbClr r="0" g="0" b="0"/>
        </a:lnRef>
        <a:fillRef idx="0">
          <a:scrgbClr r="0" g="0" b="0"/>
        </a:fillRef>
        <a:effectRef idx="0">
          <a:scrgbClr r="0" g="0" b="0"/>
        </a:effectRef>
        <a:fontRef idx="minor"/>
      </dsp:style>
    </dsp:sp>
    <dsp:sp modelId="{99EC0422-28AE-4A02-934A-9636C90ED1E2}">
      <dsp:nvSpPr>
        <dsp:cNvPr id="0" name=""/>
        <dsp:cNvSpPr/>
      </dsp:nvSpPr>
      <dsp:spPr>
        <a:xfrm>
          <a:off x="5881737" y="1561597"/>
          <a:ext cx="1862709" cy="941676"/>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企业氛围数据</a:t>
          </a:r>
          <a:endParaRPr lang="en-GB" sz="1600" b="1" kern="1200" dirty="0"/>
        </a:p>
      </dsp:txBody>
      <dsp:txXfrm>
        <a:off x="5927706" y="1607566"/>
        <a:ext cx="1770771" cy="849738"/>
      </dsp:txXfrm>
    </dsp:sp>
    <dsp:sp modelId="{E0F8FE1D-A0A5-42A1-943D-57F7CADAC09C}">
      <dsp:nvSpPr>
        <dsp:cNvPr id="0" name=""/>
        <dsp:cNvSpPr/>
      </dsp:nvSpPr>
      <dsp:spPr>
        <a:xfrm>
          <a:off x="3840648" y="222951"/>
          <a:ext cx="3110741" cy="3110741"/>
        </a:xfrm>
        <a:custGeom>
          <a:avLst/>
          <a:gdLst/>
          <a:ahLst/>
          <a:cxnLst/>
          <a:rect l="0" t="0" r="0" b="0"/>
          <a:pathLst>
            <a:path>
              <a:moveTo>
                <a:pt x="2706987" y="2600816"/>
              </a:moveTo>
              <a:arcTo wR="1555370" hR="1555370" stAng="2534004" swAng="2957031"/>
            </a:path>
          </a:pathLst>
        </a:custGeom>
        <a:noFill/>
        <a:ln w="158750" cap="flat" cmpd="sng" algn="ctr">
          <a:solidFill>
            <a:schemeClr val="tx2">
              <a:lumMod val="85000"/>
              <a:lumOff val="15000"/>
            </a:schemeClr>
          </a:solidFill>
          <a:prstDash val="solid"/>
          <a:tailEnd type="triangle"/>
        </a:ln>
        <a:effectLst/>
      </dsp:spPr>
      <dsp:style>
        <a:lnRef idx="1">
          <a:scrgbClr r="0" g="0" b="0"/>
        </a:lnRef>
        <a:fillRef idx="0">
          <a:scrgbClr r="0" g="0" b="0"/>
        </a:fillRef>
        <a:effectRef idx="0">
          <a:scrgbClr r="0" g="0" b="0"/>
        </a:effectRef>
        <a:fontRef idx="minor"/>
      </dsp:style>
    </dsp:sp>
    <dsp:sp modelId="{1940BD94-3E1F-4064-95D7-2B6C1329CD7B}">
      <dsp:nvSpPr>
        <dsp:cNvPr id="0" name=""/>
        <dsp:cNvSpPr/>
      </dsp:nvSpPr>
      <dsp:spPr>
        <a:xfrm>
          <a:off x="3105388" y="3112505"/>
          <a:ext cx="1862709" cy="941676"/>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第一层指标</a:t>
          </a:r>
          <a:endParaRPr lang="en-GB" sz="1600" b="1" kern="1200" dirty="0"/>
        </a:p>
      </dsp:txBody>
      <dsp:txXfrm>
        <a:off x="3151357" y="3158474"/>
        <a:ext cx="1770771" cy="849738"/>
      </dsp:txXfrm>
    </dsp:sp>
    <dsp:sp modelId="{EBA64468-97A0-47D7-A7C6-5B2F08584C50}">
      <dsp:nvSpPr>
        <dsp:cNvPr id="0" name=""/>
        <dsp:cNvSpPr/>
      </dsp:nvSpPr>
      <dsp:spPr>
        <a:xfrm>
          <a:off x="1258972" y="190400"/>
          <a:ext cx="3110741" cy="3110741"/>
        </a:xfrm>
        <a:custGeom>
          <a:avLst/>
          <a:gdLst/>
          <a:ahLst/>
          <a:cxnLst/>
          <a:rect l="0" t="0" r="0" b="0"/>
          <a:pathLst>
            <a:path>
              <a:moveTo>
                <a:pt x="1481777" y="3108999"/>
              </a:moveTo>
              <a:arcTo wR="1555370" hR="1555370" stAng="5562719" swAng="2709965"/>
            </a:path>
          </a:pathLst>
        </a:custGeom>
        <a:noFill/>
        <a:ln w="158750" cap="flat" cmpd="sng" algn="ctr">
          <a:solidFill>
            <a:schemeClr val="tx2">
              <a:lumMod val="85000"/>
              <a:lumOff val="15000"/>
            </a:schemeClr>
          </a:solidFill>
          <a:prstDash val="solid"/>
          <a:tailEnd type="triangle"/>
        </a:ln>
        <a:effectLst/>
      </dsp:spPr>
      <dsp:style>
        <a:lnRef idx="1">
          <a:scrgbClr r="0" g="0" b="0"/>
        </a:lnRef>
        <a:fillRef idx="0">
          <a:scrgbClr r="0" g="0" b="0"/>
        </a:fillRef>
        <a:effectRef idx="0">
          <a:scrgbClr r="0" g="0" b="0"/>
        </a:effectRef>
        <a:fontRef idx="minor"/>
      </dsp:style>
    </dsp:sp>
    <dsp:sp modelId="{722C038F-6088-41A4-AC75-88C7158B0273}">
      <dsp:nvSpPr>
        <dsp:cNvPr id="0" name=""/>
        <dsp:cNvSpPr/>
      </dsp:nvSpPr>
      <dsp:spPr>
        <a:xfrm>
          <a:off x="476653" y="1549234"/>
          <a:ext cx="1862709" cy="941676"/>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第二层指标</a:t>
          </a:r>
          <a:endParaRPr lang="en-GB" sz="1600" b="1" kern="1200" dirty="0"/>
        </a:p>
      </dsp:txBody>
      <dsp:txXfrm>
        <a:off x="522622" y="1595203"/>
        <a:ext cx="1770771" cy="849738"/>
      </dsp:txXfrm>
    </dsp:sp>
    <dsp:sp modelId="{1031048E-EBAC-4C4E-A83B-5826A07E0D04}">
      <dsp:nvSpPr>
        <dsp:cNvPr id="0" name=""/>
        <dsp:cNvSpPr/>
      </dsp:nvSpPr>
      <dsp:spPr>
        <a:xfrm>
          <a:off x="1253676" y="753786"/>
          <a:ext cx="3110741" cy="3110741"/>
        </a:xfrm>
        <a:custGeom>
          <a:avLst/>
          <a:gdLst/>
          <a:ahLst/>
          <a:cxnLst/>
          <a:rect l="0" t="0" r="0" b="0"/>
          <a:pathLst>
            <a:path>
              <a:moveTo>
                <a:pt x="411857" y="501067"/>
              </a:moveTo>
              <a:arcTo wR="1555370" hR="1555370" stAng="13360538" swAng="2692777"/>
            </a:path>
          </a:pathLst>
        </a:custGeom>
        <a:noFill/>
        <a:ln w="158750" cap="flat" cmpd="sng" algn="ctr">
          <a:solidFill>
            <a:schemeClr val="tx2">
              <a:lumMod val="85000"/>
              <a:lumOff val="15000"/>
            </a:schemeClr>
          </a:solidFill>
          <a:prstDash val="solid"/>
          <a:tailEnd type="triangle"/>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0" y="0"/>
            <a:ext cx="2971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defRPr/>
            </a:pPr>
            <a:endParaRPr lang="en-US" altLang="zh-CN" dirty="0">
              <a:ea typeface="宋体" pitchFamily="2" charset="-122"/>
            </a:endParaRPr>
          </a:p>
        </p:txBody>
      </p:sp>
      <p:sp>
        <p:nvSpPr>
          <p:cNvPr id="44035" name="Text Box 2"/>
          <p:cNvSpPr txBox="1">
            <a:spLocks noChangeArrowheads="1"/>
          </p:cNvSpPr>
          <p:nvPr/>
        </p:nvSpPr>
        <p:spPr bwMode="auto">
          <a:xfrm>
            <a:off x="3884613" y="0"/>
            <a:ext cx="2970212"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defRPr/>
            </a:pPr>
            <a:endParaRPr lang="en-US" altLang="zh-CN" dirty="0">
              <a:ea typeface="宋体" pitchFamily="2" charset="-122"/>
            </a:endParaRPr>
          </a:p>
        </p:txBody>
      </p:sp>
      <p:sp>
        <p:nvSpPr>
          <p:cNvPr id="44036" name="Rectangle 3"/>
          <p:cNvSpPr>
            <a:spLocks noGrp="1" noRot="1" noChangeAspect="1" noChangeArrowheads="1"/>
          </p:cNvSpPr>
          <p:nvPr>
            <p:ph type="sldImg"/>
          </p:nvPr>
        </p:nvSpPr>
        <p:spPr bwMode="auto">
          <a:xfrm>
            <a:off x="1120775" y="693738"/>
            <a:ext cx="4602163" cy="3449637"/>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sp>
      <p:sp>
        <p:nvSpPr>
          <p:cNvPr id="5124" name="Rectangle 4"/>
          <p:cNvSpPr>
            <a:spLocks noGrp="1" noChangeArrowheads="1"/>
          </p:cNvSpPr>
          <p:nvPr>
            <p:ph type="body"/>
          </p:nvPr>
        </p:nvSpPr>
        <p:spPr bwMode="auto">
          <a:xfrm>
            <a:off x="685800" y="4389438"/>
            <a:ext cx="5472113" cy="414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altLang="en-US" dirty="0" smtClean="0"/>
          </a:p>
        </p:txBody>
      </p:sp>
      <p:sp>
        <p:nvSpPr>
          <p:cNvPr id="44038" name="Text Box 5"/>
          <p:cNvSpPr txBox="1">
            <a:spLocks noChangeArrowheads="1"/>
          </p:cNvSpPr>
          <p:nvPr/>
        </p:nvSpPr>
        <p:spPr bwMode="auto">
          <a:xfrm>
            <a:off x="0" y="8775700"/>
            <a:ext cx="2971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defRPr/>
            </a:pPr>
            <a:endParaRPr lang="en-US" altLang="zh-CN" dirty="0">
              <a:ea typeface="宋体" pitchFamily="2" charset="-122"/>
            </a:endParaRPr>
          </a:p>
        </p:txBody>
      </p:sp>
      <p:sp>
        <p:nvSpPr>
          <p:cNvPr id="5126" name="Rectangle 6"/>
          <p:cNvSpPr>
            <a:spLocks noGrp="1" noChangeArrowheads="1"/>
          </p:cNvSpPr>
          <p:nvPr>
            <p:ph type="sldNum"/>
          </p:nvPr>
        </p:nvSpPr>
        <p:spPr bwMode="auto">
          <a:xfrm>
            <a:off x="3884613" y="8775700"/>
            <a:ext cx="295751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latin typeface="Calibri" pitchFamily="34" charset="0"/>
                <a:ea typeface="宋体" pitchFamily="2" charset="-122"/>
              </a:defRPr>
            </a:lvl1pPr>
          </a:lstStyle>
          <a:p>
            <a:pPr>
              <a:defRPr/>
            </a:pPr>
            <a:fld id="{69D44B8F-F8EB-4187-A8BF-8E65A3BA303C}" type="slidenum">
              <a:rPr lang="en-US" altLang="zh-CN" smtClean="0"/>
              <a:pPr>
                <a:defRPr/>
              </a:pPr>
              <a:t>‹#›</a:t>
            </a:fld>
            <a:endParaRPr lang="en-US" altLang="zh-CN" dirty="0"/>
          </a:p>
        </p:txBody>
      </p:sp>
    </p:spTree>
    <p:extLst>
      <p:ext uri="{BB962C8B-B14F-4D97-AF65-F5344CB8AC3E}">
        <p14:creationId xmlns:p14="http://schemas.microsoft.com/office/powerpoint/2010/main" val="9201215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宋体" pitchFamily="2" charset="-122"/>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宋体" pitchFamily="2" charset="-122"/>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宋体" pitchFamily="2" charset="-122"/>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宋体" pitchFamily="2" charset="-122"/>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77728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rgbClr val="000000"/>
                </a:solidFill>
                <a:latin typeface="Times New Roman" pitchFamily="18" charset="0"/>
                <a:ea typeface="宋体" pitchFamily="2" charset="-122"/>
              </a:defRPr>
            </a:lvl1pPr>
            <a:lvl2pPr>
              <a:defRPr sz="1200">
                <a:solidFill>
                  <a:srgbClr val="000000"/>
                </a:solidFill>
                <a:latin typeface="Times New Roman" pitchFamily="18" charset="0"/>
                <a:ea typeface="宋体" pitchFamily="2" charset="-122"/>
              </a:defRPr>
            </a:lvl2pPr>
            <a:lvl3pPr>
              <a:defRPr sz="1200">
                <a:solidFill>
                  <a:srgbClr val="000000"/>
                </a:solidFill>
                <a:latin typeface="Times New Roman" pitchFamily="18" charset="0"/>
                <a:ea typeface="宋体" pitchFamily="2" charset="-122"/>
              </a:defRPr>
            </a:lvl3pPr>
            <a:lvl4pPr>
              <a:defRPr sz="1200">
                <a:solidFill>
                  <a:srgbClr val="000000"/>
                </a:solidFill>
                <a:latin typeface="Times New Roman" pitchFamily="18" charset="0"/>
                <a:ea typeface="宋体" pitchFamily="2" charset="-122"/>
              </a:defRPr>
            </a:lvl4pPr>
            <a:lvl5pPr>
              <a:defRPr sz="1200">
                <a:solidFill>
                  <a:srgbClr val="000000"/>
                </a:solidFill>
                <a:latin typeface="Times New Roman" pitchFamily="18" charset="0"/>
                <a:ea typeface="宋体" pitchFamily="2" charset="-122"/>
              </a:defRPr>
            </a:lvl5pPr>
            <a:lvl6pPr marL="25146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6pPr>
            <a:lvl7pPr marL="29718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7pPr>
            <a:lvl8pPr marL="34290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8pPr>
            <a:lvl9pPr marL="38862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9pPr>
          </a:lstStyle>
          <a:p>
            <a:pPr algn="r" defTabSz="914400">
              <a:buClrTx/>
              <a:buSzTx/>
              <a:buFontTx/>
              <a:buNone/>
            </a:pPr>
            <a:fld id="{BC5FA9FD-3202-46F1-9D47-D2868AD29970}" type="slidenum">
              <a:rPr lang="en-US" altLang="zh-CN">
                <a:solidFill>
                  <a:schemeClr val="tx1"/>
                </a:solidFill>
                <a:latin typeface="Arial" pitchFamily="34" charset="0"/>
              </a:rPr>
              <a:pPr algn="r" defTabSz="914400">
                <a:buClrTx/>
                <a:buSzTx/>
                <a:buFontTx/>
                <a:buNone/>
              </a:pPr>
              <a:t>1</a:t>
            </a:fld>
            <a:endParaRPr lang="en-US" altLang="zh-CN" dirty="0">
              <a:solidFill>
                <a:schemeClr val="tx1"/>
              </a:solidFill>
              <a:latin typeface="Arial" pitchFamily="34" charset="0"/>
            </a:endParaRPr>
          </a:p>
        </p:txBody>
      </p:sp>
      <p:sp>
        <p:nvSpPr>
          <p:cNvPr id="45059" name="Rectangle 2"/>
          <p:cNvSpPr>
            <a:spLocks noGrp="1" noRot="1" noChangeAspect="1" noChangeArrowheads="1" noTextEdit="1"/>
          </p:cNvSpPr>
          <p:nvPr>
            <p:ph type="sldImg"/>
          </p:nvPr>
        </p:nvSpPr>
        <p:spPr>
          <a:xfrm>
            <a:off x="1120775" y="693738"/>
            <a:ext cx="4618038" cy="3463925"/>
          </a:xfrm>
          <a:ln/>
        </p:spPr>
      </p:sp>
      <p:sp>
        <p:nvSpPr>
          <p:cNvPr id="45060" name="Rectangle 3"/>
          <p:cNvSpPr>
            <a:spLocks noGrp="1" noChangeArrowheads="1"/>
          </p:cNvSpPr>
          <p:nvPr>
            <p:ph type="body" idx="1"/>
          </p:nvPr>
        </p:nvSpPr>
        <p:spPr>
          <a:xfrm>
            <a:off x="685800" y="4389438"/>
            <a:ext cx="5486400" cy="4157662"/>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40" tIns="45720" rIns="91440" bIns="45720"/>
          <a:lstStyle/>
          <a:p>
            <a:pPr defTabSz="914400" eaLnBrk="1" hangingPunct="1"/>
            <a:endParaRPr lang="en-US" altLang="zh-CN" dirty="0" smtClean="0"/>
          </a:p>
        </p:txBody>
      </p:sp>
    </p:spTree>
    <p:extLst>
      <p:ext uri="{BB962C8B-B14F-4D97-AF65-F5344CB8AC3E}">
        <p14:creationId xmlns:p14="http://schemas.microsoft.com/office/powerpoint/2010/main" val="376704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20775" y="693738"/>
            <a:ext cx="4618038" cy="3463925"/>
          </a:xfrm>
          <a:ln/>
        </p:spPr>
      </p:sp>
      <p:sp>
        <p:nvSpPr>
          <p:cNvPr id="54275" name="Notes Placeholder 2"/>
          <p:cNvSpPr>
            <a:spLocks noGrp="1"/>
          </p:cNvSpPr>
          <p:nvPr>
            <p:ph type="body" idx="1"/>
          </p:nvPr>
        </p:nvSpPr>
        <p:spPr>
          <a:xfrm>
            <a:off x="685800" y="4389438"/>
            <a:ext cx="5486400" cy="4157662"/>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40" tIns="45720" rIns="91440" bIns="45720"/>
          <a:lstStyle/>
          <a:p>
            <a:r>
              <a:rPr lang="zh-CN" altLang="zh-CN" sz="1200" kern="1200" dirty="0" smtClean="0">
                <a:solidFill>
                  <a:srgbClr val="000000"/>
                </a:solidFill>
                <a:effectLst/>
                <a:latin typeface="Times New Roman" pitchFamily="18" charset="0"/>
                <a:ea typeface="宋体" pitchFamily="2" charset="-122"/>
                <a:cs typeface="+mn-cs"/>
              </a:rPr>
              <a:t>今天我将要展示的分析</a:t>
            </a:r>
            <a:r>
              <a:rPr lang="zh-CN" altLang="en-US" sz="1200" kern="1200" dirty="0" smtClean="0">
                <a:solidFill>
                  <a:srgbClr val="000000"/>
                </a:solidFill>
                <a:effectLst/>
                <a:latin typeface="Times New Roman" pitchFamily="18" charset="0"/>
                <a:ea typeface="宋体" pitchFamily="2" charset="-122"/>
                <a:cs typeface="+mn-cs"/>
              </a:rPr>
              <a:t>可</a:t>
            </a:r>
            <a:r>
              <a:rPr lang="zh-CN" altLang="zh-CN" sz="1200" kern="1200" dirty="0" smtClean="0">
                <a:solidFill>
                  <a:srgbClr val="000000"/>
                </a:solidFill>
                <a:effectLst/>
                <a:latin typeface="Times New Roman" pitchFamily="18" charset="0"/>
                <a:ea typeface="宋体" pitchFamily="2" charset="-122"/>
                <a:cs typeface="+mn-cs"/>
              </a:rPr>
              <a:t>借助</a:t>
            </a:r>
            <a:r>
              <a:rPr lang="en-US" altLang="zh-CN" sz="1200" kern="1200" dirty="0" smtClean="0">
                <a:solidFill>
                  <a:srgbClr val="000000"/>
                </a:solidFill>
                <a:effectLst/>
                <a:latin typeface="Times New Roman" pitchFamily="18" charset="0"/>
                <a:ea typeface="宋体" pitchFamily="2" charset="-122"/>
                <a:cs typeface="+mn-cs"/>
              </a:rPr>
              <a:t>Social Pulse</a:t>
            </a:r>
            <a:r>
              <a:rPr lang="zh-CN" altLang="zh-CN" sz="1200" kern="1200" dirty="0" smtClean="0">
                <a:solidFill>
                  <a:srgbClr val="000000"/>
                </a:solidFill>
                <a:effectLst/>
                <a:latin typeface="Times New Roman" pitchFamily="18" charset="0"/>
                <a:ea typeface="宋体" pitchFamily="2" charset="-122"/>
                <a:cs typeface="+mn-cs"/>
              </a:rPr>
              <a:t>完成</a:t>
            </a:r>
            <a:r>
              <a:rPr lang="zh-CN" altLang="en-US" sz="1200" kern="1200" dirty="0" smtClean="0">
                <a:solidFill>
                  <a:srgbClr val="000000"/>
                </a:solidFill>
                <a:effectLst/>
                <a:latin typeface="Times New Roman" pitchFamily="18" charset="0"/>
                <a:ea typeface="宋体" pitchFamily="2" charset="-122"/>
                <a:cs typeface="+mn-cs"/>
              </a:rPr>
              <a:t>。</a:t>
            </a:r>
            <a:endParaRPr lang="zh-CN" altLang="zh-CN" sz="1200" kern="1200" dirty="0">
              <a:solidFill>
                <a:srgbClr val="000000"/>
              </a:solidFill>
              <a:effectLst/>
              <a:latin typeface="Times New Roman" pitchFamily="18" charset="0"/>
              <a:ea typeface="宋体" pitchFamily="2" charset="-122"/>
              <a:cs typeface="+mn-cs"/>
            </a:endParaRPr>
          </a:p>
        </p:txBody>
      </p:sp>
      <p:sp>
        <p:nvSpPr>
          <p:cNvPr id="54276" name="Slide Number Placeholder 3"/>
          <p:cNvSpPr txBox="1">
            <a:spLocks noGrp="1"/>
          </p:cNvSpPr>
          <p:nvPr/>
        </p:nvSpPr>
        <p:spPr bwMode="auto">
          <a:xfrm>
            <a:off x="3884613" y="877728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rgbClr val="000000"/>
                </a:solidFill>
                <a:latin typeface="Times New Roman" pitchFamily="18" charset="0"/>
                <a:ea typeface="宋体" pitchFamily="2" charset="-122"/>
              </a:defRPr>
            </a:lvl1pPr>
            <a:lvl2pPr>
              <a:defRPr sz="1200">
                <a:solidFill>
                  <a:srgbClr val="000000"/>
                </a:solidFill>
                <a:latin typeface="Times New Roman" pitchFamily="18" charset="0"/>
                <a:ea typeface="宋体" pitchFamily="2" charset="-122"/>
              </a:defRPr>
            </a:lvl2pPr>
            <a:lvl3pPr>
              <a:defRPr sz="1200">
                <a:solidFill>
                  <a:srgbClr val="000000"/>
                </a:solidFill>
                <a:latin typeface="Times New Roman" pitchFamily="18" charset="0"/>
                <a:ea typeface="宋体" pitchFamily="2" charset="-122"/>
              </a:defRPr>
            </a:lvl3pPr>
            <a:lvl4pPr>
              <a:defRPr sz="1200">
                <a:solidFill>
                  <a:srgbClr val="000000"/>
                </a:solidFill>
                <a:latin typeface="Times New Roman" pitchFamily="18" charset="0"/>
                <a:ea typeface="宋体" pitchFamily="2" charset="-122"/>
              </a:defRPr>
            </a:lvl4pPr>
            <a:lvl5pPr>
              <a:defRPr sz="1200">
                <a:solidFill>
                  <a:srgbClr val="000000"/>
                </a:solidFill>
                <a:latin typeface="Times New Roman" pitchFamily="18" charset="0"/>
                <a:ea typeface="宋体" pitchFamily="2" charset="-122"/>
              </a:defRPr>
            </a:lvl5pPr>
            <a:lvl6pPr marL="25146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6pPr>
            <a:lvl7pPr marL="29718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7pPr>
            <a:lvl8pPr marL="34290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8pPr>
            <a:lvl9pPr marL="38862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9pPr>
          </a:lstStyle>
          <a:p>
            <a:pPr algn="r" defTabSz="914400">
              <a:buClrTx/>
              <a:buSzTx/>
              <a:buFontTx/>
              <a:buNone/>
            </a:pPr>
            <a:fld id="{0CA0F6DC-3910-4B8D-8E59-60F10D1257F5}" type="slidenum">
              <a:rPr lang="en-US" altLang="zh-CN">
                <a:solidFill>
                  <a:schemeClr val="tx1"/>
                </a:solidFill>
                <a:latin typeface="Calibri" pitchFamily="34" charset="0"/>
              </a:rPr>
              <a:pPr algn="r" defTabSz="914400">
                <a:buClrTx/>
                <a:buSzTx/>
                <a:buFontTx/>
                <a:buNone/>
              </a:pPr>
              <a:t>25</a:t>
            </a:fld>
            <a:endParaRPr lang="en-US" altLang="zh-CN" dirty="0">
              <a:solidFill>
                <a:schemeClr val="tx1"/>
              </a:solidFill>
              <a:latin typeface="Calibri" pitchFamily="34" charset="0"/>
            </a:endParaRPr>
          </a:p>
        </p:txBody>
      </p:sp>
    </p:spTree>
    <p:extLst>
      <p:ext uri="{BB962C8B-B14F-4D97-AF65-F5344CB8AC3E}">
        <p14:creationId xmlns:p14="http://schemas.microsoft.com/office/powerpoint/2010/main" val="857877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4124325" y="9196388"/>
            <a:ext cx="31543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0" tIns="0" rIns="0" bIns="0" anchor="b"/>
          <a:lstStyle>
            <a:lvl1pPr defTabSz="431800">
              <a:tabLst>
                <a:tab pos="684213" algn="l"/>
                <a:tab pos="1370013" algn="l"/>
                <a:tab pos="2054225" algn="l"/>
                <a:tab pos="2738438" algn="l"/>
              </a:tabLst>
              <a:defRPr sz="1200">
                <a:solidFill>
                  <a:srgbClr val="000000"/>
                </a:solidFill>
                <a:latin typeface="Times New Roman" pitchFamily="18" charset="0"/>
                <a:ea typeface="宋体" pitchFamily="2" charset="-122"/>
              </a:defRPr>
            </a:lvl1pPr>
            <a:lvl2pPr defTabSz="431800">
              <a:tabLst>
                <a:tab pos="684213" algn="l"/>
                <a:tab pos="1370013" algn="l"/>
                <a:tab pos="2054225" algn="l"/>
                <a:tab pos="2738438" algn="l"/>
              </a:tabLst>
              <a:defRPr sz="1200">
                <a:solidFill>
                  <a:srgbClr val="000000"/>
                </a:solidFill>
                <a:latin typeface="Times New Roman" pitchFamily="18" charset="0"/>
                <a:ea typeface="宋体" pitchFamily="2" charset="-122"/>
              </a:defRPr>
            </a:lvl2pPr>
            <a:lvl3pPr defTabSz="431800">
              <a:tabLst>
                <a:tab pos="684213" algn="l"/>
                <a:tab pos="1370013" algn="l"/>
                <a:tab pos="2054225" algn="l"/>
                <a:tab pos="2738438" algn="l"/>
              </a:tabLst>
              <a:defRPr sz="1200">
                <a:solidFill>
                  <a:srgbClr val="000000"/>
                </a:solidFill>
                <a:latin typeface="Times New Roman" pitchFamily="18" charset="0"/>
                <a:ea typeface="宋体" pitchFamily="2" charset="-122"/>
              </a:defRPr>
            </a:lvl3pPr>
            <a:lvl4pPr defTabSz="431800">
              <a:tabLst>
                <a:tab pos="684213" algn="l"/>
                <a:tab pos="1370013" algn="l"/>
                <a:tab pos="2054225" algn="l"/>
                <a:tab pos="2738438" algn="l"/>
              </a:tabLst>
              <a:defRPr sz="1200">
                <a:solidFill>
                  <a:srgbClr val="000000"/>
                </a:solidFill>
                <a:latin typeface="Times New Roman" pitchFamily="18" charset="0"/>
                <a:ea typeface="宋体" pitchFamily="2" charset="-122"/>
              </a:defRPr>
            </a:lvl4pPr>
            <a:lvl5pPr defTabSz="431800">
              <a:tabLst>
                <a:tab pos="684213" algn="l"/>
                <a:tab pos="1370013" algn="l"/>
                <a:tab pos="2054225" algn="l"/>
                <a:tab pos="2738438" algn="l"/>
              </a:tabLst>
              <a:defRPr sz="1200">
                <a:solidFill>
                  <a:srgbClr val="000000"/>
                </a:solidFill>
                <a:latin typeface="Times New Roman" pitchFamily="18" charset="0"/>
                <a:ea typeface="宋体" pitchFamily="2" charset="-122"/>
              </a:defRPr>
            </a:lvl5pPr>
            <a:lvl6pPr marL="2514600" indent="-228600" defTabSz="431800" eaLnBrk="0" fontAlgn="base" hangingPunct="0">
              <a:spcBef>
                <a:spcPct val="30000"/>
              </a:spcBef>
              <a:spcAft>
                <a:spcPct val="0"/>
              </a:spcAft>
              <a:buClr>
                <a:srgbClr val="000000"/>
              </a:buClr>
              <a:buSzPct val="100000"/>
              <a:buFont typeface="Times New Roman" pitchFamily="18" charset="0"/>
              <a:tabLst>
                <a:tab pos="684213" algn="l"/>
                <a:tab pos="1370013" algn="l"/>
                <a:tab pos="2054225" algn="l"/>
                <a:tab pos="2738438" algn="l"/>
              </a:tabLst>
              <a:defRPr sz="1200">
                <a:solidFill>
                  <a:srgbClr val="000000"/>
                </a:solidFill>
                <a:latin typeface="Times New Roman" pitchFamily="18" charset="0"/>
                <a:ea typeface="宋体" pitchFamily="2" charset="-122"/>
              </a:defRPr>
            </a:lvl6pPr>
            <a:lvl7pPr marL="2971800" indent="-228600" defTabSz="431800" eaLnBrk="0" fontAlgn="base" hangingPunct="0">
              <a:spcBef>
                <a:spcPct val="30000"/>
              </a:spcBef>
              <a:spcAft>
                <a:spcPct val="0"/>
              </a:spcAft>
              <a:buClr>
                <a:srgbClr val="000000"/>
              </a:buClr>
              <a:buSzPct val="100000"/>
              <a:buFont typeface="Times New Roman" pitchFamily="18" charset="0"/>
              <a:tabLst>
                <a:tab pos="684213" algn="l"/>
                <a:tab pos="1370013" algn="l"/>
                <a:tab pos="2054225" algn="l"/>
                <a:tab pos="2738438" algn="l"/>
              </a:tabLst>
              <a:defRPr sz="1200">
                <a:solidFill>
                  <a:srgbClr val="000000"/>
                </a:solidFill>
                <a:latin typeface="Times New Roman" pitchFamily="18" charset="0"/>
                <a:ea typeface="宋体" pitchFamily="2" charset="-122"/>
              </a:defRPr>
            </a:lvl7pPr>
            <a:lvl8pPr marL="3429000" indent="-228600" defTabSz="431800" eaLnBrk="0" fontAlgn="base" hangingPunct="0">
              <a:spcBef>
                <a:spcPct val="30000"/>
              </a:spcBef>
              <a:spcAft>
                <a:spcPct val="0"/>
              </a:spcAft>
              <a:buClr>
                <a:srgbClr val="000000"/>
              </a:buClr>
              <a:buSzPct val="100000"/>
              <a:buFont typeface="Times New Roman" pitchFamily="18" charset="0"/>
              <a:tabLst>
                <a:tab pos="684213" algn="l"/>
                <a:tab pos="1370013" algn="l"/>
                <a:tab pos="2054225" algn="l"/>
                <a:tab pos="2738438" algn="l"/>
              </a:tabLst>
              <a:defRPr sz="1200">
                <a:solidFill>
                  <a:srgbClr val="000000"/>
                </a:solidFill>
                <a:latin typeface="Times New Roman" pitchFamily="18" charset="0"/>
                <a:ea typeface="宋体" pitchFamily="2" charset="-122"/>
              </a:defRPr>
            </a:lvl8pPr>
            <a:lvl9pPr marL="3886200" indent="-228600" defTabSz="431800" eaLnBrk="0" fontAlgn="base" hangingPunct="0">
              <a:spcBef>
                <a:spcPct val="30000"/>
              </a:spcBef>
              <a:spcAft>
                <a:spcPct val="0"/>
              </a:spcAft>
              <a:buClr>
                <a:srgbClr val="000000"/>
              </a:buClr>
              <a:buSzPct val="100000"/>
              <a:buFont typeface="Times New Roman" pitchFamily="18" charset="0"/>
              <a:tabLst>
                <a:tab pos="684213" algn="l"/>
                <a:tab pos="1370013" algn="l"/>
                <a:tab pos="2054225" algn="l"/>
                <a:tab pos="2738438" algn="l"/>
              </a:tabLst>
              <a:defRPr sz="1200">
                <a:solidFill>
                  <a:srgbClr val="000000"/>
                </a:solidFill>
                <a:latin typeface="Times New Roman" pitchFamily="18" charset="0"/>
                <a:ea typeface="宋体" pitchFamily="2" charset="-122"/>
              </a:defRPr>
            </a:lvl9pPr>
          </a:lstStyle>
          <a:p>
            <a:pPr algn="r" hangingPunct="0">
              <a:buClrTx/>
              <a:buFontTx/>
              <a:buNone/>
            </a:pPr>
            <a:fld id="{2987EEF1-5B6B-489D-B5E3-E3787B50141F}" type="slidenum">
              <a:rPr lang="en-US" altLang="zh-CN" sz="1300">
                <a:latin typeface="Arial" pitchFamily="34" charset="0"/>
              </a:rPr>
              <a:pPr algn="r" hangingPunct="0">
                <a:buClrTx/>
                <a:buFontTx/>
                <a:buNone/>
              </a:pPr>
              <a:t>27</a:t>
            </a:fld>
            <a:endParaRPr lang="en-US" altLang="zh-CN" sz="1300" dirty="0">
              <a:latin typeface="Arial" pitchFamily="34" charset="0"/>
            </a:endParaRPr>
          </a:p>
        </p:txBody>
      </p:sp>
      <p:sp>
        <p:nvSpPr>
          <p:cNvPr id="55299" name="Rectangle 7"/>
          <p:cNvSpPr txBox="1">
            <a:spLocks noGrp="1" noChangeArrowheads="1"/>
          </p:cNvSpPr>
          <p:nvPr/>
        </p:nvSpPr>
        <p:spPr bwMode="auto">
          <a:xfrm>
            <a:off x="3886200" y="8778875"/>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3" rIns="91405" bIns="45703" anchor="b"/>
          <a:lstStyle>
            <a:lvl1pPr defTabSz="865188">
              <a:defRPr sz="1200">
                <a:solidFill>
                  <a:srgbClr val="000000"/>
                </a:solidFill>
                <a:latin typeface="Times New Roman" pitchFamily="18" charset="0"/>
                <a:ea typeface="宋体" pitchFamily="2" charset="-122"/>
              </a:defRPr>
            </a:lvl1pPr>
            <a:lvl2pPr defTabSz="865188">
              <a:defRPr sz="1200">
                <a:solidFill>
                  <a:srgbClr val="000000"/>
                </a:solidFill>
                <a:latin typeface="Times New Roman" pitchFamily="18" charset="0"/>
                <a:ea typeface="宋体" pitchFamily="2" charset="-122"/>
              </a:defRPr>
            </a:lvl2pPr>
            <a:lvl3pPr defTabSz="865188">
              <a:defRPr sz="1200">
                <a:solidFill>
                  <a:srgbClr val="000000"/>
                </a:solidFill>
                <a:latin typeface="Times New Roman" pitchFamily="18" charset="0"/>
                <a:ea typeface="宋体" pitchFamily="2" charset="-122"/>
              </a:defRPr>
            </a:lvl3pPr>
            <a:lvl4pPr defTabSz="865188">
              <a:defRPr sz="1200">
                <a:solidFill>
                  <a:srgbClr val="000000"/>
                </a:solidFill>
                <a:latin typeface="Times New Roman" pitchFamily="18" charset="0"/>
                <a:ea typeface="宋体" pitchFamily="2" charset="-122"/>
              </a:defRPr>
            </a:lvl4pPr>
            <a:lvl5pPr defTabSz="865188">
              <a:defRPr sz="1200">
                <a:solidFill>
                  <a:srgbClr val="000000"/>
                </a:solidFill>
                <a:latin typeface="Times New Roman" pitchFamily="18" charset="0"/>
                <a:ea typeface="宋体" pitchFamily="2" charset="-122"/>
              </a:defRPr>
            </a:lvl5pPr>
            <a:lvl6pPr marL="2514600" indent="-228600" defTabSz="865188"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6pPr>
            <a:lvl7pPr marL="2971800" indent="-228600" defTabSz="865188"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7pPr>
            <a:lvl8pPr marL="3429000" indent="-228600" defTabSz="865188"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8pPr>
            <a:lvl9pPr marL="3886200" indent="-228600" defTabSz="865188"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9pPr>
          </a:lstStyle>
          <a:p>
            <a:pPr algn="r" hangingPunct="0">
              <a:lnSpc>
                <a:spcPct val="93000"/>
              </a:lnSpc>
            </a:pPr>
            <a:fld id="{A9B92276-D2C5-48B3-88F3-B9705197CBB8}" type="slidenum">
              <a:rPr lang="en-US" altLang="zh-CN" b="1">
                <a:solidFill>
                  <a:srgbClr val="FF0000"/>
                </a:solidFill>
                <a:latin typeface="Arial" pitchFamily="34" charset="0"/>
              </a:rPr>
              <a:pPr algn="r" hangingPunct="0">
                <a:lnSpc>
                  <a:spcPct val="93000"/>
                </a:lnSpc>
              </a:pPr>
              <a:t>27</a:t>
            </a:fld>
            <a:endParaRPr lang="en-US" altLang="zh-CN" b="1" dirty="0">
              <a:solidFill>
                <a:srgbClr val="FF0000"/>
              </a:solidFill>
              <a:latin typeface="Arial" pitchFamily="34" charset="0"/>
            </a:endParaRPr>
          </a:p>
        </p:txBody>
      </p:sp>
      <p:sp>
        <p:nvSpPr>
          <p:cNvPr id="55300" name="Slide Image Placeholder 1"/>
          <p:cNvSpPr>
            <a:spLocks noGrp="1" noRot="1" noChangeAspect="1" noTextEdit="1"/>
          </p:cNvSpPr>
          <p:nvPr>
            <p:ph type="sldImg"/>
          </p:nvPr>
        </p:nvSpPr>
        <p:spPr>
          <a:xfrm>
            <a:off x="1120775" y="695325"/>
            <a:ext cx="4619625" cy="3463925"/>
          </a:xfrm>
          <a:ln/>
        </p:spPr>
      </p:sp>
      <p:sp>
        <p:nvSpPr>
          <p:cNvPr id="55301" name="Slide Number Placeholder 3"/>
          <p:cNvSpPr txBox="1">
            <a:spLocks noGrp="1"/>
          </p:cNvSpPr>
          <p:nvPr/>
        </p:nvSpPr>
        <p:spPr bwMode="auto">
          <a:xfrm>
            <a:off x="3886200" y="8778875"/>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3" rIns="91405" bIns="45703" anchor="b"/>
          <a:lstStyle>
            <a:lvl1pPr defTabSz="865188">
              <a:defRPr sz="1200">
                <a:solidFill>
                  <a:srgbClr val="000000"/>
                </a:solidFill>
                <a:latin typeface="Times New Roman" pitchFamily="18" charset="0"/>
                <a:ea typeface="宋体" pitchFamily="2" charset="-122"/>
              </a:defRPr>
            </a:lvl1pPr>
            <a:lvl2pPr defTabSz="865188">
              <a:defRPr sz="1200">
                <a:solidFill>
                  <a:srgbClr val="000000"/>
                </a:solidFill>
                <a:latin typeface="Times New Roman" pitchFamily="18" charset="0"/>
                <a:ea typeface="宋体" pitchFamily="2" charset="-122"/>
              </a:defRPr>
            </a:lvl2pPr>
            <a:lvl3pPr defTabSz="865188">
              <a:defRPr sz="1200">
                <a:solidFill>
                  <a:srgbClr val="000000"/>
                </a:solidFill>
                <a:latin typeface="Times New Roman" pitchFamily="18" charset="0"/>
                <a:ea typeface="宋体" pitchFamily="2" charset="-122"/>
              </a:defRPr>
            </a:lvl3pPr>
            <a:lvl4pPr defTabSz="865188">
              <a:defRPr sz="1200">
                <a:solidFill>
                  <a:srgbClr val="000000"/>
                </a:solidFill>
                <a:latin typeface="Times New Roman" pitchFamily="18" charset="0"/>
                <a:ea typeface="宋体" pitchFamily="2" charset="-122"/>
              </a:defRPr>
            </a:lvl4pPr>
            <a:lvl5pPr defTabSz="865188">
              <a:defRPr sz="1200">
                <a:solidFill>
                  <a:srgbClr val="000000"/>
                </a:solidFill>
                <a:latin typeface="Times New Roman" pitchFamily="18" charset="0"/>
                <a:ea typeface="宋体" pitchFamily="2" charset="-122"/>
              </a:defRPr>
            </a:lvl5pPr>
            <a:lvl6pPr marL="2514600" indent="-228600" defTabSz="865188"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6pPr>
            <a:lvl7pPr marL="2971800" indent="-228600" defTabSz="865188"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7pPr>
            <a:lvl8pPr marL="3429000" indent="-228600" defTabSz="865188"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8pPr>
            <a:lvl9pPr marL="3886200" indent="-228600" defTabSz="865188"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9pPr>
          </a:lstStyle>
          <a:p>
            <a:pPr algn="r" hangingPunct="0">
              <a:lnSpc>
                <a:spcPct val="93000"/>
              </a:lnSpc>
            </a:pPr>
            <a:fld id="{9D99B5D1-91A4-4CB8-A05A-265AD4B78461}" type="slidenum">
              <a:rPr lang="en-US" altLang="zh-CN" b="1">
                <a:solidFill>
                  <a:srgbClr val="FF0000"/>
                </a:solidFill>
                <a:latin typeface="Arial" pitchFamily="34" charset="0"/>
              </a:rPr>
              <a:pPr algn="r" hangingPunct="0">
                <a:lnSpc>
                  <a:spcPct val="93000"/>
                </a:lnSpc>
              </a:pPr>
              <a:t>27</a:t>
            </a:fld>
            <a:endParaRPr lang="en-US" altLang="zh-CN" b="1" dirty="0">
              <a:solidFill>
                <a:srgbClr val="FF0000"/>
              </a:solidFill>
              <a:latin typeface="Arial" pitchFamily="34" charset="0"/>
            </a:endParaRPr>
          </a:p>
        </p:txBody>
      </p:sp>
      <p:sp>
        <p:nvSpPr>
          <p:cNvPr id="55302" name="Rectangle 5"/>
          <p:cNvSpPr>
            <a:spLocks noGrp="1" noChangeArrowheads="1"/>
          </p:cNvSpPr>
          <p:nvPr>
            <p:ph type="body" idx="1"/>
          </p:nvPr>
        </p:nvSpPr>
        <p:spPr>
          <a:xfrm>
            <a:off x="685800" y="4389438"/>
            <a:ext cx="5486400" cy="4156075"/>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7" tIns="45713" rIns="91427" bIns="45713"/>
          <a:lstStyle/>
          <a:p>
            <a:pPr defTabSz="914400" eaLnBrk="1" hangingPunct="1"/>
            <a:endParaRPr lang="en-US" altLang="zh-CN" dirty="0" smtClean="0"/>
          </a:p>
          <a:p>
            <a:pPr defTabSz="914400" eaLnBrk="1" hangingPunct="1"/>
            <a:endParaRPr lang="en-US" altLang="zh-CN" dirty="0" smtClean="0">
              <a:latin typeface="Arial" pitchFamily="34" charset="0"/>
              <a:cs typeface="Arial" pitchFamily="34" charset="0"/>
            </a:endParaRPr>
          </a:p>
        </p:txBody>
      </p:sp>
    </p:spTree>
    <p:extLst>
      <p:ext uri="{BB962C8B-B14F-4D97-AF65-F5344CB8AC3E}">
        <p14:creationId xmlns:p14="http://schemas.microsoft.com/office/powerpoint/2010/main" val="267530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22363" y="693738"/>
            <a:ext cx="4598987" cy="344963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sp>
      <p:sp>
        <p:nvSpPr>
          <p:cNvPr id="59395" name="Rectangle 3"/>
          <p:cNvSpPr>
            <a:spLocks noGrp="1" noChangeArrowheads="1"/>
          </p:cNvSpPr>
          <p:nvPr>
            <p:ph type="body" idx="1"/>
          </p:nvPr>
        </p:nvSpPr>
        <p:spPr>
          <a:noFill/>
        </p:spPr>
        <p:txBody>
          <a:bodyPr/>
          <a:lstStyle/>
          <a:p>
            <a:endParaRPr lang="zh-CN" altLang="en-US" sz="1000" dirty="0" smtClean="0"/>
          </a:p>
        </p:txBody>
      </p:sp>
    </p:spTree>
    <p:extLst>
      <p:ext uri="{BB962C8B-B14F-4D97-AF65-F5344CB8AC3E}">
        <p14:creationId xmlns:p14="http://schemas.microsoft.com/office/powerpoint/2010/main" val="1928306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20775" y="693738"/>
            <a:ext cx="4618038" cy="3463925"/>
          </a:xfrm>
          <a:ln/>
        </p:spPr>
      </p:sp>
      <p:sp>
        <p:nvSpPr>
          <p:cNvPr id="56323" name="Notes Placeholder 2"/>
          <p:cNvSpPr>
            <a:spLocks noGrp="1"/>
          </p:cNvSpPr>
          <p:nvPr>
            <p:ph type="body" idx="1"/>
          </p:nvPr>
        </p:nvSpPr>
        <p:spPr>
          <a:xfrm>
            <a:off x="685800" y="4389438"/>
            <a:ext cx="5486400" cy="4157662"/>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1" tIns="45716" rIns="91431" bIns="45716"/>
          <a:lstStyle/>
          <a:p>
            <a:r>
              <a:rPr lang="zh-CN" altLang="en-US" b="1" dirty="0" smtClean="0"/>
              <a:t>另外：</a:t>
            </a:r>
            <a:r>
              <a:rPr lang="zh-CN" altLang="en-US" dirty="0" smtClean="0"/>
              <a:t>根据我们的投资如何满足企业用户需求的方式来设定高层次情境。其目的在于预演系统如何与用户合作实现无缝的端到端体验，以分析数据。 </a:t>
            </a:r>
          </a:p>
          <a:p>
            <a:endParaRPr lang="zh-CN" altLang="en-US" dirty="0" smtClean="0"/>
          </a:p>
          <a:p>
            <a:r>
              <a:rPr lang="zh-CN" altLang="en-US" b="1" dirty="0" smtClean="0"/>
              <a:t>脚本： </a:t>
            </a:r>
          </a:p>
          <a:p>
            <a:r>
              <a:rPr lang="zh-CN" altLang="en-US" dirty="0" smtClean="0"/>
              <a:t>我们的方向是建立一个功能集以指导用户，并与用户合作，使用户能够利用下层的高级分析迅速得到答案，消除前进道路上的过程障碍。让我们举一个简单的例子予以说明。 </a:t>
            </a:r>
          </a:p>
          <a:p>
            <a:endParaRPr lang="zh-CN" altLang="en-US" dirty="0" smtClean="0"/>
          </a:p>
          <a:p>
            <a:r>
              <a:rPr lang="zh-CN" altLang="en-US" dirty="0" smtClean="0"/>
              <a:t>如果一个企业用户有一个问题（比如，为什么我的销售额在下滑？），他们正在寻找一种简单方便的方式通过使用数据来获得这个问题的答案。他们解答这个问题面临的第一个挑战，就是需要定位能帮助他们解答这个问题的相关数据集。</a:t>
            </a:r>
          </a:p>
          <a:p>
            <a:endParaRPr lang="zh-CN" altLang="en-US" dirty="0" smtClean="0"/>
          </a:p>
          <a:p>
            <a:r>
              <a:rPr lang="en-US" altLang="zh-CN" dirty="0" smtClean="0"/>
              <a:t>&lt;&lt;</a:t>
            </a:r>
            <a:r>
              <a:rPr lang="zh-CN" altLang="en-US" dirty="0" smtClean="0"/>
              <a:t>构建</a:t>
            </a:r>
            <a:r>
              <a:rPr lang="en-US" altLang="zh-CN" dirty="0" smtClean="0"/>
              <a:t>&gt;&gt; </a:t>
            </a:r>
          </a:p>
          <a:p>
            <a:r>
              <a:rPr lang="zh-CN" altLang="en-US" dirty="0" smtClean="0"/>
              <a:t>企业用户希望使用自然语言搜索（类似于谷歌或雅虎）来寻找他们的数据。基于用户输入的简单问题 </a:t>
            </a:r>
            <a:r>
              <a:rPr lang="en-US" altLang="zh-CN" dirty="0" smtClean="0"/>
              <a:t>- </a:t>
            </a:r>
            <a:r>
              <a:rPr lang="zh-CN" altLang="en-US" dirty="0" smtClean="0"/>
              <a:t>为什么我的销售额在下滑 </a:t>
            </a:r>
            <a:r>
              <a:rPr lang="en-US" altLang="zh-CN" dirty="0" smtClean="0"/>
              <a:t>- </a:t>
            </a:r>
            <a:r>
              <a:rPr lang="zh-CN" altLang="en-US" dirty="0" smtClean="0"/>
              <a:t>系统为用户查找并返回相关的数据集。 </a:t>
            </a:r>
          </a:p>
          <a:p>
            <a:endParaRPr lang="zh-CN" altLang="en-US" dirty="0" smtClean="0"/>
          </a:p>
          <a:p>
            <a:r>
              <a:rPr lang="en-US" altLang="zh-CN" dirty="0" smtClean="0"/>
              <a:t>&lt;&lt;</a:t>
            </a:r>
            <a:r>
              <a:rPr lang="zh-CN" altLang="en-US" dirty="0" smtClean="0"/>
              <a:t>构建</a:t>
            </a:r>
            <a:r>
              <a:rPr lang="en-US" altLang="zh-CN" dirty="0" smtClean="0"/>
              <a:t>&gt;&gt; </a:t>
            </a:r>
          </a:p>
          <a:p>
            <a:r>
              <a:rPr lang="zh-CN" altLang="en-US" dirty="0" smtClean="0"/>
              <a:t>通过使用系统认知功能和基于用户所设定的语境（原来的问题和相关的数据集），它看起来能够自动定位相关数据，并在数秒内以一个直观的、可视化的形式向用户展示。对于非技术型业务用户，他们现在已经能够在数秒内将业务问题转化为可视化内容，并立即开始分析他们的数据。它也使用户不必再盯着空白的屏幕思考从哪些数据和相关的可视化内容开始。同样，这些企业用户不具备数据或可视化专家的技能或并不想成为数据或可视化专家。</a:t>
            </a:r>
          </a:p>
          <a:p>
            <a:endParaRPr lang="zh-CN" altLang="en-US" dirty="0" smtClean="0"/>
          </a:p>
          <a:p>
            <a:r>
              <a:rPr lang="en-US" altLang="zh-CN" dirty="0" smtClean="0"/>
              <a:t>&lt;&lt;</a:t>
            </a:r>
            <a:r>
              <a:rPr lang="zh-CN" altLang="en-US" dirty="0" smtClean="0"/>
              <a:t>构建</a:t>
            </a:r>
            <a:r>
              <a:rPr lang="en-US" altLang="zh-CN" dirty="0" smtClean="0"/>
              <a:t>&gt;&gt;</a:t>
            </a:r>
          </a:p>
          <a:p>
            <a:r>
              <a:rPr lang="zh-CN" altLang="en-US" dirty="0" smtClean="0"/>
              <a:t>从那里开始，他们可以立即开始以可视化的方式交互地分析这些数据，以找出他们的企业问题的答案。在整个体验中，系统还能够为用户指引洞察力。系统通过非强制的下层高级分析，基于他们所寻找的数据子集来自动找出洞察力。</a:t>
            </a:r>
          </a:p>
          <a:p>
            <a:endParaRPr lang="zh-CN" altLang="en-US" dirty="0" smtClean="0"/>
          </a:p>
          <a:p>
            <a:r>
              <a:rPr lang="en-US" altLang="zh-CN" dirty="0" smtClean="0"/>
              <a:t>&lt;&lt;</a:t>
            </a:r>
            <a:r>
              <a:rPr lang="zh-CN" altLang="en-US" dirty="0" smtClean="0"/>
              <a:t>构建</a:t>
            </a:r>
            <a:r>
              <a:rPr lang="en-US" altLang="zh-CN" dirty="0" smtClean="0"/>
              <a:t>&gt;&gt;</a:t>
            </a:r>
          </a:p>
          <a:p>
            <a:r>
              <a:rPr lang="zh-CN" altLang="en-US" dirty="0" smtClean="0"/>
              <a:t>此外，随着用户通过分析取得进展后，该系统还提供一系列分析工具（如趋势分析、预测、比较等等）来进一步分析数据集。这些企业用户友好型的工具可供不具备专业知识或技能的用户使用。</a:t>
            </a:r>
          </a:p>
          <a:p>
            <a:r>
              <a:rPr lang="zh-CN" altLang="en-US" dirty="0" smtClean="0"/>
              <a:t>一旦用户找到了他们正在寻找的洞察力，他们可以快速与他人共享信息。</a:t>
            </a:r>
          </a:p>
          <a:p>
            <a:r>
              <a:rPr lang="zh-CN" altLang="en-US" dirty="0" smtClean="0"/>
              <a:t>总之，这些功能集的目的在于为企业用户提供一种端到端的体验</a:t>
            </a:r>
            <a:r>
              <a:rPr lang="en-US" altLang="zh-CN" dirty="0" smtClean="0"/>
              <a:t>—</a:t>
            </a:r>
            <a:r>
              <a:rPr lang="zh-CN" altLang="en-US" dirty="0" smtClean="0"/>
              <a:t>从最初的企业问题到最后的分享见解。</a:t>
            </a:r>
          </a:p>
          <a:p>
            <a:endParaRPr lang="zh-CN" altLang="en-US" dirty="0" smtClean="0"/>
          </a:p>
          <a:p>
            <a:endParaRPr lang="zh-CN" altLang="en-US" dirty="0" smtClean="0"/>
          </a:p>
          <a:p>
            <a:endParaRPr lang="zh-CN" altLang="en-US" dirty="0" smtClean="0"/>
          </a:p>
        </p:txBody>
      </p:sp>
      <p:sp>
        <p:nvSpPr>
          <p:cNvPr id="56324" name="Slide Number Placeholder 3"/>
          <p:cNvSpPr txBox="1">
            <a:spLocks noGrp="1"/>
          </p:cNvSpPr>
          <p:nvPr/>
        </p:nvSpPr>
        <p:spPr bwMode="auto">
          <a:xfrm>
            <a:off x="3884613" y="877728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200">
                <a:solidFill>
                  <a:srgbClr val="000000"/>
                </a:solidFill>
                <a:latin typeface="Times New Roman" pitchFamily="18" charset="0"/>
                <a:ea typeface="宋体" pitchFamily="2" charset="-122"/>
              </a:defRPr>
            </a:lvl1pPr>
            <a:lvl2pPr>
              <a:defRPr sz="1200">
                <a:solidFill>
                  <a:srgbClr val="000000"/>
                </a:solidFill>
                <a:latin typeface="Times New Roman" pitchFamily="18" charset="0"/>
                <a:ea typeface="宋体" pitchFamily="2" charset="-122"/>
              </a:defRPr>
            </a:lvl2pPr>
            <a:lvl3pPr>
              <a:defRPr sz="1200">
                <a:solidFill>
                  <a:srgbClr val="000000"/>
                </a:solidFill>
                <a:latin typeface="Times New Roman" pitchFamily="18" charset="0"/>
                <a:ea typeface="宋体" pitchFamily="2" charset="-122"/>
              </a:defRPr>
            </a:lvl3pPr>
            <a:lvl4pPr>
              <a:defRPr sz="1200">
                <a:solidFill>
                  <a:srgbClr val="000000"/>
                </a:solidFill>
                <a:latin typeface="Times New Roman" pitchFamily="18" charset="0"/>
                <a:ea typeface="宋体" pitchFamily="2" charset="-122"/>
              </a:defRPr>
            </a:lvl4pPr>
            <a:lvl5pPr>
              <a:defRPr sz="1200">
                <a:solidFill>
                  <a:srgbClr val="000000"/>
                </a:solidFill>
                <a:latin typeface="Times New Roman" pitchFamily="18" charset="0"/>
                <a:ea typeface="宋体" pitchFamily="2" charset="-122"/>
              </a:defRPr>
            </a:lvl5pPr>
            <a:lvl6pPr marL="25146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6pPr>
            <a:lvl7pPr marL="29718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7pPr>
            <a:lvl8pPr marL="34290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8pPr>
            <a:lvl9pPr marL="38862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9pPr>
          </a:lstStyle>
          <a:p>
            <a:pPr algn="r" defTabSz="914400">
              <a:buClrTx/>
              <a:buSzTx/>
              <a:buFontTx/>
              <a:buNone/>
            </a:pPr>
            <a:fld id="{9ACD6766-BF76-4A88-869E-8378E745D25B}" type="slidenum">
              <a:rPr lang="en-US" altLang="zh-CN">
                <a:latin typeface="Arial" pitchFamily="34" charset="0"/>
              </a:rPr>
              <a:pPr algn="r" defTabSz="914400">
                <a:buClrTx/>
                <a:buSzTx/>
                <a:buFontTx/>
                <a:buNone/>
              </a:pPr>
              <a:t>33</a:t>
            </a:fld>
            <a:endParaRPr lang="en-US" altLang="zh-CN" dirty="0">
              <a:latin typeface="Arial" pitchFamily="34" charset="0"/>
            </a:endParaRPr>
          </a:p>
        </p:txBody>
      </p:sp>
    </p:spTree>
    <p:extLst>
      <p:ext uri="{BB962C8B-B14F-4D97-AF65-F5344CB8AC3E}">
        <p14:creationId xmlns:p14="http://schemas.microsoft.com/office/powerpoint/2010/main" val="3292369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2363" y="693738"/>
            <a:ext cx="4598987" cy="344963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idx="10"/>
          </p:nvPr>
        </p:nvSpPr>
        <p:spPr/>
        <p:txBody>
          <a:bodyPr/>
          <a:lstStyle/>
          <a:p>
            <a:pPr>
              <a:defRPr/>
            </a:pPr>
            <a:fld id="{69D44B8F-F8EB-4187-A8BF-8E65A3BA303C}" type="slidenum">
              <a:rPr lang="en-US" altLang="zh-CN" smtClean="0"/>
              <a:pPr>
                <a:defRPr/>
              </a:pPr>
              <a:t>34</a:t>
            </a:fld>
            <a:endParaRPr lang="en-US" altLang="zh-CN" dirty="0"/>
          </a:p>
        </p:txBody>
      </p:sp>
    </p:spTree>
    <p:extLst>
      <p:ext uri="{BB962C8B-B14F-4D97-AF65-F5344CB8AC3E}">
        <p14:creationId xmlns:p14="http://schemas.microsoft.com/office/powerpoint/2010/main" val="1491537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20775" y="693738"/>
            <a:ext cx="4618038" cy="3463925"/>
          </a:xfrm>
          <a:ln/>
        </p:spPr>
      </p:sp>
      <p:sp>
        <p:nvSpPr>
          <p:cNvPr id="57347" name="Rectangle 3"/>
          <p:cNvSpPr>
            <a:spLocks noGrp="1" noChangeArrowheads="1"/>
          </p:cNvSpPr>
          <p:nvPr>
            <p:ph type="body" idx="1"/>
          </p:nvPr>
        </p:nvSpPr>
        <p:spPr>
          <a:xfrm>
            <a:off x="685800" y="4389438"/>
            <a:ext cx="5486400" cy="4157662"/>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zh-CN" altLang="zh-CN" sz="1200" kern="1200" dirty="0" smtClean="0">
                <a:solidFill>
                  <a:srgbClr val="000000"/>
                </a:solidFill>
                <a:effectLst/>
                <a:latin typeface="Times New Roman" pitchFamily="18" charset="0"/>
                <a:ea typeface="宋体" pitchFamily="2" charset="-122"/>
                <a:cs typeface="+mn-cs"/>
              </a:rPr>
              <a:t>被认为是“软性”的东西传统上来说最难以改变</a:t>
            </a:r>
            <a:r>
              <a:rPr lang="en-US" altLang="zh-CN" sz="1200" kern="1200" dirty="0" smtClean="0">
                <a:solidFill>
                  <a:srgbClr val="000000"/>
                </a:solidFill>
                <a:effectLst/>
                <a:latin typeface="Times New Roman" pitchFamily="18" charset="0"/>
                <a:ea typeface="宋体" pitchFamily="2" charset="-122"/>
                <a:cs typeface="+mn-cs"/>
              </a:rPr>
              <a:t>——</a:t>
            </a:r>
            <a:r>
              <a:rPr lang="zh-CN" altLang="zh-CN" sz="1200" kern="1200" dirty="0" smtClean="0">
                <a:solidFill>
                  <a:srgbClr val="000000"/>
                </a:solidFill>
                <a:effectLst/>
                <a:latin typeface="Times New Roman" pitchFamily="18" charset="0"/>
                <a:ea typeface="宋体" pitchFamily="2" charset="-122"/>
                <a:cs typeface="+mn-cs"/>
              </a:rPr>
              <a:t>相较于改变思维方式和文化而言，改变代码要更简单。</a:t>
            </a:r>
          </a:p>
          <a:p>
            <a:r>
              <a:rPr lang="zh-CN" altLang="zh-CN" sz="1200" kern="1200" dirty="0" smtClean="0">
                <a:solidFill>
                  <a:srgbClr val="000000"/>
                </a:solidFill>
                <a:effectLst/>
                <a:latin typeface="Times New Roman" pitchFamily="18" charset="0"/>
                <a:ea typeface="宋体" pitchFamily="2" charset="-122"/>
                <a:cs typeface="+mn-cs"/>
              </a:rPr>
              <a:t>为了最大限度地减少意想不到的负面结果所引起的“改变”的影响和作用，就必须采用“变革管理”的方法和熟练的资源交付和执行方法。这有助于最大限度地减少可能产生的负面结果，并增加积极结果。</a:t>
            </a:r>
          </a:p>
          <a:p>
            <a:r>
              <a:rPr lang="zh-CN" altLang="zh-CN" sz="1200" kern="1200" dirty="0" smtClean="0">
                <a:solidFill>
                  <a:srgbClr val="000000"/>
                </a:solidFill>
                <a:effectLst/>
                <a:latin typeface="Times New Roman" pitchFamily="18" charset="0"/>
                <a:ea typeface="宋体" pitchFamily="2" charset="-122"/>
                <a:cs typeface="+mn-cs"/>
              </a:rPr>
              <a:t>通过了解员工的关注</a:t>
            </a:r>
            <a:r>
              <a:rPr lang="zh-CN" altLang="en-US" sz="1200" kern="1200" dirty="0" smtClean="0">
                <a:solidFill>
                  <a:srgbClr val="000000"/>
                </a:solidFill>
                <a:effectLst/>
                <a:latin typeface="Times New Roman" pitchFamily="18" charset="0"/>
                <a:ea typeface="宋体" pitchFamily="2" charset="-122"/>
                <a:cs typeface="+mn-cs"/>
              </a:rPr>
              <a:t>事项，</a:t>
            </a:r>
            <a:r>
              <a:rPr lang="zh-CN" altLang="zh-CN" sz="1200" kern="1200" dirty="0" smtClean="0">
                <a:solidFill>
                  <a:srgbClr val="000000"/>
                </a:solidFill>
                <a:effectLst/>
                <a:latin typeface="Times New Roman" pitchFamily="18" charset="0"/>
                <a:ea typeface="宋体" pitchFamily="2" charset="-122"/>
                <a:cs typeface="+mn-cs"/>
              </a:rPr>
              <a:t>能够保持甚至提高公司的有效性和效率。</a:t>
            </a:r>
          </a:p>
          <a:p>
            <a:r>
              <a:rPr lang="zh-CN" altLang="zh-CN" sz="1200" kern="1200" dirty="0" smtClean="0">
                <a:solidFill>
                  <a:srgbClr val="000000"/>
                </a:solidFill>
                <a:effectLst/>
                <a:latin typeface="Times New Roman" pitchFamily="18" charset="0"/>
                <a:ea typeface="宋体" pitchFamily="2" charset="-122"/>
                <a:cs typeface="+mn-cs"/>
              </a:rPr>
              <a:t>实施变革所需的时间减少</a:t>
            </a:r>
            <a:r>
              <a:rPr lang="en-US" altLang="zh-CN" sz="1200" kern="1200" dirty="0" smtClean="0">
                <a:solidFill>
                  <a:srgbClr val="000000"/>
                </a:solidFill>
                <a:effectLst/>
                <a:latin typeface="Times New Roman" pitchFamily="18" charset="0"/>
                <a:ea typeface="宋体" pitchFamily="2" charset="-122"/>
                <a:cs typeface="+mn-cs"/>
              </a:rPr>
              <a:t> </a:t>
            </a:r>
            <a:endParaRPr lang="zh-CN" altLang="zh-CN" sz="1200" kern="1200" dirty="0" smtClean="0">
              <a:solidFill>
                <a:srgbClr val="000000"/>
              </a:solidFill>
              <a:effectLst/>
              <a:latin typeface="Times New Roman" pitchFamily="18" charset="0"/>
              <a:ea typeface="宋体" pitchFamily="2" charset="-122"/>
              <a:cs typeface="+mn-cs"/>
            </a:endParaRPr>
          </a:p>
          <a:p>
            <a:r>
              <a:rPr lang="zh-CN" altLang="zh-CN" sz="1200" kern="1200" dirty="0" smtClean="0">
                <a:solidFill>
                  <a:srgbClr val="000000"/>
                </a:solidFill>
                <a:effectLst/>
                <a:latin typeface="Times New Roman" pitchFamily="18" charset="0"/>
                <a:ea typeface="宋体" pitchFamily="2" charset="-122"/>
                <a:cs typeface="+mn-cs"/>
              </a:rPr>
              <a:t>不成功</a:t>
            </a:r>
            <a:r>
              <a:rPr lang="zh-CN" altLang="en-US" sz="1200" kern="1200" dirty="0" smtClean="0">
                <a:solidFill>
                  <a:srgbClr val="000000"/>
                </a:solidFill>
                <a:effectLst/>
                <a:latin typeface="Times New Roman" pitchFamily="18" charset="0"/>
                <a:ea typeface="宋体" pitchFamily="2" charset="-122"/>
                <a:cs typeface="+mn-cs"/>
              </a:rPr>
              <a:t>变更</a:t>
            </a:r>
            <a:r>
              <a:rPr lang="zh-CN" altLang="zh-CN" sz="1200" kern="1200" dirty="0" smtClean="0">
                <a:solidFill>
                  <a:srgbClr val="000000"/>
                </a:solidFill>
                <a:effectLst/>
                <a:latin typeface="Times New Roman" pitchFamily="18" charset="0"/>
                <a:ea typeface="宋体" pitchFamily="2" charset="-122"/>
                <a:cs typeface="+mn-cs"/>
              </a:rPr>
              <a:t>的可能性降低</a:t>
            </a:r>
            <a:r>
              <a:rPr lang="en-US" altLang="zh-CN" sz="1200" kern="1200" dirty="0" smtClean="0">
                <a:solidFill>
                  <a:srgbClr val="000000"/>
                </a:solidFill>
                <a:effectLst/>
                <a:latin typeface="Times New Roman" pitchFamily="18" charset="0"/>
                <a:ea typeface="宋体" pitchFamily="2" charset="-122"/>
                <a:cs typeface="+mn-cs"/>
              </a:rPr>
              <a:t> </a:t>
            </a:r>
            <a:endParaRPr lang="zh-CN" altLang="zh-CN" sz="1200" kern="1200" dirty="0" smtClean="0">
              <a:solidFill>
                <a:srgbClr val="000000"/>
              </a:solidFill>
              <a:effectLst/>
              <a:latin typeface="Times New Roman" pitchFamily="18" charset="0"/>
              <a:ea typeface="宋体" pitchFamily="2" charset="-122"/>
              <a:cs typeface="+mn-cs"/>
            </a:endParaRPr>
          </a:p>
          <a:p>
            <a:r>
              <a:rPr lang="zh-CN" altLang="zh-CN" sz="1200" kern="1200" dirty="0" smtClean="0">
                <a:solidFill>
                  <a:srgbClr val="000000"/>
                </a:solidFill>
                <a:effectLst/>
                <a:latin typeface="Times New Roman" pitchFamily="18" charset="0"/>
                <a:ea typeface="宋体" pitchFamily="2" charset="-122"/>
                <a:cs typeface="+mn-cs"/>
              </a:rPr>
              <a:t>当员工感受到支持并理解这种</a:t>
            </a:r>
            <a:r>
              <a:rPr lang="zh-CN" altLang="en-US" sz="1200" kern="1200" dirty="0" smtClean="0">
                <a:solidFill>
                  <a:srgbClr val="000000"/>
                </a:solidFill>
                <a:effectLst/>
                <a:latin typeface="Times New Roman" pitchFamily="18" charset="0"/>
                <a:ea typeface="宋体" pitchFamily="2" charset="-122"/>
                <a:cs typeface="+mn-cs"/>
              </a:rPr>
              <a:t>变更</a:t>
            </a:r>
            <a:r>
              <a:rPr lang="zh-CN" altLang="zh-CN" sz="1200" kern="1200" dirty="0" smtClean="0">
                <a:solidFill>
                  <a:srgbClr val="000000"/>
                </a:solidFill>
                <a:effectLst/>
                <a:latin typeface="Times New Roman" pitchFamily="18" charset="0"/>
                <a:ea typeface="宋体" pitchFamily="2" charset="-122"/>
                <a:cs typeface="+mn-cs"/>
              </a:rPr>
              <a:t>过程时，员工的绩效便会</a:t>
            </a:r>
            <a:r>
              <a:rPr lang="zh-CN" altLang="en-US" sz="1200" kern="1200" dirty="0" smtClean="0">
                <a:solidFill>
                  <a:srgbClr val="000000"/>
                </a:solidFill>
                <a:effectLst/>
                <a:latin typeface="Times New Roman" pitchFamily="18" charset="0"/>
                <a:ea typeface="宋体" pitchFamily="2" charset="-122"/>
                <a:cs typeface="+mn-cs"/>
              </a:rPr>
              <a:t>提升</a:t>
            </a:r>
            <a:r>
              <a:rPr lang="zh-CN" altLang="zh-CN" sz="1200" kern="1200" dirty="0" smtClean="0">
                <a:solidFill>
                  <a:srgbClr val="000000"/>
                </a:solidFill>
                <a:effectLst/>
                <a:latin typeface="Times New Roman" pitchFamily="18" charset="0"/>
                <a:ea typeface="宋体" pitchFamily="2" charset="-122"/>
                <a:cs typeface="+mn-cs"/>
              </a:rPr>
              <a:t>。</a:t>
            </a:r>
          </a:p>
          <a:p>
            <a:endParaRPr lang="en-US" altLang="zh-CN" dirty="0" smtClean="0"/>
          </a:p>
        </p:txBody>
      </p:sp>
    </p:spTree>
    <p:extLst>
      <p:ext uri="{BB962C8B-B14F-4D97-AF65-F5344CB8AC3E}">
        <p14:creationId xmlns:p14="http://schemas.microsoft.com/office/powerpoint/2010/main" val="925425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884613" y="8777288"/>
            <a:ext cx="2967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447" tIns="46513" rIns="89447" bIns="46513" anchor="b"/>
          <a:lstStyle>
            <a:lvl1pPr defTabSz="455613">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1pPr>
            <a:lvl2pPr defTabSz="455613">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2pPr>
            <a:lvl3pPr defTabSz="455613">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3pPr>
            <a:lvl4pPr defTabSz="455613">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4pPr>
            <a:lvl5pPr defTabSz="455613">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5pPr>
            <a:lvl6pPr marL="2514600" indent="-228600" defTabSz="455613" eaLnBrk="0" fontAlgn="base" hangingPunct="0">
              <a:spcBef>
                <a:spcPct val="30000"/>
              </a:spcBef>
              <a:spcAft>
                <a:spcPct val="0"/>
              </a:spcAft>
              <a:buClr>
                <a:srgbClr val="000000"/>
              </a:buClr>
              <a:buSzPct val="100000"/>
              <a:buFont typeface="Times New Roman" pitchFamily="18" charset="0"/>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6pPr>
            <a:lvl7pPr marL="2971800" indent="-228600" defTabSz="455613" eaLnBrk="0" fontAlgn="base" hangingPunct="0">
              <a:spcBef>
                <a:spcPct val="30000"/>
              </a:spcBef>
              <a:spcAft>
                <a:spcPct val="0"/>
              </a:spcAft>
              <a:buClr>
                <a:srgbClr val="000000"/>
              </a:buClr>
              <a:buSzPct val="100000"/>
              <a:buFont typeface="Times New Roman" pitchFamily="18" charset="0"/>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7pPr>
            <a:lvl8pPr marL="3429000" indent="-228600" defTabSz="455613" eaLnBrk="0" fontAlgn="base" hangingPunct="0">
              <a:spcBef>
                <a:spcPct val="30000"/>
              </a:spcBef>
              <a:spcAft>
                <a:spcPct val="0"/>
              </a:spcAft>
              <a:buClr>
                <a:srgbClr val="000000"/>
              </a:buClr>
              <a:buSzPct val="100000"/>
              <a:buFont typeface="Times New Roman" pitchFamily="18" charset="0"/>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8pPr>
            <a:lvl9pPr marL="3886200" indent="-228600" defTabSz="455613" eaLnBrk="0" fontAlgn="base" hangingPunct="0">
              <a:spcBef>
                <a:spcPct val="30000"/>
              </a:spcBef>
              <a:spcAft>
                <a:spcPct val="0"/>
              </a:spcAft>
              <a:buClr>
                <a:srgbClr val="000000"/>
              </a:buClr>
              <a:buSzPct val="100000"/>
              <a:buFont typeface="Times New Roman" pitchFamily="18" charset="0"/>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9pPr>
          </a:lstStyle>
          <a:p>
            <a:pPr algn="r">
              <a:buClrTx/>
              <a:buFontTx/>
              <a:buNone/>
            </a:pPr>
            <a:fld id="{44DFE085-A41F-40D8-B658-E81279BDD1FB}" type="slidenum">
              <a:rPr lang="en-US" altLang="zh-CN">
                <a:latin typeface="Calibri" pitchFamily="34" charset="0"/>
                <a:ea typeface="微软雅黑" pitchFamily="34" charset="-122"/>
              </a:rPr>
              <a:pPr algn="r">
                <a:buClrTx/>
                <a:buFontTx/>
                <a:buNone/>
              </a:pPr>
              <a:t>36</a:t>
            </a:fld>
            <a:endParaRPr lang="en-US" altLang="zh-CN">
              <a:latin typeface="Calibri" pitchFamily="34" charset="0"/>
              <a:ea typeface="微软雅黑" pitchFamily="34" charset="-122"/>
            </a:endParaRPr>
          </a:p>
        </p:txBody>
      </p:sp>
      <p:sp>
        <p:nvSpPr>
          <p:cNvPr id="58371" name="Rectangle 3"/>
          <p:cNvSpPr>
            <a:spLocks noGrp="1" noRot="1" noChangeAspect="1" noChangeArrowheads="1" noTextEdit="1"/>
          </p:cNvSpPr>
          <p:nvPr>
            <p:ph type="sldImg"/>
          </p:nvPr>
        </p:nvSpPr>
        <p:spPr>
          <a:xfrm>
            <a:off x="1258888" y="746125"/>
            <a:ext cx="4895850" cy="3671888"/>
          </a:xfrm>
          <a:ln/>
        </p:spPr>
      </p:sp>
      <p:sp>
        <p:nvSpPr>
          <p:cNvPr id="58372" name="Rectangle 4"/>
          <p:cNvSpPr>
            <a:spLocks noGrp="1" noChangeArrowheads="1"/>
          </p:cNvSpPr>
          <p:nvPr>
            <p:ph type="body" idx="1"/>
          </p:nvPr>
        </p:nvSpPr>
        <p:spPr>
          <a:xfrm>
            <a:off x="698500" y="4448175"/>
            <a:ext cx="5588000" cy="4217988"/>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309" tIns="46155" rIns="92309" bIns="46155"/>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ltLang="zh-CN" dirty="0" smtClean="0">
              <a:ea typeface="微软雅黑" pitchFamily="34" charset="-122"/>
            </a:endParaRPr>
          </a:p>
        </p:txBody>
      </p:sp>
      <p:sp>
        <p:nvSpPr>
          <p:cNvPr id="58373" name="Text Box 5"/>
          <p:cNvSpPr txBox="1">
            <a:spLocks noChangeArrowheads="1"/>
          </p:cNvSpPr>
          <p:nvPr/>
        </p:nvSpPr>
        <p:spPr bwMode="auto">
          <a:xfrm>
            <a:off x="3956050" y="8901113"/>
            <a:ext cx="30273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309" tIns="46155" rIns="92309" bIns="46155" anchor="b"/>
          <a:lstStyle>
            <a:lvl1pPr defTabSz="455613">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1pPr>
            <a:lvl2pPr defTabSz="455613">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2pPr>
            <a:lvl3pPr defTabSz="455613">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3pPr>
            <a:lvl4pPr defTabSz="455613">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4pPr>
            <a:lvl5pPr defTabSz="455613">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5pPr>
            <a:lvl6pPr marL="2514600" indent="-228600" defTabSz="455613" eaLnBrk="0" fontAlgn="base" hangingPunct="0">
              <a:spcBef>
                <a:spcPct val="30000"/>
              </a:spcBef>
              <a:spcAft>
                <a:spcPct val="0"/>
              </a:spcAft>
              <a:buClr>
                <a:srgbClr val="000000"/>
              </a:buClr>
              <a:buSzPct val="100000"/>
              <a:buFont typeface="Times New Roman" pitchFamily="18" charset="0"/>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6pPr>
            <a:lvl7pPr marL="2971800" indent="-228600" defTabSz="455613" eaLnBrk="0" fontAlgn="base" hangingPunct="0">
              <a:spcBef>
                <a:spcPct val="30000"/>
              </a:spcBef>
              <a:spcAft>
                <a:spcPct val="0"/>
              </a:spcAft>
              <a:buClr>
                <a:srgbClr val="000000"/>
              </a:buClr>
              <a:buSzPct val="100000"/>
              <a:buFont typeface="Times New Roman" pitchFamily="18" charset="0"/>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7pPr>
            <a:lvl8pPr marL="3429000" indent="-228600" defTabSz="455613" eaLnBrk="0" fontAlgn="base" hangingPunct="0">
              <a:spcBef>
                <a:spcPct val="30000"/>
              </a:spcBef>
              <a:spcAft>
                <a:spcPct val="0"/>
              </a:spcAft>
              <a:buClr>
                <a:srgbClr val="000000"/>
              </a:buClr>
              <a:buSzPct val="100000"/>
              <a:buFont typeface="Times New Roman" pitchFamily="18" charset="0"/>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8pPr>
            <a:lvl9pPr marL="3886200" indent="-228600" defTabSz="455613" eaLnBrk="0" fontAlgn="base" hangingPunct="0">
              <a:spcBef>
                <a:spcPct val="30000"/>
              </a:spcBef>
              <a:spcAft>
                <a:spcPct val="0"/>
              </a:spcAft>
              <a:buClr>
                <a:srgbClr val="000000"/>
              </a:buClr>
              <a:buSzPct val="100000"/>
              <a:buFont typeface="Times New Roman" pitchFamily="18" charset="0"/>
              <a:tabLst>
                <a:tab pos="0" algn="l"/>
                <a:tab pos="455613" algn="l"/>
                <a:tab pos="908050" algn="l"/>
                <a:tab pos="1363663" algn="l"/>
                <a:tab pos="1817688" algn="l"/>
                <a:tab pos="2271713" algn="l"/>
                <a:tab pos="2727325" algn="l"/>
                <a:tab pos="3179763" algn="l"/>
                <a:tab pos="3635375" algn="l"/>
                <a:tab pos="4089400" algn="l"/>
                <a:tab pos="4543425" algn="l"/>
                <a:tab pos="4999038" algn="l"/>
                <a:tab pos="5453063" algn="l"/>
                <a:tab pos="5907088" algn="l"/>
                <a:tab pos="6361113" algn="l"/>
                <a:tab pos="6815138" algn="l"/>
                <a:tab pos="7270750" algn="l"/>
                <a:tab pos="7724775" algn="l"/>
                <a:tab pos="8178800" algn="l"/>
                <a:tab pos="8632825" algn="l"/>
                <a:tab pos="9088438" algn="l"/>
              </a:tabLst>
              <a:defRPr sz="1200">
                <a:solidFill>
                  <a:srgbClr val="000000"/>
                </a:solidFill>
                <a:latin typeface="Times New Roman" pitchFamily="18" charset="0"/>
                <a:ea typeface="宋体" pitchFamily="2" charset="-122"/>
              </a:defRPr>
            </a:lvl9pPr>
          </a:lstStyle>
          <a:p>
            <a:pPr algn="r">
              <a:buClrTx/>
              <a:buFontTx/>
              <a:buNone/>
            </a:pPr>
            <a:fld id="{E1BBBA73-F9D6-4E83-BCFC-8E52F30C6887}" type="slidenum">
              <a:rPr lang="en-US" altLang="zh-CN">
                <a:latin typeface="Calibri" pitchFamily="34" charset="0"/>
                <a:cs typeface="Arial" pitchFamily="34" charset="0"/>
              </a:rPr>
              <a:pPr algn="r">
                <a:buClrTx/>
                <a:buFontTx/>
                <a:buNone/>
              </a:pPr>
              <a:t>36</a:t>
            </a:fld>
            <a:endParaRPr lang="en-US" altLang="zh-CN" dirty="0">
              <a:latin typeface="Calibri" pitchFamily="34" charset="0"/>
              <a:cs typeface="Arial" pitchFamily="34" charset="0"/>
            </a:endParaRPr>
          </a:p>
        </p:txBody>
      </p:sp>
    </p:spTree>
    <p:extLst>
      <p:ext uri="{BB962C8B-B14F-4D97-AF65-F5344CB8AC3E}">
        <p14:creationId xmlns:p14="http://schemas.microsoft.com/office/powerpoint/2010/main" val="224451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23950" y="692150"/>
            <a:ext cx="4616450" cy="3462338"/>
          </a:xfrm>
          <a:ln/>
        </p:spPr>
      </p:sp>
      <p:sp>
        <p:nvSpPr>
          <p:cNvPr id="46083" name="Rectangle 3"/>
          <p:cNvSpPr>
            <a:spLocks noGrp="1" noChangeArrowheads="1"/>
          </p:cNvSpPr>
          <p:nvPr>
            <p:ph type="body" idx="1"/>
          </p:nvPr>
        </p:nvSpPr>
        <p:spPr>
          <a:xfrm>
            <a:off x="685800" y="4389438"/>
            <a:ext cx="5486400" cy="4159250"/>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7998" tIns="43999" rIns="87998" bIns="43999"/>
          <a:lstStyle/>
          <a:p>
            <a:pPr defTabSz="914400" eaLnBrk="1" hangingPunct="1"/>
            <a:endParaRPr lang="en-US" altLang="zh-CN" dirty="0" smtClean="0"/>
          </a:p>
        </p:txBody>
      </p:sp>
    </p:spTree>
    <p:extLst>
      <p:ext uri="{BB962C8B-B14F-4D97-AF65-F5344CB8AC3E}">
        <p14:creationId xmlns:p14="http://schemas.microsoft.com/office/powerpoint/2010/main" val="167265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6200" y="8775700"/>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9" tIns="46411" rIns="92819" bIns="46411" anchor="b"/>
          <a:lstStyle>
            <a:lvl1pPr defTabSz="788988">
              <a:defRPr sz="1200">
                <a:solidFill>
                  <a:srgbClr val="000000"/>
                </a:solidFill>
                <a:latin typeface="Times New Roman" pitchFamily="18" charset="0"/>
                <a:ea typeface="宋体" pitchFamily="2" charset="-122"/>
              </a:defRPr>
            </a:lvl1pPr>
            <a:lvl2pPr defTabSz="788988">
              <a:defRPr sz="1200">
                <a:solidFill>
                  <a:srgbClr val="000000"/>
                </a:solidFill>
                <a:latin typeface="Times New Roman" pitchFamily="18" charset="0"/>
                <a:ea typeface="宋体" pitchFamily="2" charset="-122"/>
              </a:defRPr>
            </a:lvl2pPr>
            <a:lvl3pPr defTabSz="788988">
              <a:defRPr sz="1200">
                <a:solidFill>
                  <a:srgbClr val="000000"/>
                </a:solidFill>
                <a:latin typeface="Times New Roman" pitchFamily="18" charset="0"/>
                <a:ea typeface="宋体" pitchFamily="2" charset="-122"/>
              </a:defRPr>
            </a:lvl3pPr>
            <a:lvl4pPr defTabSz="788988">
              <a:defRPr sz="1200">
                <a:solidFill>
                  <a:srgbClr val="000000"/>
                </a:solidFill>
                <a:latin typeface="Times New Roman" pitchFamily="18" charset="0"/>
                <a:ea typeface="宋体" pitchFamily="2" charset="-122"/>
              </a:defRPr>
            </a:lvl4pPr>
            <a:lvl5pPr defTabSz="788988">
              <a:defRPr sz="1200">
                <a:solidFill>
                  <a:srgbClr val="000000"/>
                </a:solidFill>
                <a:latin typeface="Times New Roman" pitchFamily="18" charset="0"/>
                <a:ea typeface="宋体" pitchFamily="2" charset="-122"/>
              </a:defRPr>
            </a:lvl5pPr>
            <a:lvl6pPr marL="2514600" indent="-228600" defTabSz="788988"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6pPr>
            <a:lvl7pPr marL="2971800" indent="-228600" defTabSz="788988"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7pPr>
            <a:lvl8pPr marL="3429000" indent="-228600" defTabSz="788988"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8pPr>
            <a:lvl9pPr marL="3886200" indent="-228600" defTabSz="788988"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9pPr>
          </a:lstStyle>
          <a:p>
            <a:pPr algn="r">
              <a:lnSpc>
                <a:spcPct val="93000"/>
              </a:lnSpc>
            </a:pPr>
            <a:fld id="{D3EE951C-31F5-4FB8-9E69-7EA44E66F01F}" type="slidenum">
              <a:rPr lang="en-US" altLang="zh-CN">
                <a:solidFill>
                  <a:schemeClr val="tx1"/>
                </a:solidFill>
                <a:latin typeface="Arial" pitchFamily="34" charset="0"/>
              </a:rPr>
              <a:pPr algn="r">
                <a:lnSpc>
                  <a:spcPct val="93000"/>
                </a:lnSpc>
              </a:pPr>
              <a:t>5</a:t>
            </a:fld>
            <a:endParaRPr lang="en-US" altLang="zh-CN" dirty="0">
              <a:solidFill>
                <a:schemeClr val="tx1"/>
              </a:solidFill>
              <a:latin typeface="Arial" pitchFamily="34" charset="0"/>
            </a:endParaRPr>
          </a:p>
        </p:txBody>
      </p:sp>
      <p:sp>
        <p:nvSpPr>
          <p:cNvPr id="47107" name="Header Placeholder 1"/>
          <p:cNvSpPr txBox="1">
            <a:spLocks noGrp="1"/>
          </p:cNvSpPr>
          <p:nvPr/>
        </p:nvSpPr>
        <p:spPr bwMode="auto">
          <a:xfrm>
            <a:off x="0" y="0"/>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0" tIns="46095" rIns="92190" bIns="46095"/>
          <a:lstStyle>
            <a:lvl1pPr defTabSz="393700">
              <a:defRPr sz="1200">
                <a:solidFill>
                  <a:srgbClr val="000000"/>
                </a:solidFill>
                <a:latin typeface="Times New Roman" pitchFamily="18" charset="0"/>
                <a:ea typeface="宋体" pitchFamily="2" charset="-122"/>
              </a:defRPr>
            </a:lvl1pPr>
            <a:lvl2pPr defTabSz="393700">
              <a:defRPr sz="1200">
                <a:solidFill>
                  <a:srgbClr val="000000"/>
                </a:solidFill>
                <a:latin typeface="Times New Roman" pitchFamily="18" charset="0"/>
                <a:ea typeface="宋体" pitchFamily="2" charset="-122"/>
              </a:defRPr>
            </a:lvl2pPr>
            <a:lvl3pPr defTabSz="393700">
              <a:defRPr sz="1200">
                <a:solidFill>
                  <a:srgbClr val="000000"/>
                </a:solidFill>
                <a:latin typeface="Times New Roman" pitchFamily="18" charset="0"/>
                <a:ea typeface="宋体" pitchFamily="2" charset="-122"/>
              </a:defRPr>
            </a:lvl3pPr>
            <a:lvl4pPr defTabSz="393700">
              <a:defRPr sz="1200">
                <a:solidFill>
                  <a:srgbClr val="000000"/>
                </a:solidFill>
                <a:latin typeface="Times New Roman" pitchFamily="18" charset="0"/>
                <a:ea typeface="宋体" pitchFamily="2" charset="-122"/>
              </a:defRPr>
            </a:lvl4pPr>
            <a:lvl5pPr defTabSz="393700">
              <a:defRPr sz="1200">
                <a:solidFill>
                  <a:srgbClr val="000000"/>
                </a:solidFill>
                <a:latin typeface="Times New Roman" pitchFamily="18" charset="0"/>
                <a:ea typeface="宋体" pitchFamily="2" charset="-122"/>
              </a:defRPr>
            </a:lvl5pPr>
            <a:lvl6pPr marL="25146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6pPr>
            <a:lvl7pPr marL="29718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7pPr>
            <a:lvl8pPr marL="34290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8pPr>
            <a:lvl9pPr marL="38862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9pPr>
          </a:lstStyle>
          <a:p>
            <a:pPr algn="l">
              <a:lnSpc>
                <a:spcPct val="93000"/>
              </a:lnSpc>
            </a:pPr>
            <a:r>
              <a:rPr lang="en-US" altLang="zh-CN" dirty="0">
                <a:latin typeface="Calibri" pitchFamily="34" charset="0"/>
              </a:rPr>
              <a:t>IBM IOD 2010_GS Day 1</a:t>
            </a:r>
          </a:p>
        </p:txBody>
      </p:sp>
      <p:sp>
        <p:nvSpPr>
          <p:cNvPr id="47108" name="Date Placeholder 2"/>
          <p:cNvSpPr txBox="1">
            <a:spLocks noGrp="1"/>
          </p:cNvSpPr>
          <p:nvPr/>
        </p:nvSpPr>
        <p:spPr bwMode="auto">
          <a:xfrm>
            <a:off x="3886200" y="0"/>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0" tIns="46095" rIns="92190" bIns="46095"/>
          <a:lstStyle>
            <a:lvl1pPr defTabSz="393700">
              <a:defRPr sz="1200">
                <a:solidFill>
                  <a:srgbClr val="000000"/>
                </a:solidFill>
                <a:latin typeface="Times New Roman" pitchFamily="18" charset="0"/>
                <a:ea typeface="宋体" pitchFamily="2" charset="-122"/>
              </a:defRPr>
            </a:lvl1pPr>
            <a:lvl2pPr defTabSz="393700">
              <a:defRPr sz="1200">
                <a:solidFill>
                  <a:srgbClr val="000000"/>
                </a:solidFill>
                <a:latin typeface="Times New Roman" pitchFamily="18" charset="0"/>
                <a:ea typeface="宋体" pitchFamily="2" charset="-122"/>
              </a:defRPr>
            </a:lvl2pPr>
            <a:lvl3pPr defTabSz="393700">
              <a:defRPr sz="1200">
                <a:solidFill>
                  <a:srgbClr val="000000"/>
                </a:solidFill>
                <a:latin typeface="Times New Roman" pitchFamily="18" charset="0"/>
                <a:ea typeface="宋体" pitchFamily="2" charset="-122"/>
              </a:defRPr>
            </a:lvl3pPr>
            <a:lvl4pPr defTabSz="393700">
              <a:defRPr sz="1200">
                <a:solidFill>
                  <a:srgbClr val="000000"/>
                </a:solidFill>
                <a:latin typeface="Times New Roman" pitchFamily="18" charset="0"/>
                <a:ea typeface="宋体" pitchFamily="2" charset="-122"/>
              </a:defRPr>
            </a:lvl4pPr>
            <a:lvl5pPr defTabSz="393700">
              <a:defRPr sz="1200">
                <a:solidFill>
                  <a:srgbClr val="000000"/>
                </a:solidFill>
                <a:latin typeface="Times New Roman" pitchFamily="18" charset="0"/>
                <a:ea typeface="宋体" pitchFamily="2" charset="-122"/>
              </a:defRPr>
            </a:lvl5pPr>
            <a:lvl6pPr marL="25146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6pPr>
            <a:lvl7pPr marL="29718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7pPr>
            <a:lvl8pPr marL="34290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8pPr>
            <a:lvl9pPr marL="38862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9pPr>
          </a:lstStyle>
          <a:p>
            <a:pPr algn="r">
              <a:lnSpc>
                <a:spcPct val="93000"/>
              </a:lnSpc>
            </a:pPr>
            <a:fld id="{6B50BE9F-FF1C-45FB-AD4E-2CD36FAFA96F}" type="datetime1">
              <a:rPr lang="en-US" altLang="zh-CN">
                <a:latin typeface="Calibri" pitchFamily="34" charset="0"/>
              </a:rPr>
              <a:pPr algn="r">
                <a:lnSpc>
                  <a:spcPct val="93000"/>
                </a:lnSpc>
              </a:pPr>
              <a:t>7/10/2014</a:t>
            </a:fld>
            <a:endParaRPr lang="en-US" altLang="zh-CN" dirty="0">
              <a:latin typeface="Calibri" pitchFamily="34" charset="0"/>
            </a:endParaRPr>
          </a:p>
        </p:txBody>
      </p:sp>
      <p:sp>
        <p:nvSpPr>
          <p:cNvPr id="47109" name="Footer Placeholder 5"/>
          <p:cNvSpPr txBox="1">
            <a:spLocks noGrp="1"/>
          </p:cNvSpPr>
          <p:nvPr/>
        </p:nvSpPr>
        <p:spPr bwMode="auto">
          <a:xfrm>
            <a:off x="0" y="8775700"/>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0" tIns="46095" rIns="92190" bIns="46095" anchor="b"/>
          <a:lstStyle>
            <a:lvl1pPr defTabSz="393700">
              <a:defRPr sz="1200">
                <a:solidFill>
                  <a:srgbClr val="000000"/>
                </a:solidFill>
                <a:latin typeface="Times New Roman" pitchFamily="18" charset="0"/>
                <a:ea typeface="宋体" pitchFamily="2" charset="-122"/>
              </a:defRPr>
            </a:lvl1pPr>
            <a:lvl2pPr defTabSz="393700">
              <a:defRPr sz="1200">
                <a:solidFill>
                  <a:srgbClr val="000000"/>
                </a:solidFill>
                <a:latin typeface="Times New Roman" pitchFamily="18" charset="0"/>
                <a:ea typeface="宋体" pitchFamily="2" charset="-122"/>
              </a:defRPr>
            </a:lvl2pPr>
            <a:lvl3pPr defTabSz="393700">
              <a:defRPr sz="1200">
                <a:solidFill>
                  <a:srgbClr val="000000"/>
                </a:solidFill>
                <a:latin typeface="Times New Roman" pitchFamily="18" charset="0"/>
                <a:ea typeface="宋体" pitchFamily="2" charset="-122"/>
              </a:defRPr>
            </a:lvl3pPr>
            <a:lvl4pPr defTabSz="393700">
              <a:defRPr sz="1200">
                <a:solidFill>
                  <a:srgbClr val="000000"/>
                </a:solidFill>
                <a:latin typeface="Times New Roman" pitchFamily="18" charset="0"/>
                <a:ea typeface="宋体" pitchFamily="2" charset="-122"/>
              </a:defRPr>
            </a:lvl4pPr>
            <a:lvl5pPr defTabSz="393700">
              <a:defRPr sz="1200">
                <a:solidFill>
                  <a:srgbClr val="000000"/>
                </a:solidFill>
                <a:latin typeface="Times New Roman" pitchFamily="18" charset="0"/>
                <a:ea typeface="宋体" pitchFamily="2" charset="-122"/>
              </a:defRPr>
            </a:lvl5pPr>
            <a:lvl6pPr marL="25146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6pPr>
            <a:lvl7pPr marL="29718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7pPr>
            <a:lvl8pPr marL="34290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8pPr>
            <a:lvl9pPr marL="38862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9pPr>
          </a:lstStyle>
          <a:p>
            <a:pPr algn="l">
              <a:lnSpc>
                <a:spcPct val="93000"/>
              </a:lnSpc>
            </a:pPr>
            <a:r>
              <a:rPr lang="en-US" altLang="zh-CN" dirty="0" err="1">
                <a:latin typeface="Calibri" pitchFamily="34" charset="0"/>
              </a:rPr>
              <a:t>Prensenter</a:t>
            </a:r>
            <a:r>
              <a:rPr lang="en-US" altLang="zh-CN" dirty="0">
                <a:latin typeface="Calibri" pitchFamily="34" charset="0"/>
              </a:rPr>
              <a:t> name here.ppt</a:t>
            </a:r>
          </a:p>
        </p:txBody>
      </p:sp>
      <p:sp>
        <p:nvSpPr>
          <p:cNvPr id="47110" name="Header Placeholder 1"/>
          <p:cNvSpPr txBox="1">
            <a:spLocks noGrp="1"/>
          </p:cNvSpPr>
          <p:nvPr/>
        </p:nvSpPr>
        <p:spPr bwMode="auto">
          <a:xfrm>
            <a:off x="0" y="0"/>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0" tIns="46095" rIns="92190" bIns="46095"/>
          <a:lstStyle>
            <a:lvl1pPr defTabSz="393700">
              <a:defRPr sz="1200">
                <a:solidFill>
                  <a:srgbClr val="000000"/>
                </a:solidFill>
                <a:latin typeface="Times New Roman" pitchFamily="18" charset="0"/>
                <a:ea typeface="宋体" pitchFamily="2" charset="-122"/>
              </a:defRPr>
            </a:lvl1pPr>
            <a:lvl2pPr defTabSz="393700">
              <a:defRPr sz="1200">
                <a:solidFill>
                  <a:srgbClr val="000000"/>
                </a:solidFill>
                <a:latin typeface="Times New Roman" pitchFamily="18" charset="0"/>
                <a:ea typeface="宋体" pitchFamily="2" charset="-122"/>
              </a:defRPr>
            </a:lvl2pPr>
            <a:lvl3pPr defTabSz="393700">
              <a:defRPr sz="1200">
                <a:solidFill>
                  <a:srgbClr val="000000"/>
                </a:solidFill>
                <a:latin typeface="Times New Roman" pitchFamily="18" charset="0"/>
                <a:ea typeface="宋体" pitchFamily="2" charset="-122"/>
              </a:defRPr>
            </a:lvl3pPr>
            <a:lvl4pPr defTabSz="393700">
              <a:defRPr sz="1200">
                <a:solidFill>
                  <a:srgbClr val="000000"/>
                </a:solidFill>
                <a:latin typeface="Times New Roman" pitchFamily="18" charset="0"/>
                <a:ea typeface="宋体" pitchFamily="2" charset="-122"/>
              </a:defRPr>
            </a:lvl4pPr>
            <a:lvl5pPr defTabSz="393700">
              <a:defRPr sz="1200">
                <a:solidFill>
                  <a:srgbClr val="000000"/>
                </a:solidFill>
                <a:latin typeface="Times New Roman" pitchFamily="18" charset="0"/>
                <a:ea typeface="宋体" pitchFamily="2" charset="-122"/>
              </a:defRPr>
            </a:lvl5pPr>
            <a:lvl6pPr marL="25146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6pPr>
            <a:lvl7pPr marL="29718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7pPr>
            <a:lvl8pPr marL="34290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8pPr>
            <a:lvl9pPr marL="38862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9pPr>
          </a:lstStyle>
          <a:p>
            <a:pPr algn="l">
              <a:lnSpc>
                <a:spcPct val="93000"/>
              </a:lnSpc>
            </a:pPr>
            <a:r>
              <a:rPr lang="en-US" altLang="zh-CN" dirty="0">
                <a:latin typeface="Calibri" pitchFamily="34" charset="0"/>
              </a:rPr>
              <a:t>IBM IOD 2010_BDD</a:t>
            </a:r>
          </a:p>
        </p:txBody>
      </p:sp>
      <p:sp>
        <p:nvSpPr>
          <p:cNvPr id="47111" name="Date Placeholder 2"/>
          <p:cNvSpPr txBox="1">
            <a:spLocks noGrp="1"/>
          </p:cNvSpPr>
          <p:nvPr/>
        </p:nvSpPr>
        <p:spPr bwMode="auto">
          <a:xfrm>
            <a:off x="3886200" y="0"/>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0" tIns="46095" rIns="92190" bIns="46095"/>
          <a:lstStyle>
            <a:lvl1pPr defTabSz="393700">
              <a:defRPr sz="1200">
                <a:solidFill>
                  <a:srgbClr val="000000"/>
                </a:solidFill>
                <a:latin typeface="Times New Roman" pitchFamily="18" charset="0"/>
                <a:ea typeface="宋体" pitchFamily="2" charset="-122"/>
              </a:defRPr>
            </a:lvl1pPr>
            <a:lvl2pPr defTabSz="393700">
              <a:defRPr sz="1200">
                <a:solidFill>
                  <a:srgbClr val="000000"/>
                </a:solidFill>
                <a:latin typeface="Times New Roman" pitchFamily="18" charset="0"/>
                <a:ea typeface="宋体" pitchFamily="2" charset="-122"/>
              </a:defRPr>
            </a:lvl2pPr>
            <a:lvl3pPr defTabSz="393700">
              <a:defRPr sz="1200">
                <a:solidFill>
                  <a:srgbClr val="000000"/>
                </a:solidFill>
                <a:latin typeface="Times New Roman" pitchFamily="18" charset="0"/>
                <a:ea typeface="宋体" pitchFamily="2" charset="-122"/>
              </a:defRPr>
            </a:lvl3pPr>
            <a:lvl4pPr defTabSz="393700">
              <a:defRPr sz="1200">
                <a:solidFill>
                  <a:srgbClr val="000000"/>
                </a:solidFill>
                <a:latin typeface="Times New Roman" pitchFamily="18" charset="0"/>
                <a:ea typeface="宋体" pitchFamily="2" charset="-122"/>
              </a:defRPr>
            </a:lvl4pPr>
            <a:lvl5pPr defTabSz="393700">
              <a:defRPr sz="1200">
                <a:solidFill>
                  <a:srgbClr val="000000"/>
                </a:solidFill>
                <a:latin typeface="Times New Roman" pitchFamily="18" charset="0"/>
                <a:ea typeface="宋体" pitchFamily="2" charset="-122"/>
              </a:defRPr>
            </a:lvl5pPr>
            <a:lvl6pPr marL="25146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6pPr>
            <a:lvl7pPr marL="29718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7pPr>
            <a:lvl8pPr marL="34290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8pPr>
            <a:lvl9pPr marL="38862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9pPr>
          </a:lstStyle>
          <a:p>
            <a:pPr algn="r">
              <a:lnSpc>
                <a:spcPct val="93000"/>
              </a:lnSpc>
            </a:pPr>
            <a:fld id="{E5101EF7-1C07-428F-91AB-D9261095FC34}" type="datetime1">
              <a:rPr lang="en-US" altLang="zh-CN">
                <a:latin typeface="Calibri" pitchFamily="34" charset="0"/>
              </a:rPr>
              <a:pPr algn="r">
                <a:lnSpc>
                  <a:spcPct val="93000"/>
                </a:lnSpc>
              </a:pPr>
              <a:t>7/10/2014</a:t>
            </a:fld>
            <a:endParaRPr lang="en-US" altLang="zh-CN" dirty="0">
              <a:latin typeface="Calibri" pitchFamily="34" charset="0"/>
            </a:endParaRPr>
          </a:p>
        </p:txBody>
      </p:sp>
      <p:sp>
        <p:nvSpPr>
          <p:cNvPr id="47112" name="Footer Placeholder 5"/>
          <p:cNvSpPr txBox="1">
            <a:spLocks noGrp="1"/>
          </p:cNvSpPr>
          <p:nvPr/>
        </p:nvSpPr>
        <p:spPr bwMode="auto">
          <a:xfrm>
            <a:off x="0" y="8775700"/>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0" tIns="46095" rIns="92190" bIns="46095" anchor="b"/>
          <a:lstStyle>
            <a:lvl1pPr defTabSz="393700">
              <a:defRPr sz="1200">
                <a:solidFill>
                  <a:srgbClr val="000000"/>
                </a:solidFill>
                <a:latin typeface="Times New Roman" pitchFamily="18" charset="0"/>
                <a:ea typeface="宋体" pitchFamily="2" charset="-122"/>
              </a:defRPr>
            </a:lvl1pPr>
            <a:lvl2pPr defTabSz="393700">
              <a:defRPr sz="1200">
                <a:solidFill>
                  <a:srgbClr val="000000"/>
                </a:solidFill>
                <a:latin typeface="Times New Roman" pitchFamily="18" charset="0"/>
                <a:ea typeface="宋体" pitchFamily="2" charset="-122"/>
              </a:defRPr>
            </a:lvl2pPr>
            <a:lvl3pPr defTabSz="393700">
              <a:defRPr sz="1200">
                <a:solidFill>
                  <a:srgbClr val="000000"/>
                </a:solidFill>
                <a:latin typeface="Times New Roman" pitchFamily="18" charset="0"/>
                <a:ea typeface="宋体" pitchFamily="2" charset="-122"/>
              </a:defRPr>
            </a:lvl3pPr>
            <a:lvl4pPr defTabSz="393700">
              <a:defRPr sz="1200">
                <a:solidFill>
                  <a:srgbClr val="000000"/>
                </a:solidFill>
                <a:latin typeface="Times New Roman" pitchFamily="18" charset="0"/>
                <a:ea typeface="宋体" pitchFamily="2" charset="-122"/>
              </a:defRPr>
            </a:lvl4pPr>
            <a:lvl5pPr defTabSz="393700">
              <a:defRPr sz="1200">
                <a:solidFill>
                  <a:srgbClr val="000000"/>
                </a:solidFill>
                <a:latin typeface="Times New Roman" pitchFamily="18" charset="0"/>
                <a:ea typeface="宋体" pitchFamily="2" charset="-122"/>
              </a:defRPr>
            </a:lvl5pPr>
            <a:lvl6pPr marL="25146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6pPr>
            <a:lvl7pPr marL="29718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7pPr>
            <a:lvl8pPr marL="34290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8pPr>
            <a:lvl9pPr marL="38862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9pPr>
          </a:lstStyle>
          <a:p>
            <a:pPr algn="l">
              <a:lnSpc>
                <a:spcPct val="93000"/>
              </a:lnSpc>
            </a:pPr>
            <a:r>
              <a:rPr lang="en-US" altLang="zh-CN" dirty="0">
                <a:latin typeface="Calibri" pitchFamily="34" charset="0"/>
              </a:rPr>
              <a:t>Bob Picciano.ppt</a:t>
            </a:r>
          </a:p>
        </p:txBody>
      </p:sp>
      <p:sp>
        <p:nvSpPr>
          <p:cNvPr id="47113" name="Rectangle 2"/>
          <p:cNvSpPr>
            <a:spLocks noGrp="1" noRot="1" noChangeAspect="1" noTextEdit="1"/>
          </p:cNvSpPr>
          <p:nvPr>
            <p:ph type="sldImg"/>
          </p:nvPr>
        </p:nvSpPr>
        <p:spPr>
          <a:xfrm>
            <a:off x="1122363" y="690563"/>
            <a:ext cx="4618037" cy="3463925"/>
          </a:xfrm>
          <a:ln/>
        </p:spPr>
      </p:sp>
      <p:sp>
        <p:nvSpPr>
          <p:cNvPr id="47114" name="Rectangle 3"/>
          <p:cNvSpPr>
            <a:spLocks noGrp="1"/>
          </p:cNvSpPr>
          <p:nvPr>
            <p:ph type="body" idx="1"/>
          </p:nvPr>
        </p:nvSpPr>
        <p:spPr>
          <a:xfrm>
            <a:off x="684213" y="4389438"/>
            <a:ext cx="5489575" cy="4160837"/>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190" tIns="46095" rIns="92190" bIns="46095"/>
          <a:lstStyle/>
          <a:p>
            <a:pPr defTabSz="531813">
              <a:lnSpc>
                <a:spcPct val="90000"/>
              </a:lnSpc>
            </a:pPr>
            <a:endParaRPr lang="en-US" altLang="zh-CN" dirty="0" smtClean="0">
              <a:cs typeface="Arial" pitchFamily="34" charset="0"/>
            </a:endParaRPr>
          </a:p>
        </p:txBody>
      </p:sp>
      <p:sp>
        <p:nvSpPr>
          <p:cNvPr id="47115" name="Slide Number Placeholder 6"/>
          <p:cNvSpPr txBox="1">
            <a:spLocks noGrp="1"/>
          </p:cNvSpPr>
          <p:nvPr/>
        </p:nvSpPr>
        <p:spPr bwMode="auto">
          <a:xfrm>
            <a:off x="6030913" y="8775700"/>
            <a:ext cx="8255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0" tIns="46095" rIns="92190" bIns="46095" anchor="b"/>
          <a:lstStyle>
            <a:lvl1pPr defTabSz="393700">
              <a:defRPr sz="1200">
                <a:solidFill>
                  <a:srgbClr val="000000"/>
                </a:solidFill>
                <a:latin typeface="Times New Roman" pitchFamily="18" charset="0"/>
                <a:ea typeface="宋体" pitchFamily="2" charset="-122"/>
              </a:defRPr>
            </a:lvl1pPr>
            <a:lvl2pPr defTabSz="393700">
              <a:defRPr sz="1200">
                <a:solidFill>
                  <a:srgbClr val="000000"/>
                </a:solidFill>
                <a:latin typeface="Times New Roman" pitchFamily="18" charset="0"/>
                <a:ea typeface="宋体" pitchFamily="2" charset="-122"/>
              </a:defRPr>
            </a:lvl2pPr>
            <a:lvl3pPr defTabSz="393700">
              <a:defRPr sz="1200">
                <a:solidFill>
                  <a:srgbClr val="000000"/>
                </a:solidFill>
                <a:latin typeface="Times New Roman" pitchFamily="18" charset="0"/>
                <a:ea typeface="宋体" pitchFamily="2" charset="-122"/>
              </a:defRPr>
            </a:lvl3pPr>
            <a:lvl4pPr defTabSz="393700">
              <a:defRPr sz="1200">
                <a:solidFill>
                  <a:srgbClr val="000000"/>
                </a:solidFill>
                <a:latin typeface="Times New Roman" pitchFamily="18" charset="0"/>
                <a:ea typeface="宋体" pitchFamily="2" charset="-122"/>
              </a:defRPr>
            </a:lvl4pPr>
            <a:lvl5pPr defTabSz="393700">
              <a:defRPr sz="1200">
                <a:solidFill>
                  <a:srgbClr val="000000"/>
                </a:solidFill>
                <a:latin typeface="Times New Roman" pitchFamily="18" charset="0"/>
                <a:ea typeface="宋体" pitchFamily="2" charset="-122"/>
              </a:defRPr>
            </a:lvl5pPr>
            <a:lvl6pPr marL="25146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6pPr>
            <a:lvl7pPr marL="29718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7pPr>
            <a:lvl8pPr marL="34290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8pPr>
            <a:lvl9pPr marL="3886200" indent="-228600" defTabSz="3937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宋体" pitchFamily="2" charset="-122"/>
              </a:defRPr>
            </a:lvl9pPr>
          </a:lstStyle>
          <a:p>
            <a:pPr algn="r">
              <a:lnSpc>
                <a:spcPct val="93000"/>
              </a:lnSpc>
            </a:pPr>
            <a:fld id="{FCE52867-914C-4C26-94B4-C10262CE82EA}" type="slidenum">
              <a:rPr lang="en-US" altLang="zh-CN">
                <a:latin typeface="Calibri" pitchFamily="34" charset="0"/>
              </a:rPr>
              <a:pPr algn="r">
                <a:lnSpc>
                  <a:spcPct val="93000"/>
                </a:lnSpc>
              </a:pPr>
              <a:t>5</a:t>
            </a:fld>
            <a:endParaRPr lang="en-US" altLang="zh-CN" dirty="0">
              <a:latin typeface="Calibri" pitchFamily="34" charset="0"/>
            </a:endParaRPr>
          </a:p>
        </p:txBody>
      </p:sp>
    </p:spTree>
    <p:extLst>
      <p:ext uri="{BB962C8B-B14F-4D97-AF65-F5344CB8AC3E}">
        <p14:creationId xmlns:p14="http://schemas.microsoft.com/office/powerpoint/2010/main" val="68965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20775" y="693738"/>
            <a:ext cx="4610100" cy="3457575"/>
          </a:xfrm>
          <a:ln/>
        </p:spPr>
      </p:sp>
      <p:sp>
        <p:nvSpPr>
          <p:cNvPr id="48131" name="Text Box 3"/>
          <p:cNvSpPr>
            <a:spLocks noGrp="1" noChangeArrowheads="1"/>
          </p:cNvSpPr>
          <p:nvPr>
            <p:ph type="body" idx="1"/>
          </p:nvPr>
        </p:nvSpPr>
        <p:spPr>
          <a:xfrm>
            <a:off x="685800" y="4389438"/>
            <a:ext cx="5480050" cy="415131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r>
              <a:rPr lang="zh-CN" altLang="en-US" dirty="0" smtClean="0"/>
              <a:t>每种分析能力的应用示例</a:t>
            </a:r>
            <a:endParaRPr lang="en-US" altLang="zh-CN" dirty="0" smtClean="0"/>
          </a:p>
          <a:p>
            <a:r>
              <a:rPr lang="zh-CN" altLang="en-US" dirty="0" smtClean="0"/>
              <a:t>描述性分析</a:t>
            </a:r>
            <a:r>
              <a:rPr lang="en-US" altLang="zh-CN" dirty="0" smtClean="0"/>
              <a:t>: </a:t>
            </a:r>
            <a:r>
              <a:rPr lang="en-US" altLang="en-US" dirty="0" smtClean="0"/>
              <a:t>“</a:t>
            </a:r>
            <a:endParaRPr lang="en-US" altLang="zh-CN" dirty="0" smtClean="0"/>
          </a:p>
        </p:txBody>
      </p:sp>
    </p:spTree>
    <p:extLst>
      <p:ext uri="{BB962C8B-B14F-4D97-AF65-F5344CB8AC3E}">
        <p14:creationId xmlns:p14="http://schemas.microsoft.com/office/powerpoint/2010/main" val="94291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223963" y="735013"/>
            <a:ext cx="4832350" cy="3624262"/>
          </a:xfrm>
          <a:ln/>
        </p:spPr>
      </p:sp>
      <p:sp>
        <p:nvSpPr>
          <p:cNvPr id="49155" name="Notes Placeholder 2"/>
          <p:cNvSpPr>
            <a:spLocks noGrp="1"/>
          </p:cNvSpPr>
          <p:nvPr>
            <p:ph type="body" idx="1"/>
          </p:nvPr>
        </p:nvSpPr>
        <p:spPr>
          <a:xfrm>
            <a:off x="685800" y="4389438"/>
            <a:ext cx="5486400" cy="4157662"/>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40" tIns="45720" rIns="91440" bIns="45720"/>
          <a:lstStyle/>
          <a:p>
            <a:pPr algn="just"/>
            <a:r>
              <a:rPr lang="zh-CN" altLang="zh-CN" sz="1000" dirty="0" smtClean="0">
                <a:latin typeface="Calibri" pitchFamily="34" charset="0"/>
                <a:cs typeface="Times New Roman" pitchFamily="18" charset="0"/>
              </a:rPr>
              <a:t>首先，员工比以往任何时候都更为</a:t>
            </a:r>
            <a:r>
              <a:rPr lang="zh-CN" altLang="en-US" sz="1000" dirty="0" smtClean="0">
                <a:latin typeface="Calibri" pitchFamily="34" charset="0"/>
                <a:cs typeface="Times New Roman" pitchFamily="18" charset="0"/>
              </a:rPr>
              <a:t>消息灵通</a:t>
            </a:r>
            <a:r>
              <a:rPr lang="zh-CN" altLang="zh-CN" sz="1000" dirty="0" smtClean="0">
                <a:latin typeface="Calibri" pitchFamily="34" charset="0"/>
                <a:cs typeface="Times New Roman" pitchFamily="18" charset="0"/>
              </a:rPr>
              <a:t>和</a:t>
            </a:r>
            <a:r>
              <a:rPr lang="zh-CN" altLang="en-US" sz="1000" dirty="0" smtClean="0">
                <a:latin typeface="Calibri" pitchFamily="34" charset="0"/>
                <a:cs typeface="Times New Roman" pitchFamily="18" charset="0"/>
              </a:rPr>
              <a:t>被赋予更多</a:t>
            </a:r>
            <a:r>
              <a:rPr lang="zh-CN" altLang="zh-CN" sz="1000" dirty="0" smtClean="0">
                <a:latin typeface="Calibri" pitchFamily="34" charset="0"/>
                <a:cs typeface="Times New Roman" pitchFamily="18" charset="0"/>
              </a:rPr>
              <a:t>权力。</a:t>
            </a:r>
            <a:r>
              <a:rPr lang="zh-CN" altLang="zh-CN" sz="1000" b="1" dirty="0" smtClean="0">
                <a:latin typeface="Calibri" pitchFamily="34" charset="0"/>
                <a:cs typeface="Times New Roman" pitchFamily="18" charset="0"/>
              </a:rPr>
              <a:t>技术已经改变了</a:t>
            </a:r>
            <a:r>
              <a:rPr lang="zh-CN" altLang="zh-CN" sz="1000" b="0" dirty="0" smtClean="0">
                <a:latin typeface="Calibri" pitchFamily="34" charset="0"/>
                <a:cs typeface="Times New Roman" pitchFamily="18" charset="0"/>
              </a:rPr>
              <a:t>人们交流和联系的</a:t>
            </a:r>
            <a:r>
              <a:rPr lang="zh-CN" altLang="zh-CN" sz="1000" b="1" dirty="0" smtClean="0">
                <a:latin typeface="Calibri" pitchFamily="34" charset="0"/>
                <a:cs typeface="Times New Roman" pitchFamily="18" charset="0"/>
              </a:rPr>
              <a:t>方式和速度</a:t>
            </a:r>
            <a:r>
              <a:rPr lang="en-US" altLang="zh-CN" sz="1000" b="1" dirty="0" smtClean="0">
                <a:latin typeface="Calibri" pitchFamily="34" charset="0"/>
                <a:cs typeface="Times New Roman" pitchFamily="18" charset="0"/>
              </a:rPr>
              <a:t>——</a:t>
            </a:r>
            <a:r>
              <a:rPr lang="zh-CN" altLang="zh-CN" sz="1000" dirty="0" smtClean="0">
                <a:latin typeface="Calibri" pitchFamily="34" charset="0"/>
                <a:cs typeface="Times New Roman" pitchFamily="18" charset="0"/>
              </a:rPr>
              <a:t>而且社会媒体在此发挥了巨大的作用。这一转变已经动态</a:t>
            </a:r>
            <a:r>
              <a:rPr lang="zh-CN" altLang="en-US" sz="1000" dirty="0" smtClean="0">
                <a:latin typeface="Calibri" pitchFamily="34" charset="0"/>
                <a:cs typeface="Times New Roman" pitchFamily="18" charset="0"/>
              </a:rPr>
              <a:t>地</a:t>
            </a:r>
            <a:r>
              <a:rPr lang="zh-CN" altLang="zh-CN" sz="1000" dirty="0" smtClean="0">
                <a:latin typeface="Calibri" pitchFamily="34" charset="0"/>
                <a:cs typeface="Times New Roman" pitchFamily="18" charset="0"/>
              </a:rPr>
              <a:t>改变</a:t>
            </a:r>
            <a:r>
              <a:rPr lang="zh-CN" altLang="en-US" sz="1000" dirty="0" smtClean="0">
                <a:latin typeface="Calibri" pitchFamily="34" charset="0"/>
                <a:cs typeface="Times New Roman" pitchFamily="18" charset="0"/>
              </a:rPr>
              <a:t>了</a:t>
            </a:r>
            <a:r>
              <a:rPr lang="zh-CN" altLang="zh-CN" sz="1000" dirty="0" smtClean="0">
                <a:latin typeface="Calibri" pitchFamily="34" charset="0"/>
                <a:cs typeface="Times New Roman" pitchFamily="18" charset="0"/>
              </a:rPr>
              <a:t>市场，而且关乎业务改变。 </a:t>
            </a:r>
          </a:p>
          <a:p>
            <a:pPr algn="just"/>
            <a:r>
              <a:rPr lang="zh-CN" altLang="zh-CN" sz="1000" dirty="0" smtClean="0">
                <a:latin typeface="Calibri" pitchFamily="34" charset="0"/>
                <a:cs typeface="Times New Roman" pitchFamily="18" charset="0"/>
              </a:rPr>
              <a:t>其次，</a:t>
            </a:r>
            <a:r>
              <a:rPr lang="zh-CN" altLang="en-US" sz="1000" b="1" dirty="0" smtClean="0">
                <a:latin typeface="Calibri" pitchFamily="34" charset="0"/>
                <a:cs typeface="Times New Roman" pitchFamily="18" charset="0"/>
              </a:rPr>
              <a:t>有关</a:t>
            </a:r>
            <a:r>
              <a:rPr lang="zh-CN" altLang="zh-CN" sz="1000" b="1" dirty="0" smtClean="0">
                <a:latin typeface="Calibri" pitchFamily="34" charset="0"/>
                <a:cs typeface="Times New Roman" pitchFamily="18" charset="0"/>
              </a:rPr>
              <a:t>人类行为的</a:t>
            </a:r>
            <a:r>
              <a:rPr lang="zh-CN" altLang="en-US" sz="1000" b="1" dirty="0" smtClean="0">
                <a:latin typeface="Calibri" pitchFamily="34" charset="0"/>
                <a:cs typeface="Times New Roman" pitchFamily="18" charset="0"/>
              </a:rPr>
              <a:t>见解</a:t>
            </a:r>
            <a:r>
              <a:rPr lang="zh-CN" altLang="zh-CN" sz="1000" dirty="0" smtClean="0">
                <a:latin typeface="Calibri" pitchFamily="34" charset="0"/>
                <a:cs typeface="Times New Roman" pitchFamily="18" charset="0"/>
              </a:rPr>
              <a:t>比以往任何时候都要多</a:t>
            </a:r>
            <a:r>
              <a:rPr lang="en-US" altLang="zh-CN" sz="1000" dirty="0" smtClean="0">
                <a:latin typeface="Calibri" pitchFamily="34" charset="0"/>
                <a:cs typeface="Times New Roman" pitchFamily="18" charset="0"/>
              </a:rPr>
              <a:t>——</a:t>
            </a:r>
            <a:r>
              <a:rPr lang="zh-CN" altLang="zh-CN" sz="1000" dirty="0" smtClean="0">
                <a:latin typeface="Calibri" pitchFamily="34" charset="0"/>
                <a:cs typeface="Times New Roman" pitchFamily="18" charset="0"/>
              </a:rPr>
              <a:t>我们已经知道如何使个人或者一个团队做好他们要做的事。而且我们</a:t>
            </a:r>
            <a:r>
              <a:rPr lang="zh-CN" altLang="en-US" sz="1000" dirty="0" smtClean="0">
                <a:latin typeface="Calibri" pitchFamily="34" charset="0"/>
                <a:cs typeface="Times New Roman" pitchFamily="18" charset="0"/>
              </a:rPr>
              <a:t>了解</a:t>
            </a:r>
            <a:r>
              <a:rPr lang="zh-CN" altLang="zh-CN" sz="1000" dirty="0" smtClean="0">
                <a:latin typeface="Calibri" pitchFamily="34" charset="0"/>
                <a:cs typeface="Times New Roman" pitchFamily="18" charset="0"/>
              </a:rPr>
              <a:t>人才</a:t>
            </a:r>
            <a:r>
              <a:rPr lang="zh-CN" altLang="en-US" sz="1000" dirty="0" smtClean="0">
                <a:latin typeface="Calibri" pitchFamily="34" charset="0"/>
                <a:cs typeface="Times New Roman" pitchFamily="18" charset="0"/>
              </a:rPr>
              <a:t>动态</a:t>
            </a:r>
            <a:r>
              <a:rPr lang="zh-CN" altLang="zh-CN" sz="1000" dirty="0" smtClean="0">
                <a:latin typeface="Calibri" pitchFamily="34" charset="0"/>
                <a:cs typeface="Times New Roman" pitchFamily="18" charset="0"/>
              </a:rPr>
              <a:t>和前所未有的人类行为科学。</a:t>
            </a:r>
          </a:p>
          <a:p>
            <a:pPr algn="just"/>
            <a:r>
              <a:rPr lang="zh-CN" altLang="zh-CN" sz="1000" dirty="0" smtClean="0">
                <a:latin typeface="Calibri" pitchFamily="34" charset="0"/>
                <a:cs typeface="Times New Roman" pitchFamily="18" charset="0"/>
              </a:rPr>
              <a:t>最后，这两种东西的结合产生了大量的</a:t>
            </a:r>
            <a:r>
              <a:rPr lang="zh-CN" altLang="en-US" sz="1000" dirty="0" smtClean="0">
                <a:latin typeface="Calibri" pitchFamily="34" charset="0"/>
                <a:cs typeface="Times New Roman" pitchFamily="18" charset="0"/>
              </a:rPr>
              <a:t>有关</a:t>
            </a:r>
            <a:r>
              <a:rPr lang="zh-CN" altLang="zh-CN" sz="1000" dirty="0" smtClean="0">
                <a:latin typeface="Calibri" pitchFamily="34" charset="0"/>
                <a:cs typeface="Times New Roman" pitchFamily="18" charset="0"/>
              </a:rPr>
              <a:t>人类行为</a:t>
            </a:r>
            <a:r>
              <a:rPr lang="zh-CN" altLang="en-US" sz="1000" dirty="0" smtClean="0">
                <a:latin typeface="Calibri" pitchFamily="34" charset="0"/>
                <a:cs typeface="Times New Roman" pitchFamily="18" charset="0"/>
              </a:rPr>
              <a:t>与</a:t>
            </a:r>
            <a:r>
              <a:rPr lang="zh-CN" altLang="zh-CN" sz="1000" dirty="0" smtClean="0">
                <a:latin typeface="Calibri" pitchFamily="34" charset="0"/>
                <a:cs typeface="Times New Roman" pitchFamily="18" charset="0"/>
              </a:rPr>
              <a:t>趋向性的</a:t>
            </a:r>
            <a:r>
              <a:rPr lang="zh-CN" altLang="zh-CN" sz="1000" b="1" dirty="0" smtClean="0">
                <a:latin typeface="Calibri" pitchFamily="34" charset="0"/>
                <a:cs typeface="Times New Roman" pitchFamily="18" charset="0"/>
              </a:rPr>
              <a:t>大数据</a:t>
            </a:r>
            <a:r>
              <a:rPr lang="zh-CN" altLang="zh-CN" sz="1000" dirty="0" smtClean="0">
                <a:latin typeface="Calibri" pitchFamily="34" charset="0"/>
                <a:cs typeface="Times New Roman" pitchFamily="18" charset="0"/>
              </a:rPr>
              <a:t>，可帮助我们</a:t>
            </a:r>
            <a:r>
              <a:rPr lang="zh-CN" altLang="zh-CN" sz="1000" b="1" dirty="0" smtClean="0">
                <a:latin typeface="Calibri" pitchFamily="34" charset="0"/>
                <a:cs typeface="Times New Roman" pitchFamily="18" charset="0"/>
              </a:rPr>
              <a:t>正确地预测其行为</a:t>
            </a:r>
            <a:r>
              <a:rPr lang="zh-CN" altLang="zh-CN" sz="1000" dirty="0" smtClean="0">
                <a:latin typeface="Calibri" pitchFamily="34" charset="0"/>
                <a:cs typeface="Times New Roman" pitchFamily="18" charset="0"/>
              </a:rPr>
              <a:t>，</a:t>
            </a:r>
            <a:r>
              <a:rPr lang="zh-CN" altLang="en-US" sz="1000" dirty="0" smtClean="0">
                <a:latin typeface="Calibri" pitchFamily="34" charset="0"/>
                <a:cs typeface="Times New Roman" pitchFamily="18" charset="0"/>
              </a:rPr>
              <a:t>识别</a:t>
            </a:r>
            <a:r>
              <a:rPr lang="zh-CN" altLang="zh-CN" sz="1000" dirty="0" smtClean="0">
                <a:latin typeface="Calibri" pitchFamily="34" charset="0"/>
                <a:cs typeface="Times New Roman" pitchFamily="18" charset="0"/>
              </a:rPr>
              <a:t>前所未有</a:t>
            </a:r>
            <a:r>
              <a:rPr lang="zh-CN" altLang="en-US" sz="1000" dirty="0" smtClean="0">
                <a:latin typeface="Calibri" pitchFamily="34" charset="0"/>
                <a:cs typeface="Times New Roman" pitchFamily="18" charset="0"/>
              </a:rPr>
              <a:t>的</a:t>
            </a:r>
            <a:r>
              <a:rPr lang="zh-CN" altLang="zh-CN" sz="1000" dirty="0" smtClean="0">
                <a:latin typeface="Calibri" pitchFamily="34" charset="0"/>
                <a:cs typeface="Times New Roman" pitchFamily="18" charset="0"/>
              </a:rPr>
              <a:t>人才，</a:t>
            </a:r>
            <a:r>
              <a:rPr lang="zh-CN" altLang="en-US" sz="1000" dirty="0" smtClean="0">
                <a:latin typeface="Calibri" pitchFamily="34" charset="0"/>
                <a:cs typeface="Times New Roman" pitchFamily="18" charset="0"/>
              </a:rPr>
              <a:t>具备符合</a:t>
            </a:r>
            <a:r>
              <a:rPr lang="zh-CN" altLang="zh-CN" sz="1000" dirty="0" smtClean="0">
                <a:latin typeface="Calibri" pitchFamily="34" charset="0"/>
                <a:cs typeface="Times New Roman" pitchFamily="18" charset="0"/>
              </a:rPr>
              <a:t>市场需求</a:t>
            </a:r>
            <a:r>
              <a:rPr lang="zh-CN" altLang="en-US" sz="1000" dirty="0" smtClean="0">
                <a:latin typeface="Calibri" pitchFamily="34" charset="0"/>
                <a:cs typeface="Times New Roman" pitchFamily="18" charset="0"/>
              </a:rPr>
              <a:t>的能力</a:t>
            </a:r>
            <a:r>
              <a:rPr lang="zh-CN" altLang="zh-CN" sz="1000" dirty="0" smtClean="0">
                <a:latin typeface="Calibri" pitchFamily="34" charset="0"/>
                <a:cs typeface="Times New Roman" pitchFamily="18" charset="0"/>
              </a:rPr>
              <a:t>，</a:t>
            </a:r>
            <a:r>
              <a:rPr lang="zh-CN" altLang="en-US" sz="1000" dirty="0" smtClean="0">
                <a:latin typeface="Calibri" pitchFamily="34" charset="0"/>
                <a:cs typeface="Times New Roman" pitchFamily="18" charset="0"/>
              </a:rPr>
              <a:t>留住</a:t>
            </a:r>
            <a:r>
              <a:rPr lang="zh-CN" altLang="zh-CN" sz="1000" dirty="0" smtClean="0">
                <a:latin typeface="Calibri" pitchFamily="34" charset="0"/>
                <a:cs typeface="Times New Roman" pitchFamily="18" charset="0"/>
              </a:rPr>
              <a:t>最好的</a:t>
            </a:r>
            <a:r>
              <a:rPr lang="zh-CN" altLang="en-US" sz="1000" dirty="0" smtClean="0">
                <a:latin typeface="Calibri" pitchFamily="34" charset="0"/>
                <a:cs typeface="Times New Roman" pitchFamily="18" charset="0"/>
              </a:rPr>
              <a:t>员工，</a:t>
            </a:r>
            <a:r>
              <a:rPr lang="zh-CN" altLang="zh-CN" sz="1000" dirty="0" smtClean="0">
                <a:latin typeface="Calibri" pitchFamily="34" charset="0"/>
                <a:cs typeface="Times New Roman" pitchFamily="18" charset="0"/>
              </a:rPr>
              <a:t>并采用</a:t>
            </a:r>
            <a:r>
              <a:rPr lang="zh-CN" altLang="en-US" sz="1000" dirty="0" smtClean="0">
                <a:latin typeface="Calibri" pitchFamily="34" charset="0"/>
                <a:cs typeface="Times New Roman" pitchFamily="18" charset="0"/>
              </a:rPr>
              <a:t>业</a:t>
            </a:r>
            <a:r>
              <a:rPr lang="zh-CN" altLang="zh-CN" sz="1000" dirty="0" smtClean="0">
                <a:latin typeface="Calibri" pitchFamily="34" charset="0"/>
                <a:cs typeface="Times New Roman" pitchFamily="18" charset="0"/>
              </a:rPr>
              <a:t>经证明的</a:t>
            </a:r>
            <a:r>
              <a:rPr lang="zh-CN" altLang="en-US" sz="1000" dirty="0" smtClean="0">
                <a:latin typeface="Calibri" pitchFamily="34" charset="0"/>
                <a:cs typeface="Times New Roman" pitchFamily="18" charset="0"/>
              </a:rPr>
              <a:t>洞察力</a:t>
            </a:r>
            <a:r>
              <a:rPr lang="zh-CN" altLang="zh-CN" sz="1000" dirty="0" smtClean="0">
                <a:latin typeface="Calibri" pitchFamily="34" charset="0"/>
                <a:cs typeface="Times New Roman" pitchFamily="18" charset="0"/>
              </a:rPr>
              <a:t>来推动业务成果</a:t>
            </a:r>
            <a:r>
              <a:rPr lang="zh-CN" altLang="en-US" sz="1000" dirty="0" smtClean="0">
                <a:latin typeface="Calibri" pitchFamily="34" charset="0"/>
                <a:cs typeface="Times New Roman" pitchFamily="18" charset="0"/>
              </a:rPr>
              <a:t>提升</a:t>
            </a:r>
            <a:r>
              <a:rPr lang="zh-CN" altLang="zh-CN" sz="1000" dirty="0" smtClean="0">
                <a:latin typeface="Calibri" pitchFamily="34" charset="0"/>
                <a:cs typeface="Times New Roman" pitchFamily="18" charset="0"/>
              </a:rPr>
              <a:t>。</a:t>
            </a:r>
            <a:r>
              <a:rPr lang="en-US" altLang="zh-CN" sz="1000" dirty="0" smtClean="0">
                <a:latin typeface="Calibri" pitchFamily="34" charset="0"/>
                <a:cs typeface="Times New Roman" pitchFamily="18" charset="0"/>
              </a:rPr>
              <a:t> </a:t>
            </a:r>
            <a:endParaRPr lang="zh-CN" altLang="zh-CN" sz="1000" dirty="0" smtClean="0">
              <a:latin typeface="Calibri" pitchFamily="34" charset="0"/>
              <a:cs typeface="Times New Roman" pitchFamily="18" charset="0"/>
            </a:endParaRPr>
          </a:p>
          <a:p>
            <a:pPr algn="just"/>
            <a:r>
              <a:rPr lang="zh-CN" altLang="zh-CN" sz="1000" dirty="0" smtClean="0">
                <a:latin typeface="Calibri" pitchFamily="34" charset="0"/>
                <a:cs typeface="Times New Roman" pitchFamily="18" charset="0"/>
              </a:rPr>
              <a:t>统计：</a:t>
            </a:r>
            <a:r>
              <a:rPr lang="en-US" altLang="zh-CN" sz="1000" dirty="0" smtClean="0">
                <a:latin typeface="Calibri" pitchFamily="34" charset="0"/>
                <a:cs typeface="Times New Roman" pitchFamily="18" charset="0"/>
              </a:rPr>
              <a:t> </a:t>
            </a:r>
            <a:endParaRPr lang="zh-CN" altLang="zh-CN" sz="1000" dirty="0" smtClean="0">
              <a:latin typeface="Calibri" pitchFamily="34" charset="0"/>
              <a:cs typeface="Times New Roman" pitchFamily="18" charset="0"/>
            </a:endParaRPr>
          </a:p>
          <a:p>
            <a:pPr algn="just"/>
            <a:r>
              <a:rPr lang="zh-CN" altLang="zh-CN" sz="1000" b="1" dirty="0" smtClean="0">
                <a:latin typeface="Calibri" pitchFamily="34" charset="0"/>
                <a:cs typeface="Times New Roman" pitchFamily="18" charset="0"/>
              </a:rPr>
              <a:t>云计算</a:t>
            </a:r>
            <a:r>
              <a:rPr lang="zh-CN" altLang="zh-CN" sz="1000" dirty="0" smtClean="0">
                <a:latin typeface="Calibri" pitchFamily="34" charset="0"/>
                <a:cs typeface="Times New Roman" pitchFamily="18" charset="0"/>
              </a:rPr>
              <a:t>：</a:t>
            </a:r>
            <a:r>
              <a:rPr lang="en-US" altLang="zh-CN" sz="1000" dirty="0" smtClean="0">
                <a:latin typeface="Calibri" pitchFamily="34" charset="0"/>
                <a:cs typeface="Times New Roman" pitchFamily="18" charset="0"/>
              </a:rPr>
              <a:t> - </a:t>
            </a:r>
            <a:r>
              <a:rPr lang="zh-CN" altLang="zh-CN" sz="1000" dirty="0" smtClean="0">
                <a:latin typeface="Calibri" pitchFamily="34" charset="0"/>
                <a:cs typeface="Times New Roman" pitchFamily="18" charset="0"/>
              </a:rPr>
              <a:t>在</a:t>
            </a:r>
            <a:r>
              <a:rPr lang="en-US" altLang="zh-CN" sz="1000" dirty="0" smtClean="0">
                <a:latin typeface="Calibri" pitchFamily="34" charset="0"/>
                <a:cs typeface="Times New Roman" pitchFamily="18" charset="0"/>
              </a:rPr>
              <a:t>2014</a:t>
            </a:r>
            <a:r>
              <a:rPr lang="zh-CN" altLang="zh-CN" sz="1000" dirty="0" smtClean="0">
                <a:latin typeface="Calibri" pitchFamily="34" charset="0"/>
                <a:cs typeface="Times New Roman" pitchFamily="18" charset="0"/>
              </a:rPr>
              <a:t>年</a:t>
            </a:r>
            <a:r>
              <a:rPr lang="en-US" altLang="zh-CN" sz="1000" dirty="0" smtClean="0">
                <a:latin typeface="Calibri" pitchFamily="34" charset="0"/>
                <a:cs typeface="Times New Roman" pitchFamily="18" charset="0"/>
              </a:rPr>
              <a:t>1</a:t>
            </a:r>
            <a:r>
              <a:rPr lang="zh-CN" altLang="zh-CN" sz="1000" dirty="0" smtClean="0">
                <a:latin typeface="Calibri" pitchFamily="34" charset="0"/>
                <a:cs typeface="Times New Roman" pitchFamily="18" charset="0"/>
              </a:rPr>
              <a:t>月</a:t>
            </a:r>
            <a:r>
              <a:rPr lang="en-US" altLang="zh-CN" sz="1000" dirty="0" smtClean="0">
                <a:latin typeface="Calibri" pitchFamily="34" charset="0"/>
                <a:cs typeface="Times New Roman" pitchFamily="18" charset="0"/>
              </a:rPr>
              <a:t>17</a:t>
            </a:r>
            <a:r>
              <a:rPr lang="zh-CN" altLang="zh-CN" sz="1000" dirty="0" smtClean="0">
                <a:latin typeface="Calibri" pitchFamily="34" charset="0"/>
                <a:cs typeface="Times New Roman" pitchFamily="18" charset="0"/>
              </a:rPr>
              <a:t>日</a:t>
            </a:r>
            <a:r>
              <a:rPr lang="en-US" altLang="zh-CN" sz="1000" dirty="0" smtClean="0">
                <a:latin typeface="Calibri" pitchFamily="34" charset="0"/>
                <a:cs typeface="Times New Roman" pitchFamily="18" charset="0"/>
              </a:rPr>
              <a:t>IBM</a:t>
            </a:r>
            <a:r>
              <a:rPr lang="zh-CN" altLang="zh-CN" sz="1000" dirty="0" smtClean="0">
                <a:latin typeface="Calibri" pitchFamily="34" charset="0"/>
                <a:cs typeface="Times New Roman" pitchFamily="18" charset="0"/>
              </a:rPr>
              <a:t>宣布计划向云计算投入超过</a:t>
            </a:r>
            <a:r>
              <a:rPr lang="en-US" altLang="zh-CN" sz="1000" dirty="0" smtClean="0">
                <a:latin typeface="Calibri" pitchFamily="34" charset="0"/>
                <a:cs typeface="Times New Roman" pitchFamily="18" charset="0"/>
              </a:rPr>
              <a:t>12</a:t>
            </a:r>
            <a:r>
              <a:rPr lang="zh-CN" altLang="zh-CN" sz="1000" dirty="0" smtClean="0">
                <a:latin typeface="Calibri" pitchFamily="34" charset="0"/>
                <a:cs typeface="Times New Roman" pitchFamily="18" charset="0"/>
              </a:rPr>
              <a:t>亿美元，以扩展它的全球云</a:t>
            </a:r>
            <a:r>
              <a:rPr lang="zh-CN" altLang="en-US" sz="1000" dirty="0" smtClean="0">
                <a:latin typeface="Calibri" pitchFamily="34" charset="0"/>
                <a:cs typeface="Times New Roman" pitchFamily="18" charset="0"/>
              </a:rPr>
              <a:t>分布</a:t>
            </a:r>
            <a:r>
              <a:rPr lang="zh-CN" altLang="zh-CN" sz="1000" dirty="0" smtClean="0">
                <a:latin typeface="Calibri" pitchFamily="34" charset="0"/>
                <a:cs typeface="Times New Roman" pitchFamily="18" charset="0"/>
              </a:rPr>
              <a:t>，包括设计数据中心为客户带来更大的灵活性</a:t>
            </a:r>
            <a:r>
              <a:rPr lang="zh-CN" altLang="en-US" sz="1000" dirty="0" smtClean="0">
                <a:latin typeface="Calibri" pitchFamily="34" charset="0"/>
                <a:cs typeface="Times New Roman" pitchFamily="18" charset="0"/>
              </a:rPr>
              <a:t>、</a:t>
            </a:r>
            <a:r>
              <a:rPr lang="zh-CN" altLang="zh-CN" sz="1000" dirty="0" smtClean="0">
                <a:latin typeface="Calibri" pitchFamily="34" charset="0"/>
                <a:cs typeface="Times New Roman" pitchFamily="18" charset="0"/>
              </a:rPr>
              <a:t>透明度以及帮助</a:t>
            </a:r>
            <a:r>
              <a:rPr lang="zh-CN" altLang="en-US" sz="1000" dirty="0" smtClean="0">
                <a:latin typeface="Calibri" pitchFamily="34" charset="0"/>
                <a:cs typeface="Times New Roman" pitchFamily="18" charset="0"/>
              </a:rPr>
              <a:t>其</a:t>
            </a:r>
            <a:r>
              <a:rPr lang="zh-CN" altLang="zh-CN" sz="1000" dirty="0" smtClean="0">
                <a:latin typeface="Calibri" pitchFamily="34" charset="0"/>
                <a:cs typeface="Times New Roman" pitchFamily="18" charset="0"/>
              </a:rPr>
              <a:t>管理自己的数据，运行</a:t>
            </a:r>
            <a:r>
              <a:rPr lang="zh-CN" altLang="en-US" sz="1000" dirty="0" smtClean="0">
                <a:latin typeface="Calibri" pitchFamily="34" charset="0"/>
                <a:cs typeface="Times New Roman" pitchFamily="18" charset="0"/>
              </a:rPr>
              <a:t>其</a:t>
            </a:r>
            <a:r>
              <a:rPr lang="zh-CN" altLang="zh-CN" sz="1000" dirty="0" smtClean="0">
                <a:latin typeface="Calibri" pitchFamily="34" charset="0"/>
                <a:cs typeface="Times New Roman" pitchFamily="18" charset="0"/>
              </a:rPr>
              <a:t>业务，</a:t>
            </a:r>
            <a:r>
              <a:rPr lang="zh-CN" altLang="en-US" sz="1000" dirty="0" smtClean="0">
                <a:latin typeface="Calibri" pitchFamily="34" charset="0"/>
                <a:cs typeface="Times New Roman" pitchFamily="18" charset="0"/>
              </a:rPr>
              <a:t>采用</a:t>
            </a:r>
            <a:r>
              <a:rPr lang="zh-CN" altLang="zh-CN" sz="1000" dirty="0" smtClean="0">
                <a:latin typeface="Calibri" pitchFamily="34" charset="0"/>
                <a:cs typeface="Times New Roman" pitchFamily="18" charset="0"/>
              </a:rPr>
              <a:t>云计算部署</a:t>
            </a:r>
            <a:r>
              <a:rPr lang="zh-CN" altLang="en-US" sz="1000" dirty="0" smtClean="0">
                <a:latin typeface="Calibri" pitchFamily="34" charset="0"/>
                <a:cs typeface="Times New Roman" pitchFamily="18" charset="0"/>
              </a:rPr>
              <a:t>其</a:t>
            </a:r>
            <a:r>
              <a:rPr lang="en-US" altLang="zh-CN" sz="1000" dirty="0" smtClean="0">
                <a:latin typeface="Calibri" pitchFamily="34" charset="0"/>
                <a:cs typeface="Times New Roman" pitchFamily="18" charset="0"/>
              </a:rPr>
              <a:t>IT</a:t>
            </a:r>
            <a:r>
              <a:rPr lang="zh-CN" altLang="en-US" sz="1000" dirty="0" smtClean="0">
                <a:latin typeface="Calibri" pitchFamily="34" charset="0"/>
                <a:cs typeface="Times New Roman" pitchFamily="18" charset="0"/>
              </a:rPr>
              <a:t>本地化</a:t>
            </a:r>
            <a:r>
              <a:rPr lang="zh-CN" altLang="zh-CN" sz="1000" dirty="0" smtClean="0">
                <a:latin typeface="Calibri" pitchFamily="34" charset="0"/>
                <a:cs typeface="Times New Roman" pitchFamily="18" charset="0"/>
              </a:rPr>
              <a:t>运营。</a:t>
            </a:r>
            <a:r>
              <a:rPr lang="en-US" altLang="zh-CN" sz="1000" dirty="0" smtClean="0">
                <a:latin typeface="Calibri" pitchFamily="34" charset="0"/>
                <a:cs typeface="Times New Roman" pitchFamily="18" charset="0"/>
              </a:rPr>
              <a:t> </a:t>
            </a:r>
            <a:endParaRPr lang="zh-CN" altLang="zh-CN" sz="1000" dirty="0" smtClean="0">
              <a:latin typeface="Calibri" pitchFamily="34" charset="0"/>
              <a:cs typeface="Times New Roman" pitchFamily="18" charset="0"/>
            </a:endParaRPr>
          </a:p>
          <a:p>
            <a:pPr algn="just"/>
            <a:r>
              <a:rPr lang="en-US" altLang="zh-CN" sz="1000" dirty="0" smtClean="0">
                <a:latin typeface="Calibri" pitchFamily="34" charset="0"/>
                <a:cs typeface="Times New Roman" pitchFamily="18" charset="0"/>
              </a:rPr>
              <a:t>IBM</a:t>
            </a:r>
            <a:r>
              <a:rPr lang="zh-CN" altLang="zh-CN" sz="1000" dirty="0" smtClean="0">
                <a:latin typeface="Calibri" pitchFamily="34" charset="0"/>
                <a:cs typeface="Times New Roman" pitchFamily="18" charset="0"/>
              </a:rPr>
              <a:t>通过</a:t>
            </a:r>
            <a:r>
              <a:rPr lang="en-US" altLang="zh-CN" sz="1000" dirty="0" smtClean="0">
                <a:latin typeface="Calibri" pitchFamily="34" charset="0"/>
                <a:cs typeface="Times New Roman" pitchFamily="18" charset="0"/>
              </a:rPr>
              <a:t>IBM</a:t>
            </a:r>
            <a:r>
              <a:rPr lang="zh-CN" altLang="zh-CN" sz="1000" dirty="0" smtClean="0">
                <a:latin typeface="Calibri" pitchFamily="34" charset="0"/>
                <a:cs typeface="Times New Roman" pitchFamily="18" charset="0"/>
              </a:rPr>
              <a:t>公有云每天处理超过</a:t>
            </a:r>
            <a:r>
              <a:rPr lang="en-US" altLang="zh-CN" sz="1000" dirty="0" smtClean="0">
                <a:latin typeface="Calibri" pitchFamily="34" charset="0"/>
                <a:cs typeface="Times New Roman" pitchFamily="18" charset="0"/>
              </a:rPr>
              <a:t>5.5</a:t>
            </a:r>
            <a:r>
              <a:rPr lang="zh-CN" altLang="en-US" sz="1000" dirty="0" smtClean="0">
                <a:latin typeface="Calibri" pitchFamily="34" charset="0"/>
                <a:cs typeface="Times New Roman" pitchFamily="18" charset="0"/>
              </a:rPr>
              <a:t>百万</a:t>
            </a:r>
            <a:r>
              <a:rPr lang="zh-CN" altLang="zh-CN" sz="1000" dirty="0" smtClean="0">
                <a:latin typeface="Calibri" pitchFamily="34" charset="0"/>
                <a:cs typeface="Times New Roman" pitchFamily="18" charset="0"/>
              </a:rPr>
              <a:t>的客户交易量。</a:t>
            </a:r>
          </a:p>
          <a:p>
            <a:endParaRPr lang="en-US" altLang="zh-CN" sz="1000" dirty="0" smtClean="0">
              <a:cs typeface="Times New Roman" pitchFamily="18" charset="0"/>
            </a:endParaRPr>
          </a:p>
        </p:txBody>
      </p:sp>
      <p:sp>
        <p:nvSpPr>
          <p:cNvPr id="49156" name="Slide Number Placeholder 3"/>
          <p:cNvSpPr txBox="1">
            <a:spLocks noGrp="1"/>
          </p:cNvSpPr>
          <p:nvPr/>
        </p:nvSpPr>
        <p:spPr bwMode="auto">
          <a:xfrm>
            <a:off x="3884613" y="877728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1pPr>
            <a:lvl2pP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2pPr>
            <a:lvl3pP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3pPr>
            <a:lvl4pP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4pPr>
            <a:lvl5pP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9pPr>
          </a:lstStyle>
          <a:p>
            <a:pPr algn="r">
              <a:buClrTx/>
              <a:buSzTx/>
              <a:buFontTx/>
              <a:buNone/>
            </a:pPr>
            <a:fld id="{A8EF065C-40C3-4C1E-8DCF-6EE78860C10F}" type="slidenum">
              <a:rPr lang="en-US" altLang="zh-CN" sz="1300">
                <a:latin typeface="Arial" pitchFamily="34" charset="0"/>
                <a:cs typeface="Arial" pitchFamily="34" charset="0"/>
              </a:rPr>
              <a:pPr algn="r">
                <a:buClrTx/>
                <a:buSzTx/>
                <a:buFontTx/>
                <a:buNone/>
              </a:pPr>
              <a:t>7</a:t>
            </a:fld>
            <a:endParaRPr lang="en-US" altLang="zh-CN" sz="1300" dirty="0">
              <a:latin typeface="Arial" pitchFamily="34" charset="0"/>
              <a:cs typeface="Arial" pitchFamily="34" charset="0"/>
            </a:endParaRPr>
          </a:p>
        </p:txBody>
      </p:sp>
    </p:spTree>
    <p:extLst>
      <p:ext uri="{BB962C8B-B14F-4D97-AF65-F5344CB8AC3E}">
        <p14:creationId xmlns:p14="http://schemas.microsoft.com/office/powerpoint/2010/main" val="3177898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223963" y="735013"/>
            <a:ext cx="4830762" cy="3622675"/>
          </a:xfrm>
          <a:ln/>
        </p:spPr>
      </p:sp>
      <p:sp>
        <p:nvSpPr>
          <p:cNvPr id="50179" name="Notes Placeholder 2"/>
          <p:cNvSpPr>
            <a:spLocks noGrp="1"/>
          </p:cNvSpPr>
          <p:nvPr>
            <p:ph type="body" idx="1"/>
          </p:nvPr>
        </p:nvSpPr>
        <p:spPr>
          <a:xfrm>
            <a:off x="728663" y="4597400"/>
            <a:ext cx="5822950" cy="4348163"/>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p>
            <a:pPr defTabSz="914400" eaLnBrk="1" hangingPunct="1"/>
            <a:endParaRPr lang="en-US" altLang="zh-CN" dirty="0" smtClean="0"/>
          </a:p>
        </p:txBody>
      </p:sp>
      <p:sp>
        <p:nvSpPr>
          <p:cNvPr id="50180" name="Slide Number Placeholder 3"/>
          <p:cNvSpPr txBox="1">
            <a:spLocks noGrp="1"/>
          </p:cNvSpPr>
          <p:nvPr/>
        </p:nvSpPr>
        <p:spPr bwMode="auto">
          <a:xfrm>
            <a:off x="4124325" y="9196388"/>
            <a:ext cx="31543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0" tIns="0" rIns="0" bIns="0" anchor="b"/>
          <a:lstStyle>
            <a:lvl1pPr defTabSz="431800">
              <a:tabLst>
                <a:tab pos="684213" algn="l"/>
                <a:tab pos="1370013" algn="l"/>
                <a:tab pos="2054225" algn="l"/>
                <a:tab pos="2738438" algn="l"/>
              </a:tabLst>
              <a:defRPr sz="1200">
                <a:solidFill>
                  <a:srgbClr val="000000"/>
                </a:solidFill>
                <a:latin typeface="Times New Roman" pitchFamily="18" charset="0"/>
                <a:ea typeface="宋体" pitchFamily="2" charset="-122"/>
              </a:defRPr>
            </a:lvl1pPr>
            <a:lvl2pPr defTabSz="431800">
              <a:tabLst>
                <a:tab pos="684213" algn="l"/>
                <a:tab pos="1370013" algn="l"/>
                <a:tab pos="2054225" algn="l"/>
                <a:tab pos="2738438" algn="l"/>
              </a:tabLst>
              <a:defRPr sz="1200">
                <a:solidFill>
                  <a:srgbClr val="000000"/>
                </a:solidFill>
                <a:latin typeface="Times New Roman" pitchFamily="18" charset="0"/>
                <a:ea typeface="宋体" pitchFamily="2" charset="-122"/>
              </a:defRPr>
            </a:lvl2pPr>
            <a:lvl3pPr defTabSz="431800">
              <a:tabLst>
                <a:tab pos="684213" algn="l"/>
                <a:tab pos="1370013" algn="l"/>
                <a:tab pos="2054225" algn="l"/>
                <a:tab pos="2738438" algn="l"/>
              </a:tabLst>
              <a:defRPr sz="1200">
                <a:solidFill>
                  <a:srgbClr val="000000"/>
                </a:solidFill>
                <a:latin typeface="Times New Roman" pitchFamily="18" charset="0"/>
                <a:ea typeface="宋体" pitchFamily="2" charset="-122"/>
              </a:defRPr>
            </a:lvl3pPr>
            <a:lvl4pPr defTabSz="431800">
              <a:tabLst>
                <a:tab pos="684213" algn="l"/>
                <a:tab pos="1370013" algn="l"/>
                <a:tab pos="2054225" algn="l"/>
                <a:tab pos="2738438" algn="l"/>
              </a:tabLst>
              <a:defRPr sz="1200">
                <a:solidFill>
                  <a:srgbClr val="000000"/>
                </a:solidFill>
                <a:latin typeface="Times New Roman" pitchFamily="18" charset="0"/>
                <a:ea typeface="宋体" pitchFamily="2" charset="-122"/>
              </a:defRPr>
            </a:lvl4pPr>
            <a:lvl5pPr defTabSz="431800">
              <a:tabLst>
                <a:tab pos="684213" algn="l"/>
                <a:tab pos="1370013" algn="l"/>
                <a:tab pos="2054225" algn="l"/>
                <a:tab pos="2738438" algn="l"/>
              </a:tabLst>
              <a:defRPr sz="1200">
                <a:solidFill>
                  <a:srgbClr val="000000"/>
                </a:solidFill>
                <a:latin typeface="Times New Roman" pitchFamily="18" charset="0"/>
                <a:ea typeface="宋体" pitchFamily="2" charset="-122"/>
              </a:defRPr>
            </a:lvl5pPr>
            <a:lvl6pPr marL="2514600" indent="-228600" defTabSz="431800" eaLnBrk="0" fontAlgn="base" hangingPunct="0">
              <a:spcBef>
                <a:spcPct val="30000"/>
              </a:spcBef>
              <a:spcAft>
                <a:spcPct val="0"/>
              </a:spcAft>
              <a:buClr>
                <a:srgbClr val="000000"/>
              </a:buClr>
              <a:buSzPct val="100000"/>
              <a:buFont typeface="Times New Roman" pitchFamily="18" charset="0"/>
              <a:tabLst>
                <a:tab pos="684213" algn="l"/>
                <a:tab pos="1370013" algn="l"/>
                <a:tab pos="2054225" algn="l"/>
                <a:tab pos="2738438" algn="l"/>
              </a:tabLst>
              <a:defRPr sz="1200">
                <a:solidFill>
                  <a:srgbClr val="000000"/>
                </a:solidFill>
                <a:latin typeface="Times New Roman" pitchFamily="18" charset="0"/>
                <a:ea typeface="宋体" pitchFamily="2" charset="-122"/>
              </a:defRPr>
            </a:lvl6pPr>
            <a:lvl7pPr marL="2971800" indent="-228600" defTabSz="431800" eaLnBrk="0" fontAlgn="base" hangingPunct="0">
              <a:spcBef>
                <a:spcPct val="30000"/>
              </a:spcBef>
              <a:spcAft>
                <a:spcPct val="0"/>
              </a:spcAft>
              <a:buClr>
                <a:srgbClr val="000000"/>
              </a:buClr>
              <a:buSzPct val="100000"/>
              <a:buFont typeface="Times New Roman" pitchFamily="18" charset="0"/>
              <a:tabLst>
                <a:tab pos="684213" algn="l"/>
                <a:tab pos="1370013" algn="l"/>
                <a:tab pos="2054225" algn="l"/>
                <a:tab pos="2738438" algn="l"/>
              </a:tabLst>
              <a:defRPr sz="1200">
                <a:solidFill>
                  <a:srgbClr val="000000"/>
                </a:solidFill>
                <a:latin typeface="Times New Roman" pitchFamily="18" charset="0"/>
                <a:ea typeface="宋体" pitchFamily="2" charset="-122"/>
              </a:defRPr>
            </a:lvl7pPr>
            <a:lvl8pPr marL="3429000" indent="-228600" defTabSz="431800" eaLnBrk="0" fontAlgn="base" hangingPunct="0">
              <a:spcBef>
                <a:spcPct val="30000"/>
              </a:spcBef>
              <a:spcAft>
                <a:spcPct val="0"/>
              </a:spcAft>
              <a:buClr>
                <a:srgbClr val="000000"/>
              </a:buClr>
              <a:buSzPct val="100000"/>
              <a:buFont typeface="Times New Roman" pitchFamily="18" charset="0"/>
              <a:tabLst>
                <a:tab pos="684213" algn="l"/>
                <a:tab pos="1370013" algn="l"/>
                <a:tab pos="2054225" algn="l"/>
                <a:tab pos="2738438" algn="l"/>
              </a:tabLst>
              <a:defRPr sz="1200">
                <a:solidFill>
                  <a:srgbClr val="000000"/>
                </a:solidFill>
                <a:latin typeface="Times New Roman" pitchFamily="18" charset="0"/>
                <a:ea typeface="宋体" pitchFamily="2" charset="-122"/>
              </a:defRPr>
            </a:lvl8pPr>
            <a:lvl9pPr marL="3886200" indent="-228600" defTabSz="431800" eaLnBrk="0" fontAlgn="base" hangingPunct="0">
              <a:spcBef>
                <a:spcPct val="30000"/>
              </a:spcBef>
              <a:spcAft>
                <a:spcPct val="0"/>
              </a:spcAft>
              <a:buClr>
                <a:srgbClr val="000000"/>
              </a:buClr>
              <a:buSzPct val="100000"/>
              <a:buFont typeface="Times New Roman" pitchFamily="18" charset="0"/>
              <a:tabLst>
                <a:tab pos="684213" algn="l"/>
                <a:tab pos="1370013" algn="l"/>
                <a:tab pos="2054225" algn="l"/>
                <a:tab pos="2738438" algn="l"/>
              </a:tabLst>
              <a:defRPr sz="1200">
                <a:solidFill>
                  <a:srgbClr val="000000"/>
                </a:solidFill>
                <a:latin typeface="Times New Roman" pitchFamily="18" charset="0"/>
                <a:ea typeface="宋体" pitchFamily="2" charset="-122"/>
              </a:defRPr>
            </a:lvl9pPr>
          </a:lstStyle>
          <a:p>
            <a:pPr algn="r" hangingPunct="0">
              <a:buClrTx/>
              <a:buFontTx/>
              <a:buNone/>
            </a:pPr>
            <a:fld id="{5D4EDB0F-6CDA-4A4B-BCB2-A40F4E153B12}" type="slidenum">
              <a:rPr lang="en-US" altLang="zh-CN" sz="1300">
                <a:latin typeface="Arial" pitchFamily="34" charset="0"/>
              </a:rPr>
              <a:pPr algn="r" hangingPunct="0">
                <a:buClrTx/>
                <a:buFontTx/>
                <a:buNone/>
              </a:pPr>
              <a:t>8</a:t>
            </a:fld>
            <a:endParaRPr lang="en-US" altLang="zh-CN" sz="1300" dirty="0">
              <a:latin typeface="Arial" pitchFamily="34" charset="0"/>
            </a:endParaRPr>
          </a:p>
        </p:txBody>
      </p:sp>
    </p:spTree>
    <p:extLst>
      <p:ext uri="{BB962C8B-B14F-4D97-AF65-F5344CB8AC3E}">
        <p14:creationId xmlns:p14="http://schemas.microsoft.com/office/powerpoint/2010/main" val="242792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223963" y="735013"/>
            <a:ext cx="4832350" cy="3624262"/>
          </a:xfrm>
          <a:ln/>
        </p:spPr>
      </p:sp>
      <p:sp>
        <p:nvSpPr>
          <p:cNvPr id="51203" name="Notes Placeholder 2"/>
          <p:cNvSpPr>
            <a:spLocks noGrp="1"/>
          </p:cNvSpPr>
          <p:nvPr>
            <p:ph type="body" idx="1"/>
          </p:nvPr>
        </p:nvSpPr>
        <p:spPr>
          <a:xfrm>
            <a:off x="685800" y="4389438"/>
            <a:ext cx="5486400" cy="4157662"/>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40" tIns="45720" rIns="91440" bIns="45720"/>
          <a:lstStyle/>
          <a:p>
            <a:pPr eaLnBrk="1" hangingPunct="1">
              <a:spcBef>
                <a:spcPct val="0"/>
              </a:spcBef>
            </a:pPr>
            <a:r>
              <a:rPr lang="zh-CN" altLang="zh-CN" dirty="0" smtClean="0"/>
              <a:t>这便是</a:t>
            </a:r>
            <a:r>
              <a:rPr lang="zh-CN" altLang="en-US" dirty="0" smtClean="0"/>
              <a:t>智慧团队在现实中是什么样的</a:t>
            </a:r>
            <a:r>
              <a:rPr lang="zh-CN" altLang="zh-CN" dirty="0" smtClean="0"/>
              <a:t>。智慧</a:t>
            </a:r>
            <a:r>
              <a:rPr lang="zh-CN" altLang="en-US" dirty="0" smtClean="0"/>
              <a:t>团队</a:t>
            </a:r>
            <a:r>
              <a:rPr lang="zh-CN" altLang="zh-CN" dirty="0" smtClean="0"/>
              <a:t>承诺侧重于行为科学和人类洞察力分析</a:t>
            </a:r>
            <a:r>
              <a:rPr lang="zh-CN" altLang="en-US" dirty="0" smtClean="0"/>
              <a:t>、</a:t>
            </a:r>
            <a:r>
              <a:rPr lang="zh-CN" altLang="zh-CN" dirty="0" smtClean="0"/>
              <a:t>技术创新和促进提高的分析。我们是可以结合每个元素来影响业务成果的唯一一家公司。</a:t>
            </a:r>
            <a:r>
              <a:rPr lang="zh-CN" altLang="zh-CN" i="1" dirty="0" smtClean="0"/>
              <a:t>只有我们能够将所有这三种结合起来，</a:t>
            </a:r>
            <a:r>
              <a:rPr lang="zh-CN" altLang="en-US" i="1" dirty="0" smtClean="0"/>
              <a:t>以</a:t>
            </a:r>
            <a:r>
              <a:rPr lang="zh-CN" altLang="zh-CN" i="1" dirty="0" smtClean="0"/>
              <a:t>推动业务成果</a:t>
            </a:r>
            <a:r>
              <a:rPr lang="zh-CN" altLang="en-US" i="1" dirty="0" smtClean="0"/>
              <a:t>提升</a:t>
            </a:r>
            <a:r>
              <a:rPr lang="zh-CN" altLang="zh-CN" i="1" dirty="0" smtClean="0"/>
              <a:t>。如果它没有推动业务成果</a:t>
            </a:r>
            <a:r>
              <a:rPr lang="zh-CN" altLang="en-US" i="1" dirty="0" smtClean="0"/>
              <a:t>提升</a:t>
            </a:r>
            <a:r>
              <a:rPr lang="zh-CN" altLang="zh-CN" i="1" dirty="0" smtClean="0"/>
              <a:t>，</a:t>
            </a:r>
            <a:r>
              <a:rPr lang="zh-CN" altLang="en-US" i="1" dirty="0" smtClean="0"/>
              <a:t>那就是</a:t>
            </a:r>
            <a:r>
              <a:rPr lang="zh-CN" altLang="zh-CN" i="1" dirty="0" smtClean="0"/>
              <a:t>我们失败了。</a:t>
            </a:r>
            <a:endParaRPr lang="en-US" altLang="zh-CN" i="1" dirty="0" smtClean="0"/>
          </a:p>
        </p:txBody>
      </p:sp>
      <p:sp>
        <p:nvSpPr>
          <p:cNvPr id="51204" name="Slide Number Placeholder 3"/>
          <p:cNvSpPr txBox="1">
            <a:spLocks noGrp="1"/>
          </p:cNvSpPr>
          <p:nvPr/>
        </p:nvSpPr>
        <p:spPr bwMode="auto">
          <a:xfrm>
            <a:off x="3884613" y="877728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1pPr>
            <a:lvl2pP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2pPr>
            <a:lvl3pP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3pPr>
            <a:lvl4pP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4pPr>
            <a:lvl5pP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rgbClr val="000000"/>
                </a:solidFill>
                <a:latin typeface="Times New Roman" pitchFamily="18" charset="0"/>
                <a:ea typeface="宋体" pitchFamily="2" charset="-122"/>
              </a:defRPr>
            </a:lvl9pPr>
          </a:lstStyle>
          <a:p>
            <a:pPr algn="r">
              <a:buClrTx/>
              <a:buSzTx/>
              <a:buFontTx/>
              <a:buNone/>
            </a:pPr>
            <a:fld id="{F2F7BE82-E803-4B46-A7A2-C0F36EA0B1A1}" type="slidenum">
              <a:rPr lang="en-US" altLang="zh-CN" sz="1300">
                <a:latin typeface="Arial" pitchFamily="34" charset="0"/>
                <a:cs typeface="Arial" pitchFamily="34" charset="0"/>
              </a:rPr>
              <a:pPr algn="r">
                <a:buClrTx/>
                <a:buSzTx/>
                <a:buFontTx/>
                <a:buNone/>
              </a:pPr>
              <a:t>10</a:t>
            </a:fld>
            <a:endParaRPr lang="en-US" altLang="zh-CN" sz="1300" dirty="0">
              <a:latin typeface="Arial" pitchFamily="34" charset="0"/>
              <a:cs typeface="Arial" pitchFamily="34" charset="0"/>
            </a:endParaRPr>
          </a:p>
        </p:txBody>
      </p:sp>
    </p:spTree>
    <p:extLst>
      <p:ext uri="{BB962C8B-B14F-4D97-AF65-F5344CB8AC3E}">
        <p14:creationId xmlns:p14="http://schemas.microsoft.com/office/powerpoint/2010/main" val="197457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20775" y="693738"/>
            <a:ext cx="4618038" cy="3463925"/>
          </a:xfrm>
          <a:ln/>
        </p:spPr>
      </p:sp>
      <p:sp>
        <p:nvSpPr>
          <p:cNvPr id="52227" name="Text Box 3"/>
          <p:cNvSpPr>
            <a:spLocks noGrp="1" noChangeArrowheads="1"/>
          </p:cNvSpPr>
          <p:nvPr>
            <p:ph type="body" idx="1"/>
          </p:nvPr>
        </p:nvSpPr>
        <p:spPr>
          <a:xfrm>
            <a:off x="685800" y="4389438"/>
            <a:ext cx="5486400" cy="41576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601" tIns="45630" rIns="91601" bIns="45630"/>
          <a:lstStyle/>
          <a:p>
            <a:pPr>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dirty="0" smtClean="0"/>
              <a:t>IBM </a:t>
            </a:r>
            <a:r>
              <a:rPr lang="zh-CN" altLang="en-US" b="1" dirty="0" smtClean="0"/>
              <a:t>安全目录集成器</a:t>
            </a:r>
            <a:r>
              <a:rPr lang="en-US" altLang="zh-CN" b="1" dirty="0" smtClean="0"/>
              <a:t>: http://www-03.ibm.com/software/products/en/directoryintegrator</a:t>
            </a:r>
          </a:p>
          <a:p>
            <a:pPr>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dirty="0" err="1" smtClean="0"/>
              <a:t>WebSphere</a:t>
            </a:r>
            <a:r>
              <a:rPr lang="en-US" altLang="zh-CN" b="1" dirty="0" smtClean="0"/>
              <a:t> Cast Iron </a:t>
            </a:r>
            <a:r>
              <a:rPr lang="zh-CN" altLang="en-US" b="1" dirty="0" smtClean="0"/>
              <a:t>云集成</a:t>
            </a:r>
            <a:r>
              <a:rPr lang="en-US" altLang="zh-CN" b="1" dirty="0" smtClean="0"/>
              <a:t>: http://www-03.ibm.com/software/products/en/castiron-cloud-integration</a:t>
            </a:r>
          </a:p>
          <a:p>
            <a:pPr>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dirty="0" smtClean="0"/>
              <a:t>IBM </a:t>
            </a:r>
            <a:r>
              <a:rPr lang="en-US" altLang="zh-CN" b="1" dirty="0" err="1" smtClean="0"/>
              <a:t>Worklight</a:t>
            </a:r>
            <a:r>
              <a:rPr lang="en-US" altLang="zh-CN" b="1" dirty="0" smtClean="0"/>
              <a:t>: http://www-03.ibm.com/software/products/en/worklight</a:t>
            </a:r>
          </a:p>
          <a:p>
            <a:pPr>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b="1" dirty="0" smtClean="0"/>
          </a:p>
        </p:txBody>
      </p:sp>
      <p:sp>
        <p:nvSpPr>
          <p:cNvPr id="52228" name="Text Box 4"/>
          <p:cNvSpPr txBox="1">
            <a:spLocks noChangeArrowheads="1"/>
          </p:cNvSpPr>
          <p:nvPr/>
        </p:nvSpPr>
        <p:spPr bwMode="auto">
          <a:xfrm>
            <a:off x="3884613" y="8777288"/>
            <a:ext cx="29718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601" tIns="45630" rIns="91601" bIns="45630" anchor="b"/>
          <a:lstStyle>
            <a:lvl1pPr defTabSz="431800" eaLnBrk="0" hangingPunct="0">
              <a:tabLst>
                <a:tab pos="0" algn="l"/>
                <a:tab pos="865188" algn="l"/>
                <a:tab pos="1730375" algn="l"/>
                <a:tab pos="2595563" algn="l"/>
                <a:tab pos="3459163" algn="l"/>
                <a:tab pos="4324350" algn="l"/>
                <a:tab pos="5189538" algn="l"/>
                <a:tab pos="6054725" algn="l"/>
                <a:tab pos="6919913" algn="l"/>
                <a:tab pos="7785100" algn="l"/>
                <a:tab pos="8648700" algn="l"/>
                <a:tab pos="9513888" algn="l"/>
              </a:tabLst>
              <a:defRPr sz="2400">
                <a:solidFill>
                  <a:srgbClr val="000000"/>
                </a:solidFill>
                <a:latin typeface="Arial" pitchFamily="34" charset="0"/>
                <a:ea typeface="MS Gothic" pitchFamily="49" charset="-128"/>
              </a:defRPr>
            </a:lvl1pPr>
            <a:lvl2pPr defTabSz="431800" eaLnBrk="0" hangingPunct="0">
              <a:tabLst>
                <a:tab pos="0" algn="l"/>
                <a:tab pos="865188" algn="l"/>
                <a:tab pos="1730375" algn="l"/>
                <a:tab pos="2595563" algn="l"/>
                <a:tab pos="3459163" algn="l"/>
                <a:tab pos="4324350" algn="l"/>
                <a:tab pos="5189538" algn="l"/>
                <a:tab pos="6054725" algn="l"/>
                <a:tab pos="6919913" algn="l"/>
                <a:tab pos="7785100" algn="l"/>
                <a:tab pos="8648700" algn="l"/>
                <a:tab pos="9513888" algn="l"/>
              </a:tabLst>
              <a:defRPr sz="2400">
                <a:solidFill>
                  <a:srgbClr val="000000"/>
                </a:solidFill>
                <a:latin typeface="Arial" pitchFamily="34" charset="0"/>
                <a:ea typeface="MS Gothic" pitchFamily="49" charset="-128"/>
              </a:defRPr>
            </a:lvl2pPr>
            <a:lvl3pPr defTabSz="431800" eaLnBrk="0" hangingPunct="0">
              <a:tabLst>
                <a:tab pos="0" algn="l"/>
                <a:tab pos="865188" algn="l"/>
                <a:tab pos="1730375" algn="l"/>
                <a:tab pos="2595563" algn="l"/>
                <a:tab pos="3459163" algn="l"/>
                <a:tab pos="4324350" algn="l"/>
                <a:tab pos="5189538" algn="l"/>
                <a:tab pos="6054725" algn="l"/>
                <a:tab pos="6919913" algn="l"/>
                <a:tab pos="7785100" algn="l"/>
                <a:tab pos="8648700" algn="l"/>
                <a:tab pos="9513888" algn="l"/>
              </a:tabLst>
              <a:defRPr sz="2400">
                <a:solidFill>
                  <a:srgbClr val="000000"/>
                </a:solidFill>
                <a:latin typeface="Arial" pitchFamily="34" charset="0"/>
                <a:ea typeface="MS Gothic" pitchFamily="49" charset="-128"/>
              </a:defRPr>
            </a:lvl3pPr>
            <a:lvl4pPr defTabSz="431800" eaLnBrk="0" hangingPunct="0">
              <a:tabLst>
                <a:tab pos="0" algn="l"/>
                <a:tab pos="865188" algn="l"/>
                <a:tab pos="1730375" algn="l"/>
                <a:tab pos="2595563" algn="l"/>
                <a:tab pos="3459163" algn="l"/>
                <a:tab pos="4324350" algn="l"/>
                <a:tab pos="5189538" algn="l"/>
                <a:tab pos="6054725" algn="l"/>
                <a:tab pos="6919913" algn="l"/>
                <a:tab pos="7785100" algn="l"/>
                <a:tab pos="8648700" algn="l"/>
                <a:tab pos="9513888" algn="l"/>
              </a:tabLst>
              <a:defRPr sz="2400">
                <a:solidFill>
                  <a:srgbClr val="000000"/>
                </a:solidFill>
                <a:latin typeface="Arial" pitchFamily="34" charset="0"/>
                <a:ea typeface="MS Gothic" pitchFamily="49" charset="-128"/>
              </a:defRPr>
            </a:lvl4pPr>
            <a:lvl5pPr defTabSz="431800" eaLnBrk="0" hangingPunct="0">
              <a:tabLst>
                <a:tab pos="0" algn="l"/>
                <a:tab pos="865188" algn="l"/>
                <a:tab pos="1730375" algn="l"/>
                <a:tab pos="2595563" algn="l"/>
                <a:tab pos="3459163" algn="l"/>
                <a:tab pos="4324350" algn="l"/>
                <a:tab pos="5189538" algn="l"/>
                <a:tab pos="6054725" algn="l"/>
                <a:tab pos="6919913" algn="l"/>
                <a:tab pos="7785100" algn="l"/>
                <a:tab pos="8648700" algn="l"/>
                <a:tab pos="9513888" algn="l"/>
              </a:tabLst>
              <a:defRPr sz="2400">
                <a:solidFill>
                  <a:srgbClr val="000000"/>
                </a:solidFill>
                <a:latin typeface="Arial" pitchFamily="34" charset="0"/>
                <a:ea typeface="MS Gothic" pitchFamily="49" charset="-128"/>
              </a:defRPr>
            </a:lvl5pPr>
            <a:lvl6pPr marL="2514600" indent="-228600" algn="ctr" defTabSz="431800" eaLnBrk="0" fontAlgn="base" hangingPunct="0">
              <a:spcBef>
                <a:spcPct val="0"/>
              </a:spcBef>
              <a:spcAft>
                <a:spcPct val="0"/>
              </a:spcAft>
              <a:buClr>
                <a:srgbClr val="000000"/>
              </a:buClr>
              <a:buSzPct val="100000"/>
              <a:buFont typeface="Times New Roman" pitchFamily="18" charset="0"/>
              <a:tabLst>
                <a:tab pos="0" algn="l"/>
                <a:tab pos="865188" algn="l"/>
                <a:tab pos="1730375" algn="l"/>
                <a:tab pos="2595563" algn="l"/>
                <a:tab pos="3459163" algn="l"/>
                <a:tab pos="4324350" algn="l"/>
                <a:tab pos="5189538" algn="l"/>
                <a:tab pos="6054725" algn="l"/>
                <a:tab pos="6919913" algn="l"/>
                <a:tab pos="7785100" algn="l"/>
                <a:tab pos="8648700" algn="l"/>
                <a:tab pos="9513888" algn="l"/>
              </a:tabLst>
              <a:defRPr sz="2400">
                <a:solidFill>
                  <a:srgbClr val="000000"/>
                </a:solidFill>
                <a:latin typeface="Arial" pitchFamily="34" charset="0"/>
                <a:ea typeface="MS Gothic" pitchFamily="49" charset="-128"/>
              </a:defRPr>
            </a:lvl6pPr>
            <a:lvl7pPr marL="2971800" indent="-228600" algn="ctr" defTabSz="431800" eaLnBrk="0" fontAlgn="base" hangingPunct="0">
              <a:spcBef>
                <a:spcPct val="0"/>
              </a:spcBef>
              <a:spcAft>
                <a:spcPct val="0"/>
              </a:spcAft>
              <a:buClr>
                <a:srgbClr val="000000"/>
              </a:buClr>
              <a:buSzPct val="100000"/>
              <a:buFont typeface="Times New Roman" pitchFamily="18" charset="0"/>
              <a:tabLst>
                <a:tab pos="0" algn="l"/>
                <a:tab pos="865188" algn="l"/>
                <a:tab pos="1730375" algn="l"/>
                <a:tab pos="2595563" algn="l"/>
                <a:tab pos="3459163" algn="l"/>
                <a:tab pos="4324350" algn="l"/>
                <a:tab pos="5189538" algn="l"/>
                <a:tab pos="6054725" algn="l"/>
                <a:tab pos="6919913" algn="l"/>
                <a:tab pos="7785100" algn="l"/>
                <a:tab pos="8648700" algn="l"/>
                <a:tab pos="9513888" algn="l"/>
              </a:tabLst>
              <a:defRPr sz="2400">
                <a:solidFill>
                  <a:srgbClr val="000000"/>
                </a:solidFill>
                <a:latin typeface="Arial" pitchFamily="34" charset="0"/>
                <a:ea typeface="MS Gothic" pitchFamily="49" charset="-128"/>
              </a:defRPr>
            </a:lvl7pPr>
            <a:lvl8pPr marL="3429000" indent="-228600" algn="ctr" defTabSz="431800" eaLnBrk="0" fontAlgn="base" hangingPunct="0">
              <a:spcBef>
                <a:spcPct val="0"/>
              </a:spcBef>
              <a:spcAft>
                <a:spcPct val="0"/>
              </a:spcAft>
              <a:buClr>
                <a:srgbClr val="000000"/>
              </a:buClr>
              <a:buSzPct val="100000"/>
              <a:buFont typeface="Times New Roman" pitchFamily="18" charset="0"/>
              <a:tabLst>
                <a:tab pos="0" algn="l"/>
                <a:tab pos="865188" algn="l"/>
                <a:tab pos="1730375" algn="l"/>
                <a:tab pos="2595563" algn="l"/>
                <a:tab pos="3459163" algn="l"/>
                <a:tab pos="4324350" algn="l"/>
                <a:tab pos="5189538" algn="l"/>
                <a:tab pos="6054725" algn="l"/>
                <a:tab pos="6919913" algn="l"/>
                <a:tab pos="7785100" algn="l"/>
                <a:tab pos="8648700" algn="l"/>
                <a:tab pos="9513888" algn="l"/>
              </a:tabLst>
              <a:defRPr sz="2400">
                <a:solidFill>
                  <a:srgbClr val="000000"/>
                </a:solidFill>
                <a:latin typeface="Arial" pitchFamily="34" charset="0"/>
                <a:ea typeface="MS Gothic" pitchFamily="49" charset="-128"/>
              </a:defRPr>
            </a:lvl8pPr>
            <a:lvl9pPr marL="3886200" indent="-228600" algn="ctr" defTabSz="431800" eaLnBrk="0" fontAlgn="base" hangingPunct="0">
              <a:spcBef>
                <a:spcPct val="0"/>
              </a:spcBef>
              <a:spcAft>
                <a:spcPct val="0"/>
              </a:spcAft>
              <a:buClr>
                <a:srgbClr val="000000"/>
              </a:buClr>
              <a:buSzPct val="100000"/>
              <a:buFont typeface="Times New Roman" pitchFamily="18" charset="0"/>
              <a:tabLst>
                <a:tab pos="0" algn="l"/>
                <a:tab pos="865188" algn="l"/>
                <a:tab pos="1730375" algn="l"/>
                <a:tab pos="2595563" algn="l"/>
                <a:tab pos="3459163" algn="l"/>
                <a:tab pos="4324350" algn="l"/>
                <a:tab pos="5189538" algn="l"/>
                <a:tab pos="6054725" algn="l"/>
                <a:tab pos="6919913" algn="l"/>
                <a:tab pos="7785100" algn="l"/>
                <a:tab pos="8648700" algn="l"/>
                <a:tab pos="9513888" algn="l"/>
              </a:tabLst>
              <a:defRPr sz="2400">
                <a:solidFill>
                  <a:srgbClr val="000000"/>
                </a:solidFill>
                <a:latin typeface="Arial" pitchFamily="34" charset="0"/>
                <a:ea typeface="MS Gothic" pitchFamily="49" charset="-128"/>
              </a:defRPr>
            </a:lvl9pPr>
          </a:lstStyle>
          <a:p>
            <a:pPr algn="r" eaLnBrk="1" hangingPunct="1">
              <a:buClrTx/>
              <a:buFontTx/>
              <a:buNone/>
              <a:defRPr/>
            </a:pPr>
            <a:fld id="{E59E83A1-3B4D-4C4D-8768-2366EE90EF13}" type="slidenum">
              <a:rPr lang="en-US" altLang="zh-CN" sz="1200" smtClean="0">
                <a:ea typeface="宋体" pitchFamily="2" charset="-122"/>
                <a:cs typeface="Arial" pitchFamily="34" charset="0"/>
              </a:rPr>
              <a:pPr algn="r" eaLnBrk="1" hangingPunct="1">
                <a:buClrTx/>
                <a:buFontTx/>
                <a:buNone/>
                <a:defRPr/>
              </a:pPr>
              <a:t>19</a:t>
            </a:fld>
            <a:endParaRPr lang="en-US" altLang="zh-CN" sz="1200" dirty="0" smtClean="0">
              <a:ea typeface="宋体" pitchFamily="2" charset="-122"/>
              <a:cs typeface="Arial" pitchFamily="34" charset="0"/>
            </a:endParaRPr>
          </a:p>
        </p:txBody>
      </p:sp>
    </p:spTree>
    <p:extLst>
      <p:ext uri="{BB962C8B-B14F-4D97-AF65-F5344CB8AC3E}">
        <p14:creationId xmlns:p14="http://schemas.microsoft.com/office/powerpoint/2010/main" val="180529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881438" y="877887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204788" indent="-195263" defTabSz="474663">
              <a:tabLst>
                <a:tab pos="204788" algn="l"/>
                <a:tab pos="677863" algn="l"/>
                <a:tab pos="1152525" algn="l"/>
                <a:tab pos="1627188" algn="l"/>
                <a:tab pos="2101850" algn="l"/>
                <a:tab pos="2576513" algn="l"/>
                <a:tab pos="3049588" algn="l"/>
                <a:tab pos="3524250" algn="l"/>
                <a:tab pos="3998913" algn="l"/>
                <a:tab pos="4473575" algn="l"/>
                <a:tab pos="4948238" algn="l"/>
                <a:tab pos="5421313" algn="l"/>
                <a:tab pos="5895975" algn="l"/>
                <a:tab pos="6370638" algn="l"/>
                <a:tab pos="6845300" algn="l"/>
                <a:tab pos="7319963" algn="l"/>
                <a:tab pos="7793038" algn="l"/>
                <a:tab pos="8267700" algn="l"/>
                <a:tab pos="8742363" algn="l"/>
                <a:tab pos="9217025" algn="l"/>
                <a:tab pos="9691688" algn="l"/>
              </a:tabLst>
              <a:defRPr sz="1200">
                <a:solidFill>
                  <a:srgbClr val="000000"/>
                </a:solidFill>
                <a:latin typeface="Times New Roman" pitchFamily="18" charset="0"/>
                <a:ea typeface="宋体" pitchFamily="2" charset="-122"/>
              </a:defRPr>
            </a:lvl1pPr>
            <a:lvl2pPr defTabSz="474663">
              <a:tabLst>
                <a:tab pos="204788" algn="l"/>
                <a:tab pos="677863" algn="l"/>
                <a:tab pos="1152525" algn="l"/>
                <a:tab pos="1627188" algn="l"/>
                <a:tab pos="2101850" algn="l"/>
                <a:tab pos="2576513" algn="l"/>
                <a:tab pos="3049588" algn="l"/>
                <a:tab pos="3524250" algn="l"/>
                <a:tab pos="3998913" algn="l"/>
                <a:tab pos="4473575" algn="l"/>
                <a:tab pos="4948238" algn="l"/>
                <a:tab pos="5421313" algn="l"/>
                <a:tab pos="5895975" algn="l"/>
                <a:tab pos="6370638" algn="l"/>
                <a:tab pos="6845300" algn="l"/>
                <a:tab pos="7319963" algn="l"/>
                <a:tab pos="7793038" algn="l"/>
                <a:tab pos="8267700" algn="l"/>
                <a:tab pos="8742363" algn="l"/>
                <a:tab pos="9217025" algn="l"/>
                <a:tab pos="9691688" algn="l"/>
              </a:tabLst>
              <a:defRPr sz="1200">
                <a:solidFill>
                  <a:srgbClr val="000000"/>
                </a:solidFill>
                <a:latin typeface="Times New Roman" pitchFamily="18" charset="0"/>
                <a:ea typeface="宋体" pitchFamily="2" charset="-122"/>
              </a:defRPr>
            </a:lvl2pPr>
            <a:lvl3pPr defTabSz="474663">
              <a:tabLst>
                <a:tab pos="204788" algn="l"/>
                <a:tab pos="677863" algn="l"/>
                <a:tab pos="1152525" algn="l"/>
                <a:tab pos="1627188" algn="l"/>
                <a:tab pos="2101850" algn="l"/>
                <a:tab pos="2576513" algn="l"/>
                <a:tab pos="3049588" algn="l"/>
                <a:tab pos="3524250" algn="l"/>
                <a:tab pos="3998913" algn="l"/>
                <a:tab pos="4473575" algn="l"/>
                <a:tab pos="4948238" algn="l"/>
                <a:tab pos="5421313" algn="l"/>
                <a:tab pos="5895975" algn="l"/>
                <a:tab pos="6370638" algn="l"/>
                <a:tab pos="6845300" algn="l"/>
                <a:tab pos="7319963" algn="l"/>
                <a:tab pos="7793038" algn="l"/>
                <a:tab pos="8267700" algn="l"/>
                <a:tab pos="8742363" algn="l"/>
                <a:tab pos="9217025" algn="l"/>
                <a:tab pos="9691688" algn="l"/>
              </a:tabLst>
              <a:defRPr sz="1200">
                <a:solidFill>
                  <a:srgbClr val="000000"/>
                </a:solidFill>
                <a:latin typeface="Times New Roman" pitchFamily="18" charset="0"/>
                <a:ea typeface="宋体" pitchFamily="2" charset="-122"/>
              </a:defRPr>
            </a:lvl3pPr>
            <a:lvl4pPr defTabSz="474663">
              <a:tabLst>
                <a:tab pos="204788" algn="l"/>
                <a:tab pos="677863" algn="l"/>
                <a:tab pos="1152525" algn="l"/>
                <a:tab pos="1627188" algn="l"/>
                <a:tab pos="2101850" algn="l"/>
                <a:tab pos="2576513" algn="l"/>
                <a:tab pos="3049588" algn="l"/>
                <a:tab pos="3524250" algn="l"/>
                <a:tab pos="3998913" algn="l"/>
                <a:tab pos="4473575" algn="l"/>
                <a:tab pos="4948238" algn="l"/>
                <a:tab pos="5421313" algn="l"/>
                <a:tab pos="5895975" algn="l"/>
                <a:tab pos="6370638" algn="l"/>
                <a:tab pos="6845300" algn="l"/>
                <a:tab pos="7319963" algn="l"/>
                <a:tab pos="7793038" algn="l"/>
                <a:tab pos="8267700" algn="l"/>
                <a:tab pos="8742363" algn="l"/>
                <a:tab pos="9217025" algn="l"/>
                <a:tab pos="9691688" algn="l"/>
              </a:tabLst>
              <a:defRPr sz="1200">
                <a:solidFill>
                  <a:srgbClr val="000000"/>
                </a:solidFill>
                <a:latin typeface="Times New Roman" pitchFamily="18" charset="0"/>
                <a:ea typeface="宋体" pitchFamily="2" charset="-122"/>
              </a:defRPr>
            </a:lvl4pPr>
            <a:lvl5pPr defTabSz="474663">
              <a:tabLst>
                <a:tab pos="204788" algn="l"/>
                <a:tab pos="677863" algn="l"/>
                <a:tab pos="1152525" algn="l"/>
                <a:tab pos="1627188" algn="l"/>
                <a:tab pos="2101850" algn="l"/>
                <a:tab pos="2576513" algn="l"/>
                <a:tab pos="3049588" algn="l"/>
                <a:tab pos="3524250" algn="l"/>
                <a:tab pos="3998913" algn="l"/>
                <a:tab pos="4473575" algn="l"/>
                <a:tab pos="4948238" algn="l"/>
                <a:tab pos="5421313" algn="l"/>
                <a:tab pos="5895975" algn="l"/>
                <a:tab pos="6370638" algn="l"/>
                <a:tab pos="6845300" algn="l"/>
                <a:tab pos="7319963" algn="l"/>
                <a:tab pos="7793038" algn="l"/>
                <a:tab pos="8267700" algn="l"/>
                <a:tab pos="8742363" algn="l"/>
                <a:tab pos="9217025" algn="l"/>
                <a:tab pos="9691688" algn="l"/>
              </a:tabLst>
              <a:defRPr sz="1200">
                <a:solidFill>
                  <a:srgbClr val="000000"/>
                </a:solidFill>
                <a:latin typeface="Times New Roman" pitchFamily="18" charset="0"/>
                <a:ea typeface="宋体" pitchFamily="2" charset="-122"/>
              </a:defRPr>
            </a:lvl5pPr>
            <a:lvl6pPr marL="2514600" indent="-228600" defTabSz="474663" eaLnBrk="0" fontAlgn="base" hangingPunct="0">
              <a:spcBef>
                <a:spcPct val="30000"/>
              </a:spcBef>
              <a:spcAft>
                <a:spcPct val="0"/>
              </a:spcAft>
              <a:buClr>
                <a:srgbClr val="000000"/>
              </a:buClr>
              <a:buSzPct val="100000"/>
              <a:buFont typeface="Times New Roman" pitchFamily="18" charset="0"/>
              <a:tabLst>
                <a:tab pos="204788" algn="l"/>
                <a:tab pos="677863" algn="l"/>
                <a:tab pos="1152525" algn="l"/>
                <a:tab pos="1627188" algn="l"/>
                <a:tab pos="2101850" algn="l"/>
                <a:tab pos="2576513" algn="l"/>
                <a:tab pos="3049588" algn="l"/>
                <a:tab pos="3524250" algn="l"/>
                <a:tab pos="3998913" algn="l"/>
                <a:tab pos="4473575" algn="l"/>
                <a:tab pos="4948238" algn="l"/>
                <a:tab pos="5421313" algn="l"/>
                <a:tab pos="5895975" algn="l"/>
                <a:tab pos="6370638" algn="l"/>
                <a:tab pos="6845300" algn="l"/>
                <a:tab pos="7319963" algn="l"/>
                <a:tab pos="7793038" algn="l"/>
                <a:tab pos="8267700" algn="l"/>
                <a:tab pos="8742363" algn="l"/>
                <a:tab pos="9217025" algn="l"/>
                <a:tab pos="9691688" algn="l"/>
              </a:tabLst>
              <a:defRPr sz="1200">
                <a:solidFill>
                  <a:srgbClr val="000000"/>
                </a:solidFill>
                <a:latin typeface="Times New Roman" pitchFamily="18" charset="0"/>
                <a:ea typeface="宋体" pitchFamily="2" charset="-122"/>
              </a:defRPr>
            </a:lvl6pPr>
            <a:lvl7pPr marL="2971800" indent="-228600" defTabSz="474663" eaLnBrk="0" fontAlgn="base" hangingPunct="0">
              <a:spcBef>
                <a:spcPct val="30000"/>
              </a:spcBef>
              <a:spcAft>
                <a:spcPct val="0"/>
              </a:spcAft>
              <a:buClr>
                <a:srgbClr val="000000"/>
              </a:buClr>
              <a:buSzPct val="100000"/>
              <a:buFont typeface="Times New Roman" pitchFamily="18" charset="0"/>
              <a:tabLst>
                <a:tab pos="204788" algn="l"/>
                <a:tab pos="677863" algn="l"/>
                <a:tab pos="1152525" algn="l"/>
                <a:tab pos="1627188" algn="l"/>
                <a:tab pos="2101850" algn="l"/>
                <a:tab pos="2576513" algn="l"/>
                <a:tab pos="3049588" algn="l"/>
                <a:tab pos="3524250" algn="l"/>
                <a:tab pos="3998913" algn="l"/>
                <a:tab pos="4473575" algn="l"/>
                <a:tab pos="4948238" algn="l"/>
                <a:tab pos="5421313" algn="l"/>
                <a:tab pos="5895975" algn="l"/>
                <a:tab pos="6370638" algn="l"/>
                <a:tab pos="6845300" algn="l"/>
                <a:tab pos="7319963" algn="l"/>
                <a:tab pos="7793038" algn="l"/>
                <a:tab pos="8267700" algn="l"/>
                <a:tab pos="8742363" algn="l"/>
                <a:tab pos="9217025" algn="l"/>
                <a:tab pos="9691688" algn="l"/>
              </a:tabLst>
              <a:defRPr sz="1200">
                <a:solidFill>
                  <a:srgbClr val="000000"/>
                </a:solidFill>
                <a:latin typeface="Times New Roman" pitchFamily="18" charset="0"/>
                <a:ea typeface="宋体" pitchFamily="2" charset="-122"/>
              </a:defRPr>
            </a:lvl7pPr>
            <a:lvl8pPr marL="3429000" indent="-228600" defTabSz="474663" eaLnBrk="0" fontAlgn="base" hangingPunct="0">
              <a:spcBef>
                <a:spcPct val="30000"/>
              </a:spcBef>
              <a:spcAft>
                <a:spcPct val="0"/>
              </a:spcAft>
              <a:buClr>
                <a:srgbClr val="000000"/>
              </a:buClr>
              <a:buSzPct val="100000"/>
              <a:buFont typeface="Times New Roman" pitchFamily="18" charset="0"/>
              <a:tabLst>
                <a:tab pos="204788" algn="l"/>
                <a:tab pos="677863" algn="l"/>
                <a:tab pos="1152525" algn="l"/>
                <a:tab pos="1627188" algn="l"/>
                <a:tab pos="2101850" algn="l"/>
                <a:tab pos="2576513" algn="l"/>
                <a:tab pos="3049588" algn="l"/>
                <a:tab pos="3524250" algn="l"/>
                <a:tab pos="3998913" algn="l"/>
                <a:tab pos="4473575" algn="l"/>
                <a:tab pos="4948238" algn="l"/>
                <a:tab pos="5421313" algn="l"/>
                <a:tab pos="5895975" algn="l"/>
                <a:tab pos="6370638" algn="l"/>
                <a:tab pos="6845300" algn="l"/>
                <a:tab pos="7319963" algn="l"/>
                <a:tab pos="7793038" algn="l"/>
                <a:tab pos="8267700" algn="l"/>
                <a:tab pos="8742363" algn="l"/>
                <a:tab pos="9217025" algn="l"/>
                <a:tab pos="9691688" algn="l"/>
              </a:tabLst>
              <a:defRPr sz="1200">
                <a:solidFill>
                  <a:srgbClr val="000000"/>
                </a:solidFill>
                <a:latin typeface="Times New Roman" pitchFamily="18" charset="0"/>
                <a:ea typeface="宋体" pitchFamily="2" charset="-122"/>
              </a:defRPr>
            </a:lvl8pPr>
            <a:lvl9pPr marL="3886200" indent="-228600" defTabSz="474663" eaLnBrk="0" fontAlgn="base" hangingPunct="0">
              <a:spcBef>
                <a:spcPct val="30000"/>
              </a:spcBef>
              <a:spcAft>
                <a:spcPct val="0"/>
              </a:spcAft>
              <a:buClr>
                <a:srgbClr val="000000"/>
              </a:buClr>
              <a:buSzPct val="100000"/>
              <a:buFont typeface="Times New Roman" pitchFamily="18" charset="0"/>
              <a:tabLst>
                <a:tab pos="204788" algn="l"/>
                <a:tab pos="677863" algn="l"/>
                <a:tab pos="1152525" algn="l"/>
                <a:tab pos="1627188" algn="l"/>
                <a:tab pos="2101850" algn="l"/>
                <a:tab pos="2576513" algn="l"/>
                <a:tab pos="3049588" algn="l"/>
                <a:tab pos="3524250" algn="l"/>
                <a:tab pos="3998913" algn="l"/>
                <a:tab pos="4473575" algn="l"/>
                <a:tab pos="4948238" algn="l"/>
                <a:tab pos="5421313" algn="l"/>
                <a:tab pos="5895975" algn="l"/>
                <a:tab pos="6370638" algn="l"/>
                <a:tab pos="6845300" algn="l"/>
                <a:tab pos="7319963" algn="l"/>
                <a:tab pos="7793038" algn="l"/>
                <a:tab pos="8267700" algn="l"/>
                <a:tab pos="8742363" algn="l"/>
                <a:tab pos="9217025" algn="l"/>
                <a:tab pos="9691688" algn="l"/>
              </a:tabLst>
              <a:defRPr sz="1200">
                <a:solidFill>
                  <a:srgbClr val="000000"/>
                </a:solidFill>
                <a:latin typeface="Times New Roman" pitchFamily="18" charset="0"/>
                <a:ea typeface="宋体" pitchFamily="2" charset="-122"/>
              </a:defRPr>
            </a:lvl9pPr>
          </a:lstStyle>
          <a:p>
            <a:pPr algn="r" hangingPunct="0">
              <a:buClrTx/>
              <a:buFontTx/>
              <a:buNone/>
            </a:pPr>
            <a:fld id="{D15DF169-1294-4B0A-AC24-5BE3D498D487}" type="slidenum">
              <a:rPr lang="en-US" altLang="zh-CN">
                <a:cs typeface="Arial" pitchFamily="34" charset="0"/>
              </a:rPr>
              <a:pPr algn="r" hangingPunct="0">
                <a:buClrTx/>
                <a:buFontTx/>
                <a:buNone/>
              </a:pPr>
              <a:t>23</a:t>
            </a:fld>
            <a:endParaRPr lang="en-US" altLang="zh-CN" dirty="0">
              <a:cs typeface="Arial" pitchFamily="34" charset="0"/>
            </a:endParaRPr>
          </a:p>
        </p:txBody>
      </p:sp>
      <p:sp>
        <p:nvSpPr>
          <p:cNvPr id="53251" name="Rectangle 3"/>
          <p:cNvSpPr>
            <a:spLocks noGrp="1" noRot="1" noChangeAspect="1" noChangeArrowheads="1" noTextEdit="1"/>
          </p:cNvSpPr>
          <p:nvPr>
            <p:ph type="sldImg"/>
          </p:nvPr>
        </p:nvSpPr>
        <p:spPr>
          <a:xfrm>
            <a:off x="1122363" y="703263"/>
            <a:ext cx="4608512" cy="3455987"/>
          </a:xfrm>
          <a:ln>
            <a:noFill/>
          </a:ln>
          <a:extLst>
            <a:ext uri="{91240B29-F687-4F45-9708-019B960494DF}">
              <a14:hiddenLine xmlns:a14="http://schemas.microsoft.com/office/drawing/2010/main" w="9525">
                <a:solidFill>
                  <a:srgbClr val="000000"/>
                </a:solidFill>
                <a:miter lim="800000"/>
                <a:headEnd/>
                <a:tailEnd/>
              </a14:hiddenLine>
            </a:ext>
          </a:extLst>
        </p:spPr>
      </p:sp>
      <p:sp>
        <p:nvSpPr>
          <p:cNvPr id="53252" name="Rectangle 4"/>
          <p:cNvSpPr>
            <a:spLocks noGrp="1" noChangeArrowheads="1"/>
          </p:cNvSpPr>
          <p:nvPr>
            <p:ph type="body" idx="1"/>
          </p:nvPr>
        </p:nvSpPr>
        <p:spPr>
          <a:xfrm>
            <a:off x="685800" y="4389438"/>
            <a:ext cx="5481638" cy="4149725"/>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440" tIns="45720" rIns="91440" bIns="45720" anchor="ctr"/>
          <a:lstStyle/>
          <a:p>
            <a:pPr eaLnBrk="1" hangingPunct="1">
              <a:spcBef>
                <a:spcPct val="0"/>
              </a:spcBef>
            </a:pPr>
            <a:endParaRPr lang="en-US" altLang="zh-CN" dirty="0" smtClean="0"/>
          </a:p>
        </p:txBody>
      </p:sp>
    </p:spTree>
    <p:extLst>
      <p:ext uri="{BB962C8B-B14F-4D97-AF65-F5344CB8AC3E}">
        <p14:creationId xmlns:p14="http://schemas.microsoft.com/office/powerpoint/2010/main" val="183959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ea typeface="宋体" pitchFamily="2" charset="-122"/>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ea typeface="宋体" pitchFamily="2"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1843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a typeface="宋体" pitchFamily="2" charset="-122"/>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ea typeface="宋体" pitchFamily="2" charset="-122"/>
              </a:defRPr>
            </a:lvl1pPr>
            <a:lvl2pPr>
              <a:defRPr>
                <a:ea typeface="宋体" pitchFamily="2" charset="-122"/>
              </a:defRPr>
            </a:lvl2pPr>
            <a:lvl3pPr>
              <a:defRPr>
                <a:ea typeface="宋体" pitchFamily="2" charset="-122"/>
              </a:defRPr>
            </a:lvl3pPr>
            <a:lvl4pPr>
              <a:defRPr>
                <a:ea typeface="宋体" pitchFamily="2" charset="-122"/>
              </a:defRPr>
            </a:lvl4pPr>
            <a:lvl5pPr>
              <a:defRPr>
                <a:ea typeface="宋体" pitchFamily="2"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099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ea typeface="宋体" pitchFamily="2" charset="-122"/>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ea typeface="宋体" pitchFamily="2" charset="-122"/>
              </a:defRPr>
            </a:lvl1pPr>
            <a:lvl2pPr>
              <a:defRPr>
                <a:ea typeface="宋体" pitchFamily="2" charset="-122"/>
              </a:defRPr>
            </a:lvl2pPr>
            <a:lvl3pPr>
              <a:defRPr>
                <a:ea typeface="宋体" pitchFamily="2" charset="-122"/>
              </a:defRPr>
            </a:lvl3pPr>
            <a:lvl4pPr>
              <a:defRPr>
                <a:ea typeface="宋体" pitchFamily="2" charset="-122"/>
              </a:defRPr>
            </a:lvl4pPr>
            <a:lvl5pPr>
              <a:defRPr>
                <a:ea typeface="宋体" pitchFamily="2"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4786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a typeface="宋体" pitchFamily="2" charset="-122"/>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ea typeface="宋体" pitchFamily="2"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17418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a typeface="宋体" pitchFamily="2" charset="-122"/>
              </a:defRPr>
            </a:lvl1pPr>
            <a:lvl2pPr>
              <a:defRPr>
                <a:ea typeface="宋体" pitchFamily="2" charset="-122"/>
              </a:defRPr>
            </a:lvl2pPr>
            <a:lvl3pPr>
              <a:defRPr>
                <a:ea typeface="宋体" pitchFamily="2" charset="-122"/>
              </a:defRPr>
            </a:lvl3pPr>
            <a:lvl4pPr>
              <a:defRPr>
                <a:ea typeface="宋体" pitchFamily="2" charset="-122"/>
              </a:defRPr>
            </a:lvl4pPr>
            <a:lvl5pPr>
              <a:defRPr>
                <a:ea typeface="宋体" pitchFamily="2"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946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a typeface="宋体" pitchFamily="2" charset="-122"/>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ea typeface="宋体" pitchFamily="2"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50767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4963"/>
            <a:ext cx="4037013" cy="4524375"/>
          </a:xfrm>
        </p:spPr>
        <p:txBody>
          <a:bodyPr/>
          <a:lstStyle>
            <a:lvl1pPr>
              <a:defRPr sz="2800">
                <a:ea typeface="宋体" pitchFamily="2" charset="-122"/>
              </a:defRPr>
            </a:lvl1pPr>
            <a:lvl2pPr>
              <a:defRPr sz="2400">
                <a:ea typeface="宋体" pitchFamily="2" charset="-122"/>
              </a:defRPr>
            </a:lvl2pPr>
            <a:lvl3pPr>
              <a:defRPr sz="2000">
                <a:ea typeface="宋体" pitchFamily="2" charset="-122"/>
              </a:defRPr>
            </a:lvl3pPr>
            <a:lvl4pPr>
              <a:defRPr sz="1800">
                <a:ea typeface="宋体" pitchFamily="2" charset="-122"/>
              </a:defRPr>
            </a:lvl4pPr>
            <a:lvl5pPr>
              <a:defRPr sz="1800">
                <a:ea typeface="宋体" pitchFamily="2" charset="-122"/>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6613" y="1604963"/>
            <a:ext cx="4038600" cy="4524375"/>
          </a:xfrm>
        </p:spPr>
        <p:txBody>
          <a:bodyPr/>
          <a:lstStyle>
            <a:lvl1pPr>
              <a:defRPr sz="2800">
                <a:ea typeface="宋体" pitchFamily="2" charset="-122"/>
              </a:defRPr>
            </a:lvl1pPr>
            <a:lvl2pPr>
              <a:defRPr sz="2400">
                <a:ea typeface="宋体" pitchFamily="2" charset="-122"/>
              </a:defRPr>
            </a:lvl2pPr>
            <a:lvl3pPr>
              <a:defRPr sz="2000">
                <a:ea typeface="宋体" pitchFamily="2" charset="-122"/>
              </a:defRPr>
            </a:lvl3pPr>
            <a:lvl4pPr>
              <a:defRPr sz="1800">
                <a:ea typeface="宋体" pitchFamily="2" charset="-122"/>
              </a:defRPr>
            </a:lvl4pPr>
            <a:lvl5pPr>
              <a:defRPr sz="1800">
                <a:ea typeface="宋体" pitchFamily="2" charset="-122"/>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918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a typeface="宋体" pitchFamily="2" charset="-122"/>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a typeface="宋体"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ea typeface="宋体" pitchFamily="2" charset="-122"/>
              </a:defRPr>
            </a:lvl1pPr>
            <a:lvl2pPr>
              <a:defRPr sz="2000">
                <a:ea typeface="宋体" pitchFamily="2" charset="-122"/>
              </a:defRPr>
            </a:lvl2pPr>
            <a:lvl3pPr>
              <a:defRPr sz="1800">
                <a:ea typeface="宋体" pitchFamily="2" charset="-122"/>
              </a:defRPr>
            </a:lvl3pPr>
            <a:lvl4pPr>
              <a:defRPr sz="1600">
                <a:ea typeface="宋体" pitchFamily="2" charset="-122"/>
              </a:defRPr>
            </a:lvl4pPr>
            <a:lvl5pPr>
              <a:defRPr sz="1600">
                <a:ea typeface="宋体" pitchFamily="2" charset="-122"/>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a typeface="宋体"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ea typeface="宋体" pitchFamily="2" charset="-122"/>
              </a:defRPr>
            </a:lvl1pPr>
            <a:lvl2pPr>
              <a:defRPr sz="2000">
                <a:ea typeface="宋体" pitchFamily="2" charset="-122"/>
              </a:defRPr>
            </a:lvl2pPr>
            <a:lvl3pPr>
              <a:defRPr sz="1800">
                <a:ea typeface="宋体" pitchFamily="2" charset="-122"/>
              </a:defRPr>
            </a:lvl3pPr>
            <a:lvl4pPr>
              <a:defRPr sz="1600">
                <a:ea typeface="宋体" pitchFamily="2" charset="-122"/>
              </a:defRPr>
            </a:lvl4pPr>
            <a:lvl5pPr>
              <a:defRPr sz="1600">
                <a:ea typeface="宋体" pitchFamily="2" charset="-122"/>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173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宋体" pitchFamily="2" charset="-122"/>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0510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337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ea typeface="宋体" pitchFamily="2" charset="-122"/>
              </a:defRPr>
            </a:lvl1pPr>
            <a:lvl2pPr>
              <a:defRPr sz="2800">
                <a:ea typeface="宋体" pitchFamily="2" charset="-122"/>
              </a:defRPr>
            </a:lvl2pPr>
            <a:lvl3pPr>
              <a:defRPr sz="2400">
                <a:ea typeface="宋体" pitchFamily="2" charset="-122"/>
              </a:defRPr>
            </a:lvl3pPr>
            <a:lvl4pPr>
              <a:defRPr sz="2000">
                <a:ea typeface="宋体" pitchFamily="2" charset="-122"/>
              </a:defRPr>
            </a:lvl4pPr>
            <a:lvl5pPr>
              <a:defRPr sz="2000">
                <a:ea typeface="宋体" pitchFamily="2" charset="-122"/>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ea typeface="宋体"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187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ea typeface="宋体" pitchFamily="2" charset="-122"/>
              </a:defRPr>
            </a:lvl1pPr>
            <a:lvl2pPr>
              <a:defRPr>
                <a:ea typeface="宋体" pitchFamily="2" charset="-122"/>
              </a:defRPr>
            </a:lvl2pPr>
            <a:lvl3pPr>
              <a:defRPr>
                <a:ea typeface="宋体" pitchFamily="2" charset="-122"/>
              </a:defRPr>
            </a:lvl3pPr>
            <a:lvl4pPr>
              <a:defRPr>
                <a:ea typeface="宋体" pitchFamily="2" charset="-122"/>
              </a:defRPr>
            </a:lvl4pPr>
            <a:lvl5pPr>
              <a:defRPr>
                <a:ea typeface="宋体" pitchFamily="2"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8255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ea typeface="宋体" pitchFamily="2" charset="-122"/>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ea typeface="宋体"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ea typeface="宋体"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812628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宋体" pitchFamily="2" charset="-122"/>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ea typeface="宋体" pitchFamily="2" charset="-122"/>
              </a:defRPr>
            </a:lvl1pPr>
            <a:lvl2pPr>
              <a:defRPr>
                <a:ea typeface="宋体" pitchFamily="2" charset="-122"/>
              </a:defRPr>
            </a:lvl2pPr>
            <a:lvl3pPr>
              <a:defRPr>
                <a:ea typeface="宋体" pitchFamily="2" charset="-122"/>
              </a:defRPr>
            </a:lvl3pPr>
            <a:lvl4pPr>
              <a:defRPr>
                <a:ea typeface="宋体" pitchFamily="2" charset="-122"/>
              </a:defRPr>
            </a:lvl4pPr>
            <a:lvl5pPr>
              <a:defRPr>
                <a:ea typeface="宋体" pitchFamily="2"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7447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lvl1pPr>
              <a:defRPr>
                <a:ea typeface="宋体" pitchFamily="2" charset="-122"/>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3050"/>
            <a:ext cx="6019800" cy="5856288"/>
          </a:xfrm>
        </p:spPr>
        <p:txBody>
          <a:bodyPr vert="eaVert"/>
          <a:lstStyle>
            <a:lvl1pPr>
              <a:defRPr>
                <a:ea typeface="宋体" pitchFamily="2" charset="-122"/>
              </a:defRPr>
            </a:lvl1pPr>
            <a:lvl2pPr>
              <a:defRPr>
                <a:ea typeface="宋体" pitchFamily="2" charset="-122"/>
              </a:defRPr>
            </a:lvl2pPr>
            <a:lvl3pPr>
              <a:defRPr>
                <a:ea typeface="宋体" pitchFamily="2" charset="-122"/>
              </a:defRPr>
            </a:lvl3pPr>
            <a:lvl4pPr>
              <a:defRPr>
                <a:ea typeface="宋体" pitchFamily="2" charset="-122"/>
              </a:defRPr>
            </a:lvl4pPr>
            <a:lvl5pPr>
              <a:defRPr>
                <a:ea typeface="宋体" pitchFamily="2"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8039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ea typeface="宋体" pitchFamily="2" charset="-122"/>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ea typeface="宋体" pitchFamily="2"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36982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ea typeface="宋体" pitchFamily="2" charset="-122"/>
              </a:defRPr>
            </a:lvl1pPr>
            <a:lvl2pPr>
              <a:defRPr>
                <a:ea typeface="宋体" pitchFamily="2" charset="-122"/>
              </a:defRPr>
            </a:lvl2pPr>
            <a:lvl3pPr>
              <a:defRPr>
                <a:ea typeface="宋体" pitchFamily="2" charset="-122"/>
              </a:defRPr>
            </a:lvl3pPr>
            <a:lvl4pPr>
              <a:defRPr>
                <a:ea typeface="宋体" pitchFamily="2" charset="-122"/>
              </a:defRPr>
            </a:lvl4pPr>
            <a:lvl5pPr>
              <a:defRPr>
                <a:ea typeface="宋体" pitchFamily="2"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6471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ea typeface="宋体" pitchFamily="2" charset="-122"/>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ea typeface="宋体" pitchFamily="2"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990522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ea typeface="宋体" pitchFamily="2" charset="-122"/>
              </a:defRPr>
            </a:lvl1pPr>
            <a:lvl2pPr>
              <a:defRPr sz="2400">
                <a:ea typeface="宋体" pitchFamily="2" charset="-122"/>
              </a:defRPr>
            </a:lvl2pPr>
            <a:lvl3pPr>
              <a:defRPr sz="2000">
                <a:ea typeface="宋体" pitchFamily="2" charset="-122"/>
              </a:defRPr>
            </a:lvl3pPr>
            <a:lvl4pPr>
              <a:defRPr sz="1800">
                <a:ea typeface="宋体" pitchFamily="2" charset="-122"/>
              </a:defRPr>
            </a:lvl4pPr>
            <a:lvl5pPr>
              <a:defRPr sz="1800">
                <a:ea typeface="宋体" pitchFamily="2" charset="-122"/>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ea typeface="宋体" pitchFamily="2" charset="-122"/>
              </a:defRPr>
            </a:lvl1pPr>
            <a:lvl2pPr>
              <a:defRPr sz="2400">
                <a:ea typeface="宋体" pitchFamily="2" charset="-122"/>
              </a:defRPr>
            </a:lvl2pPr>
            <a:lvl3pPr>
              <a:defRPr sz="2000">
                <a:ea typeface="宋体" pitchFamily="2" charset="-122"/>
              </a:defRPr>
            </a:lvl3pPr>
            <a:lvl4pPr>
              <a:defRPr sz="1800">
                <a:ea typeface="宋体" pitchFamily="2" charset="-122"/>
              </a:defRPr>
            </a:lvl4pPr>
            <a:lvl5pPr>
              <a:defRPr sz="1800">
                <a:ea typeface="宋体" pitchFamily="2" charset="-122"/>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2342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a typeface="宋体" pitchFamily="2" charset="-122"/>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ea typeface="宋体"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ea typeface="宋体" pitchFamily="2" charset="-122"/>
              </a:defRPr>
            </a:lvl1pPr>
            <a:lvl2pPr>
              <a:defRPr sz="2000">
                <a:ea typeface="宋体" pitchFamily="2" charset="-122"/>
              </a:defRPr>
            </a:lvl2pPr>
            <a:lvl3pPr>
              <a:defRPr sz="1800">
                <a:ea typeface="宋体" pitchFamily="2" charset="-122"/>
              </a:defRPr>
            </a:lvl3pPr>
            <a:lvl4pPr>
              <a:defRPr sz="1600">
                <a:ea typeface="宋体" pitchFamily="2" charset="-122"/>
              </a:defRPr>
            </a:lvl4pPr>
            <a:lvl5pPr>
              <a:defRPr sz="1600">
                <a:ea typeface="宋体" pitchFamily="2" charset="-122"/>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ea typeface="宋体"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ea typeface="宋体" pitchFamily="2" charset="-122"/>
              </a:defRPr>
            </a:lvl1pPr>
            <a:lvl2pPr>
              <a:defRPr sz="2000">
                <a:ea typeface="宋体" pitchFamily="2" charset="-122"/>
              </a:defRPr>
            </a:lvl2pPr>
            <a:lvl3pPr>
              <a:defRPr sz="1800">
                <a:ea typeface="宋体" pitchFamily="2" charset="-122"/>
              </a:defRPr>
            </a:lvl3pPr>
            <a:lvl4pPr>
              <a:defRPr sz="1600">
                <a:ea typeface="宋体" pitchFamily="2" charset="-122"/>
              </a:defRPr>
            </a:lvl4pPr>
            <a:lvl5pPr>
              <a:defRPr sz="1600">
                <a:ea typeface="宋体" pitchFamily="2" charset="-122"/>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391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a typeface="宋体" pitchFamily="2" charset="-122"/>
              </a:defRPr>
            </a:lvl1pPr>
          </a:lstStyle>
          <a:p>
            <a:r>
              <a:rPr lang="en-US" dirty="0" smtClean="0"/>
              <a:t>Click to edit Master title style</a:t>
            </a:r>
            <a:endParaRPr lang="en-US" dirty="0"/>
          </a:p>
        </p:txBody>
      </p:sp>
    </p:spTree>
    <p:extLst>
      <p:ext uri="{BB962C8B-B14F-4D97-AF65-F5344CB8AC3E}">
        <p14:creationId xmlns:p14="http://schemas.microsoft.com/office/powerpoint/2010/main" val="579013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92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ea typeface="宋体" pitchFamily="2" charset="-122"/>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ea typeface="宋体" pitchFamily="2"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983857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ea typeface="宋体" pitchFamily="2" charset="-122"/>
              </a:defRPr>
            </a:lvl1pPr>
            <a:lvl2pPr>
              <a:defRPr sz="2800">
                <a:ea typeface="宋体" pitchFamily="2" charset="-122"/>
              </a:defRPr>
            </a:lvl2pPr>
            <a:lvl3pPr>
              <a:defRPr sz="2400">
                <a:ea typeface="宋体" pitchFamily="2" charset="-122"/>
              </a:defRPr>
            </a:lvl3pPr>
            <a:lvl4pPr>
              <a:defRPr sz="2000">
                <a:ea typeface="宋体" pitchFamily="2" charset="-122"/>
              </a:defRPr>
            </a:lvl4pPr>
            <a:lvl5pPr>
              <a:defRPr sz="2000">
                <a:ea typeface="宋体" pitchFamily="2" charset="-122"/>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ea typeface="宋体"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90049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ea typeface="宋体" pitchFamily="2" charset="-122"/>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ea typeface="宋体"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ea typeface="宋体"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610134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a typeface="宋体" pitchFamily="2" charset="-122"/>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ea typeface="宋体" pitchFamily="2" charset="-122"/>
              </a:defRPr>
            </a:lvl1pPr>
            <a:lvl2pPr>
              <a:defRPr>
                <a:ea typeface="宋体" pitchFamily="2" charset="-122"/>
              </a:defRPr>
            </a:lvl2pPr>
            <a:lvl3pPr>
              <a:defRPr>
                <a:ea typeface="宋体" pitchFamily="2" charset="-122"/>
              </a:defRPr>
            </a:lvl3pPr>
            <a:lvl4pPr>
              <a:defRPr>
                <a:ea typeface="宋体" pitchFamily="2" charset="-122"/>
              </a:defRPr>
            </a:lvl4pPr>
            <a:lvl5pPr>
              <a:defRPr>
                <a:ea typeface="宋体" pitchFamily="2"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3294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ea typeface="宋体" pitchFamily="2" charset="-122"/>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ea typeface="宋体" pitchFamily="2" charset="-122"/>
              </a:defRPr>
            </a:lvl1pPr>
            <a:lvl2pPr>
              <a:defRPr>
                <a:ea typeface="宋体" pitchFamily="2" charset="-122"/>
              </a:defRPr>
            </a:lvl2pPr>
            <a:lvl3pPr>
              <a:defRPr>
                <a:ea typeface="宋体" pitchFamily="2" charset="-122"/>
              </a:defRPr>
            </a:lvl3pPr>
            <a:lvl4pPr>
              <a:defRPr>
                <a:ea typeface="宋体" pitchFamily="2" charset="-122"/>
              </a:defRPr>
            </a:lvl4pPr>
            <a:lvl5pPr>
              <a:defRPr>
                <a:ea typeface="宋体" pitchFamily="2"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2967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a typeface="宋体" pitchFamily="2" charset="-122"/>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ea typeface="宋体" pitchFamily="2"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02203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a typeface="宋体" pitchFamily="2" charset="-122"/>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8201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ea typeface="宋体" pitchFamily="2" charset="-122"/>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ea typeface="宋体" pitchFamily="2"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896817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25438" y="1674813"/>
            <a:ext cx="4167187" cy="4518025"/>
          </a:xfrm>
        </p:spPr>
        <p:txBody>
          <a:bodyPr/>
          <a:lstStyle>
            <a:lvl1pPr>
              <a:defRPr sz="2800">
                <a:ea typeface="宋体" pitchFamily="2"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5025" y="1674813"/>
            <a:ext cx="4167188" cy="4518025"/>
          </a:xfrm>
        </p:spPr>
        <p:txBody>
          <a:bodyPr/>
          <a:lstStyle>
            <a:lvl1pPr>
              <a:defRPr sz="2800">
                <a:ea typeface="宋体" pitchFamily="2"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6493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a typeface="宋体" pitchFamily="2" charset="-122"/>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a typeface="宋体"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ea typeface="宋体" pitchFamily="2" charset="-122"/>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a typeface="宋体"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ea typeface="宋体" pitchFamily="2" charset="-122"/>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4025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宋体" pitchFamily="2" charset="-122"/>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028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ea typeface="宋体" pitchFamily="2" charset="-122"/>
              </a:defRPr>
            </a:lvl1pPr>
            <a:lvl2pPr>
              <a:defRPr sz="2400">
                <a:ea typeface="宋体" pitchFamily="2" charset="-122"/>
              </a:defRPr>
            </a:lvl2pPr>
            <a:lvl3pPr>
              <a:defRPr sz="2000">
                <a:ea typeface="宋体" pitchFamily="2" charset="-122"/>
              </a:defRPr>
            </a:lvl3pPr>
            <a:lvl4pPr>
              <a:defRPr sz="1800">
                <a:ea typeface="宋体" pitchFamily="2" charset="-122"/>
              </a:defRPr>
            </a:lvl4pPr>
            <a:lvl5pPr>
              <a:defRPr sz="1800">
                <a:ea typeface="宋体" pitchFamily="2" charset="-122"/>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ea typeface="宋体" pitchFamily="2" charset="-122"/>
              </a:defRPr>
            </a:lvl1pPr>
            <a:lvl2pPr>
              <a:defRPr sz="2400">
                <a:ea typeface="宋体" pitchFamily="2" charset="-122"/>
              </a:defRPr>
            </a:lvl2pPr>
            <a:lvl3pPr>
              <a:defRPr sz="2000">
                <a:ea typeface="宋体" pitchFamily="2" charset="-122"/>
              </a:defRPr>
            </a:lvl3pPr>
            <a:lvl4pPr>
              <a:defRPr sz="1800">
                <a:ea typeface="宋体" pitchFamily="2" charset="-122"/>
              </a:defRPr>
            </a:lvl4pPr>
            <a:lvl5pPr>
              <a:defRPr sz="1800">
                <a:ea typeface="宋体" pitchFamily="2" charset="-122"/>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5663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208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ea typeface="宋体" pitchFamily="2"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ea typeface="宋体"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74239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ea typeface="宋体" pitchFamily="2" charset="-122"/>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ea typeface="宋体"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ea typeface="宋体"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848904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宋体" pitchFamily="2" charset="-122"/>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ea typeface="宋体" pitchFamily="2" charset="-122"/>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2789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636588"/>
            <a:ext cx="2128838" cy="5556250"/>
          </a:xfrm>
        </p:spPr>
        <p:txBody>
          <a:bodyPr vert="eaVert"/>
          <a:lstStyle>
            <a:lvl1pPr>
              <a:defRPr>
                <a:ea typeface="宋体" pitchFamily="2" charset="-122"/>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92100" y="636588"/>
            <a:ext cx="6238875" cy="5556250"/>
          </a:xfrm>
        </p:spPr>
        <p:txBody>
          <a:bodyPr vert="eaVert"/>
          <a:lstStyle>
            <a:lvl1pPr>
              <a:defRPr>
                <a:ea typeface="宋体" pitchFamily="2" charset="-122"/>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2049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a typeface="宋体" pitchFamily="2" charset="-122"/>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ea typeface="宋体" pitchFamily="2"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40684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a typeface="宋体" pitchFamily="2" charset="-122"/>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5986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ea typeface="宋体" pitchFamily="2" charset="-122"/>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ea typeface="宋体" pitchFamily="2"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150076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82563" y="1441450"/>
            <a:ext cx="4267200" cy="4810125"/>
          </a:xfrm>
        </p:spPr>
        <p:txBody>
          <a:bodyPr/>
          <a:lstStyle>
            <a:lvl1pPr>
              <a:defRPr sz="2800">
                <a:ea typeface="宋体" pitchFamily="2"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02163" y="1441450"/>
            <a:ext cx="4267200" cy="4810125"/>
          </a:xfrm>
        </p:spPr>
        <p:txBody>
          <a:bodyPr/>
          <a:lstStyle>
            <a:lvl1pPr>
              <a:defRPr sz="2800">
                <a:ea typeface="宋体" pitchFamily="2"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1288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a typeface="宋体" pitchFamily="2" charset="-122"/>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a typeface="宋体"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ea typeface="宋体" pitchFamily="2" charset="-122"/>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a typeface="宋体"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ea typeface="宋体" pitchFamily="2" charset="-122"/>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092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a typeface="宋体" pitchFamily="2" charset="-122"/>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ea typeface="宋体"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ea typeface="宋体" pitchFamily="2" charset="-122"/>
              </a:defRPr>
            </a:lvl1pPr>
            <a:lvl2pPr>
              <a:defRPr sz="2000">
                <a:ea typeface="宋体" pitchFamily="2" charset="-122"/>
              </a:defRPr>
            </a:lvl2pPr>
            <a:lvl3pPr>
              <a:defRPr sz="1800">
                <a:ea typeface="宋体" pitchFamily="2" charset="-122"/>
              </a:defRPr>
            </a:lvl3pPr>
            <a:lvl4pPr>
              <a:defRPr sz="1600">
                <a:ea typeface="宋体" pitchFamily="2" charset="-122"/>
              </a:defRPr>
            </a:lvl4pPr>
            <a:lvl5pPr>
              <a:defRPr sz="1600">
                <a:ea typeface="宋体" pitchFamily="2" charset="-122"/>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ea typeface="宋体"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ea typeface="宋体" pitchFamily="2" charset="-122"/>
              </a:defRPr>
            </a:lvl1pPr>
            <a:lvl2pPr>
              <a:defRPr sz="2000">
                <a:ea typeface="宋体" pitchFamily="2" charset="-122"/>
              </a:defRPr>
            </a:lvl2pPr>
            <a:lvl3pPr>
              <a:defRPr sz="1800">
                <a:ea typeface="宋体" pitchFamily="2" charset="-122"/>
              </a:defRPr>
            </a:lvl3pPr>
            <a:lvl4pPr>
              <a:defRPr sz="1600">
                <a:ea typeface="宋体" pitchFamily="2" charset="-122"/>
              </a:defRPr>
            </a:lvl4pPr>
            <a:lvl5pPr>
              <a:defRPr sz="1600">
                <a:ea typeface="宋体" pitchFamily="2" charset="-122"/>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63458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宋体" pitchFamily="2" charset="-122"/>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633503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882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ea typeface="宋体" pitchFamily="2"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ea typeface="宋体"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18074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ea typeface="宋体" pitchFamily="2" charset="-122"/>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ea typeface="宋体"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ea typeface="宋体"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850326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宋体" pitchFamily="2" charset="-122"/>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ea typeface="宋体" pitchFamily="2" charset="-122"/>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1239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73050"/>
            <a:ext cx="2171700" cy="5978525"/>
          </a:xfrm>
        </p:spPr>
        <p:txBody>
          <a:bodyPr vert="eaVert"/>
          <a:lstStyle>
            <a:lvl1pPr>
              <a:defRPr>
                <a:ea typeface="宋体" pitchFamily="2" charset="-122"/>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82563" y="273050"/>
            <a:ext cx="6362700" cy="5978525"/>
          </a:xfrm>
        </p:spPr>
        <p:txBody>
          <a:bodyPr vert="eaVert"/>
          <a:lstStyle>
            <a:lvl1pPr>
              <a:defRPr>
                <a:ea typeface="宋体" pitchFamily="2" charset="-122"/>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634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a typeface="宋体" pitchFamily="2" charset="-122"/>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974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413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ea typeface="宋体" pitchFamily="2"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ea typeface="宋体" pitchFamily="2" charset="-122"/>
              </a:defRPr>
            </a:lvl1pPr>
            <a:lvl2pPr>
              <a:defRPr sz="2800">
                <a:ea typeface="宋体" pitchFamily="2" charset="-122"/>
              </a:defRPr>
            </a:lvl2pPr>
            <a:lvl3pPr>
              <a:defRPr sz="2400">
                <a:ea typeface="宋体" pitchFamily="2" charset="-122"/>
              </a:defRPr>
            </a:lvl3pPr>
            <a:lvl4pPr>
              <a:defRPr sz="2000">
                <a:ea typeface="宋体" pitchFamily="2" charset="-122"/>
              </a:defRPr>
            </a:lvl4pPr>
            <a:lvl5pPr>
              <a:defRPr sz="2000">
                <a:ea typeface="宋体" pitchFamily="2" charset="-122"/>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ea typeface="宋体"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090123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ea typeface="宋体" pitchFamily="2" charset="-122"/>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ea typeface="宋体"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ea typeface="宋体"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79629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40688" y="6308725"/>
            <a:ext cx="81915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ChangeArrowheads="1"/>
          </p:cNvSpPr>
          <p:nvPr/>
        </p:nvSpPr>
        <p:spPr bwMode="auto">
          <a:xfrm>
            <a:off x="182563" y="6480175"/>
            <a:ext cx="1905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9pPr>
          </a:lstStyle>
          <a:p>
            <a:pPr algn="l" eaLnBrk="1" hangingPunct="1">
              <a:buClrTx/>
              <a:buFontTx/>
              <a:buNone/>
              <a:defRPr/>
            </a:pPr>
            <a:r>
              <a:rPr lang="en-US" altLang="zh-CN" sz="900" b="1" dirty="0" smtClean="0">
                <a:ea typeface="宋体" pitchFamily="2" charset="-122"/>
                <a:cs typeface="Arial" pitchFamily="34" charset="0"/>
              </a:rPr>
              <a:t>© 2014 IBM Corporation</a:t>
            </a:r>
          </a:p>
        </p:txBody>
      </p:sp>
      <p:pic>
        <p:nvPicPr>
          <p:cNvPr id="1028" name="Picture 3"/>
          <p:cNvPicPr>
            <a:picLocks noChangeAspect="1" noChangeArrowheads="1"/>
          </p:cNvPicPr>
          <p:nvPr/>
        </p:nvPicPr>
        <p:blipFill>
          <a:blip r:embed="rId14">
            <a:extLst>
              <a:ext uri="{28A0092B-C50C-407E-A947-70E740481C1C}">
                <a14:useLocalDpi xmlns:a14="http://schemas.microsoft.com/office/drawing/2010/main" val="0"/>
              </a:ext>
            </a:extLst>
          </a:blip>
          <a:srcRect l="9850" r="4366"/>
          <a:stretch>
            <a:fillRect/>
          </a:stretch>
        </p:blipFill>
        <p:spPr bwMode="auto">
          <a:xfrm>
            <a:off x="0" y="681038"/>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7" r:id="rId1"/>
    <p:sldLayoutId id="2147483826" r:id="rId2"/>
    <p:sldLayoutId id="2147483825" r:id="rId3"/>
    <p:sldLayoutId id="2147483824" r:id="rId4"/>
    <p:sldLayoutId id="2147483823" r:id="rId5"/>
    <p:sldLayoutId id="2147483822" r:id="rId6"/>
    <p:sldLayoutId id="2147483821" r:id="rId7"/>
    <p:sldLayoutId id="2147483820" r:id="rId8"/>
    <p:sldLayoutId id="2147483819" r:id="rId9"/>
    <p:sldLayoutId id="2147483818" r:id="rId10"/>
    <p:sldLayoutId id="2147483817" r:id="rId11"/>
  </p:sldLayoutIdLst>
  <p:timing>
    <p:tnLst>
      <p:par>
        <p:cTn id="1" dur="indefinite" restart="never" nodeType="tmRoot"/>
      </p:par>
    </p:tnLst>
  </p:timing>
  <p:txStyles>
    <p:titleStyle>
      <a:lvl1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mj-lt"/>
          <a:ea typeface="宋体" pitchFamily="2" charset="-122"/>
          <a:cs typeface="ＭＳ Ｐゴシック" charset="0"/>
        </a:defRPr>
      </a:lvl1pPr>
      <a:lvl2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宋体" pitchFamily="2" charset="-122"/>
          <a:cs typeface="ＭＳ Ｐゴシック" charset="0"/>
        </a:defRPr>
      </a:lvl2pPr>
      <a:lvl3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宋体" pitchFamily="2" charset="-122"/>
          <a:cs typeface="ＭＳ Ｐゴシック" charset="0"/>
        </a:defRPr>
      </a:lvl3pPr>
      <a:lvl4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宋体" pitchFamily="2" charset="-122"/>
          <a:cs typeface="ＭＳ Ｐゴシック" charset="0"/>
        </a:defRPr>
      </a:lvl4pPr>
      <a:lvl5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宋体" pitchFamily="2" charset="-122"/>
          <a:cs typeface="ＭＳ Ｐゴシック" charset="0"/>
        </a:defRPr>
      </a:lvl5pPr>
      <a:lvl6pPr marL="457200"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ＭＳ Ｐゴシック" pitchFamily="34" charset="-128"/>
        </a:defRPr>
      </a:lvl6pPr>
      <a:lvl7pPr marL="914400"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ＭＳ Ｐゴシック" pitchFamily="34" charset="-128"/>
        </a:defRPr>
      </a:lvl7pPr>
      <a:lvl8pPr marL="1371600"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ＭＳ Ｐゴシック" pitchFamily="34" charset="-128"/>
        </a:defRPr>
      </a:lvl8pPr>
      <a:lvl9pPr marL="1828800"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ＭＳ Ｐゴシック" pitchFamily="34" charset="-128"/>
        </a:defRPr>
      </a:lvl9pPr>
    </p:titleStyle>
    <p:bodyStyle>
      <a:lvl1pPr marL="342900" indent="-3429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宋体" pitchFamily="2" charset="-122"/>
          <a:cs typeface="ＭＳ Ｐゴシック" charset="0"/>
        </a:defRPr>
      </a:lvl1pPr>
      <a:lvl2pPr marL="742950" indent="-28575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宋体" pitchFamily="2" charset="-122"/>
        </a:defRPr>
      </a:lvl2pPr>
      <a:lvl3pPr marL="1143000" indent="-228600" algn="l" defTabSz="457200"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ea typeface="宋体" pitchFamily="2" charset="-122"/>
        </a:defRPr>
      </a:lvl3pPr>
      <a:lvl4pPr marL="1600200" indent="-228600" algn="l" defTabSz="457200"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ea typeface="宋体" pitchFamily="2" charset="-122"/>
        </a:defRPr>
      </a:lvl4pPr>
      <a:lvl5pPr marL="20574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宋体" pitchFamily="2" charset="-122"/>
        </a:defRPr>
      </a:lvl5pPr>
      <a:lvl6pPr marL="25146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6pPr>
      <a:lvl7pPr marL="29718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7pPr>
      <a:lvl8pPr marL="34290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8pPr>
      <a:lvl9pPr marL="38862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5861050" y="6553200"/>
            <a:ext cx="305435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9pPr>
          </a:lstStyle>
          <a:p>
            <a:pPr algn="r" eaLnBrk="1" hangingPunct="1">
              <a:lnSpc>
                <a:spcPct val="93000"/>
              </a:lnSpc>
              <a:buClrTx/>
              <a:buFontTx/>
              <a:buNone/>
              <a:defRPr/>
            </a:pPr>
            <a:r>
              <a:rPr lang="en-US" altLang="zh-CN" sz="900" dirty="0" smtClean="0">
                <a:ea typeface="宋体" pitchFamily="2" charset="-122"/>
              </a:rPr>
              <a:t>© 2014 IBM Corporation</a:t>
            </a:r>
          </a:p>
        </p:txBody>
      </p:sp>
      <p:sp>
        <p:nvSpPr>
          <p:cNvPr id="2051" name="Rectangle 2"/>
          <p:cNvSpPr>
            <a:spLocks noChangeArrowheads="1"/>
          </p:cNvSpPr>
          <p:nvPr/>
        </p:nvSpPr>
        <p:spPr bwMode="auto">
          <a:xfrm>
            <a:off x="228600" y="6553200"/>
            <a:ext cx="64944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9pPr>
          </a:lstStyle>
          <a:p>
            <a:pPr algn="l" eaLnBrk="1" hangingPunct="1">
              <a:lnSpc>
                <a:spcPct val="93000"/>
              </a:lnSpc>
              <a:buClrTx/>
              <a:buFontTx/>
              <a:buNone/>
              <a:defRPr/>
            </a:pPr>
            <a:fld id="{A649B113-7EF2-4FBA-A4A1-1456C0838F63}" type="slidenum">
              <a:rPr lang="en-US" altLang="zh-CN" sz="900" smtClean="0">
                <a:ea typeface="宋体" pitchFamily="2" charset="-122"/>
              </a:rPr>
              <a:pPr algn="l" eaLnBrk="1" hangingPunct="1">
                <a:lnSpc>
                  <a:spcPct val="93000"/>
                </a:lnSpc>
                <a:buClrTx/>
                <a:buFontTx/>
                <a:buNone/>
                <a:defRPr/>
              </a:pPr>
              <a:t>‹#›</a:t>
            </a:fld>
            <a:r>
              <a:rPr lang="en-US" altLang="zh-CN" sz="900" dirty="0" smtClean="0">
                <a:ea typeface="宋体" pitchFamily="2" charset="-122"/>
              </a:rPr>
              <a:t>   Product Management – QDCP 12 March 2014 : Talent Analytics</a:t>
            </a:r>
          </a:p>
        </p:txBody>
      </p:sp>
      <p:pic>
        <p:nvPicPr>
          <p:cNvPr id="205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56563" y="-11113"/>
            <a:ext cx="1076325" cy="7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4"/>
          <p:cNvSpPr>
            <a:spLocks noChangeShapeType="1"/>
          </p:cNvSpPr>
          <p:nvPr/>
        </p:nvSpPr>
        <p:spPr bwMode="auto">
          <a:xfrm>
            <a:off x="274638" y="549275"/>
            <a:ext cx="8594725" cy="1588"/>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zh-CN" altLang="en-US" dirty="0">
              <a:ea typeface="宋体" pitchFamily="2" charset="-122"/>
            </a:endParaRPr>
          </a:p>
        </p:txBody>
      </p:sp>
      <p:sp>
        <p:nvSpPr>
          <p:cNvPr id="2" name="Text Box 5"/>
          <p:cNvSpPr txBox="1">
            <a:spLocks noChangeArrowheads="1"/>
          </p:cNvSpPr>
          <p:nvPr/>
        </p:nvSpPr>
        <p:spPr bwMode="auto">
          <a:xfrm>
            <a:off x="182563" y="136525"/>
            <a:ext cx="7954962" cy="366713"/>
          </a:xfrm>
          <a:prstGeom prst="rect">
            <a:avLst/>
          </a:prstGeom>
          <a:noFill/>
          <a:ln>
            <a:noFill/>
          </a:ln>
          <a:effectLst/>
          <a:extLst/>
        </p:spPr>
        <p:txBody>
          <a:bodyPr lIns="90000" tIns="0" rIns="9000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charset="0"/>
              </a:defRPr>
            </a:lvl9pPr>
          </a:lstStyle>
          <a:p>
            <a:pPr algn="l">
              <a:lnSpc>
                <a:spcPct val="93000"/>
              </a:lnSpc>
              <a:spcAft>
                <a:spcPts val="900"/>
              </a:spcAft>
              <a:buClrTx/>
              <a:buFontTx/>
              <a:buNone/>
              <a:defRPr/>
            </a:pPr>
            <a:r>
              <a:rPr lang="en-US" sz="1000" b="1" smtClean="0">
                <a:ea typeface="MS PGothic" pitchFamily="32" charset="-128"/>
              </a:rPr>
              <a:t>IBM Smarter Workforce</a:t>
            </a:r>
          </a:p>
        </p:txBody>
      </p:sp>
      <p:sp>
        <p:nvSpPr>
          <p:cNvPr id="2055" name="Rectangle 6"/>
          <p:cNvSpPr>
            <a:spLocks noGrp="1" noChangeArrowheads="1"/>
          </p:cNvSpPr>
          <p:nvPr>
            <p:ph type="title"/>
          </p:nvPr>
        </p:nvSpPr>
        <p:spPr bwMode="auto">
          <a:xfrm>
            <a:off x="457200" y="273050"/>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zh-CN" dirty="0" smtClean="0"/>
              <a:t>Click to edit the title text format</a:t>
            </a:r>
          </a:p>
        </p:txBody>
      </p:sp>
      <p:sp>
        <p:nvSpPr>
          <p:cNvPr id="2056" name="Rectangle 7"/>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zh-CN" dirty="0" smtClean="0"/>
              <a:t>Click to edit the outline text format</a:t>
            </a:r>
          </a:p>
          <a:p>
            <a:pPr lvl="1"/>
            <a:r>
              <a:rPr lang="en-GB" altLang="zh-CN" dirty="0" smtClean="0"/>
              <a:t>Second Outline Level</a:t>
            </a:r>
          </a:p>
          <a:p>
            <a:pPr lvl="2"/>
            <a:r>
              <a:rPr lang="en-GB" altLang="zh-CN" dirty="0" smtClean="0"/>
              <a:t>Third Outline Level</a:t>
            </a:r>
          </a:p>
          <a:p>
            <a:pPr lvl="3"/>
            <a:r>
              <a:rPr lang="en-GB" altLang="zh-CN" dirty="0" smtClean="0"/>
              <a:t>Fourth Outline Level</a:t>
            </a:r>
          </a:p>
          <a:p>
            <a:pPr lvl="4"/>
            <a:r>
              <a:rPr lang="en-GB" altLang="zh-CN" dirty="0" smtClean="0"/>
              <a:t>Fifth Outline Level</a:t>
            </a:r>
          </a:p>
          <a:p>
            <a:pPr lvl="4"/>
            <a:r>
              <a:rPr lang="en-GB" altLang="zh-CN" dirty="0" smtClean="0"/>
              <a:t>Sixth Outline Level</a:t>
            </a:r>
          </a:p>
          <a:p>
            <a:pPr lvl="4"/>
            <a:r>
              <a:rPr lang="en-GB" altLang="zh-CN" dirty="0" smtClean="0"/>
              <a:t>Seventh Outline Level</a:t>
            </a:r>
          </a:p>
          <a:p>
            <a:pPr lvl="4"/>
            <a:r>
              <a:rPr lang="en-GB" altLang="zh-CN" dirty="0" smtClean="0"/>
              <a:t>Eighth Outline Level</a:t>
            </a:r>
          </a:p>
          <a:p>
            <a:pPr lvl="4"/>
            <a:r>
              <a:rPr lang="en-GB" altLang="zh-CN" dirty="0" smtClean="0"/>
              <a:t>Ninth Outline Level</a:t>
            </a:r>
          </a:p>
        </p:txBody>
      </p:sp>
    </p:spTree>
  </p:cSld>
  <p:clrMap bg1="lt1" tx1="dk1" bg2="lt2" tx2="dk2" accent1="accent1" accent2="accent2" accent3="accent3" accent4="accent4" accent5="accent5" accent6="accent6" hlink="hlink" folHlink="folHlink"/>
  <p:sldLayoutIdLst>
    <p:sldLayoutId id="2147483838" r:id="rId1"/>
    <p:sldLayoutId id="2147483837" r:id="rId2"/>
    <p:sldLayoutId id="2147483836" r:id="rId3"/>
    <p:sldLayoutId id="2147483835" r:id="rId4"/>
    <p:sldLayoutId id="2147483834" r:id="rId5"/>
    <p:sldLayoutId id="2147483833" r:id="rId6"/>
    <p:sldLayoutId id="2147483832" r:id="rId7"/>
    <p:sldLayoutId id="2147483831" r:id="rId8"/>
    <p:sldLayoutId id="2147483830" r:id="rId9"/>
    <p:sldLayoutId id="2147483829" r:id="rId10"/>
    <p:sldLayoutId id="2147483828" r:id="rId11"/>
  </p:sldLayoutIdLst>
  <p:timing>
    <p:tnLst>
      <p:par>
        <p:cTn id="1" dur="indefinite" restart="never" nodeType="tmRoot"/>
      </p:par>
    </p:tnLst>
  </p:timing>
  <p:txStyles>
    <p:titleStyle>
      <a:lvl1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mj-lt"/>
          <a:ea typeface="宋体" pitchFamily="2" charset="-122"/>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宋体" pitchFamily="2" charset="-122"/>
          <a:cs typeface="Arial" pitchFamily="34" charset="0"/>
        </a:defRPr>
      </a:lvl2pPr>
      <a:lvl3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宋体" pitchFamily="2" charset="-122"/>
          <a:cs typeface="Arial" pitchFamily="34" charset="0"/>
        </a:defRPr>
      </a:lvl3pPr>
      <a:lvl4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宋体" pitchFamily="2" charset="-122"/>
          <a:cs typeface="Arial" pitchFamily="34" charset="0"/>
        </a:defRPr>
      </a:lvl4pPr>
      <a:lvl5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宋体" pitchFamily="2" charset="-122"/>
          <a:cs typeface="Arial" pitchFamily="34" charset="0"/>
        </a:defRPr>
      </a:lvl5pPr>
      <a:lvl6pPr marL="457200" algn="l" defTabSz="457200" rtl="0" fontAlgn="base">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ＭＳ Ｐゴシック" pitchFamily="34" charset="-128"/>
          <a:cs typeface="Arial" pitchFamily="34" charset="0"/>
        </a:defRPr>
      </a:lvl6pPr>
      <a:lvl7pPr marL="914400" algn="l" defTabSz="457200" rtl="0" fontAlgn="base">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ＭＳ Ｐゴシック" pitchFamily="34" charset="-128"/>
          <a:cs typeface="Arial" pitchFamily="34" charset="0"/>
        </a:defRPr>
      </a:lvl7pPr>
      <a:lvl8pPr marL="1371600" algn="l" defTabSz="457200" rtl="0" fontAlgn="base">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ＭＳ Ｐゴシック" pitchFamily="34" charset="-128"/>
          <a:cs typeface="Arial" pitchFamily="34" charset="0"/>
        </a:defRPr>
      </a:lvl8pPr>
      <a:lvl9pPr marL="1828800" algn="l" defTabSz="457200" rtl="0" fontAlgn="base">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ＭＳ Ｐゴシック" pitchFamily="34" charset="-128"/>
          <a:cs typeface="Arial" pitchFamily="34" charset="0"/>
        </a:defRPr>
      </a:lvl9pPr>
    </p:titleStyle>
    <p:bodyStyle>
      <a:lvl1pPr marL="342900" indent="-3429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宋体" pitchFamily="2" charset="-122"/>
          <a:cs typeface="+mn-cs"/>
        </a:defRPr>
      </a:lvl1pPr>
      <a:lvl2pPr marL="742950" indent="-28575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宋体" pitchFamily="2" charset="-122"/>
          <a:cs typeface="+mn-cs"/>
        </a:defRPr>
      </a:lvl2pPr>
      <a:lvl3pPr marL="1143000" indent="-228600" algn="l" defTabSz="457200"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ea typeface="宋体" pitchFamily="2" charset="-122"/>
          <a:cs typeface="+mn-cs"/>
        </a:defRPr>
      </a:lvl3pPr>
      <a:lvl4pPr marL="1600200" indent="-228600" algn="l" defTabSz="457200"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ea typeface="宋体" pitchFamily="2" charset="-122"/>
          <a:cs typeface="+mn-cs"/>
        </a:defRPr>
      </a:lvl4pPr>
      <a:lvl5pPr marL="20574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宋体" pitchFamily="2" charset="-122"/>
          <a:cs typeface="+mn-cs"/>
        </a:defRPr>
      </a:lvl5pPr>
      <a:lvl6pPr marL="2514600" indent="-228600" algn="l" defTabSz="457200"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cs typeface="+mn-cs"/>
        </a:defRPr>
      </a:lvl6pPr>
      <a:lvl7pPr marL="2971800" indent="-228600" algn="l" defTabSz="457200"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cs typeface="+mn-cs"/>
        </a:defRPr>
      </a:lvl7pPr>
      <a:lvl8pPr marL="3429000" indent="-228600" algn="l" defTabSz="457200"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cs typeface="+mn-cs"/>
        </a:defRPr>
      </a:lvl8pPr>
      <a:lvl9pPr marL="3886200" indent="-228600" algn="l" defTabSz="457200"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40688" y="6291263"/>
            <a:ext cx="8191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ChangeArrowheads="1"/>
          </p:cNvSpPr>
          <p:nvPr/>
        </p:nvSpPr>
        <p:spPr bwMode="auto">
          <a:xfrm>
            <a:off x="182563" y="6462713"/>
            <a:ext cx="1905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9pPr>
          </a:lstStyle>
          <a:p>
            <a:pPr algn="l" eaLnBrk="1" hangingPunct="1">
              <a:buClrTx/>
              <a:buFontTx/>
              <a:buNone/>
              <a:defRPr/>
            </a:pPr>
            <a:r>
              <a:rPr lang="en-US" altLang="zh-CN" sz="900" b="1" dirty="0" smtClean="0">
                <a:ea typeface="宋体" pitchFamily="2" charset="-122"/>
              </a:rPr>
              <a:t>© 2014 IBM Corporation</a:t>
            </a:r>
          </a:p>
        </p:txBody>
      </p:sp>
      <p:pic>
        <p:nvPicPr>
          <p:cNvPr id="3076" name="Picture 3"/>
          <p:cNvPicPr>
            <a:picLocks noChangeAspect="1" noChangeArrowheads="1"/>
          </p:cNvPicPr>
          <p:nvPr/>
        </p:nvPicPr>
        <p:blipFill>
          <a:blip r:embed="rId14">
            <a:extLst>
              <a:ext uri="{28A0092B-C50C-407E-A947-70E740481C1C}">
                <a14:useLocalDpi xmlns:a14="http://schemas.microsoft.com/office/drawing/2010/main" val="0"/>
              </a:ext>
            </a:extLst>
          </a:blip>
          <a:srcRect l="9850" r="4366"/>
          <a:stretch>
            <a:fillRect/>
          </a:stretch>
        </p:blipFill>
        <p:spPr bwMode="auto">
          <a:xfrm>
            <a:off x="0" y="663575"/>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9" r:id="rId1"/>
    <p:sldLayoutId id="2147483848" r:id="rId2"/>
    <p:sldLayoutId id="2147483847" r:id="rId3"/>
    <p:sldLayoutId id="2147483846" r:id="rId4"/>
    <p:sldLayoutId id="2147483845" r:id="rId5"/>
    <p:sldLayoutId id="2147483844" r:id="rId6"/>
    <p:sldLayoutId id="2147483843" r:id="rId7"/>
    <p:sldLayoutId id="2147483842" r:id="rId8"/>
    <p:sldLayoutId id="2147483841" r:id="rId9"/>
    <p:sldLayoutId id="2147483840" r:id="rId10"/>
    <p:sldLayoutId id="2147483839" r:id="rId11"/>
  </p:sldLayoutIdLst>
  <p:timing>
    <p:tnLst>
      <p:par>
        <p:cTn id="1" dur="indefinite" restart="never" nodeType="tmRoot"/>
      </p:par>
    </p:tnLst>
  </p:timing>
  <p:txStyles>
    <p:titleStyle>
      <a:lvl1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mj-lt"/>
          <a:ea typeface="宋体" pitchFamily="2" charset="-122"/>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宋体" pitchFamily="2" charset="-122"/>
          <a:cs typeface="Arial" pitchFamily="34" charset="0"/>
        </a:defRPr>
      </a:lvl2pPr>
      <a:lvl3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宋体" pitchFamily="2" charset="-122"/>
          <a:cs typeface="Arial" pitchFamily="34" charset="0"/>
        </a:defRPr>
      </a:lvl3pPr>
      <a:lvl4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宋体" pitchFamily="2" charset="-122"/>
          <a:cs typeface="Arial" pitchFamily="34" charset="0"/>
        </a:defRPr>
      </a:lvl4pPr>
      <a:lvl5pPr algn="l" defTabSz="457200" rtl="0" eaLnBrk="0" fontAlgn="base" hangingPunct="0">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宋体" pitchFamily="2" charset="-122"/>
          <a:cs typeface="Arial" pitchFamily="34" charset="0"/>
        </a:defRPr>
      </a:lvl5pPr>
      <a:lvl6pPr marL="457200" algn="l" defTabSz="457200" rtl="0" fontAlgn="base">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ＭＳ Ｐゴシック" pitchFamily="34" charset="-128"/>
          <a:cs typeface="Arial" pitchFamily="34" charset="0"/>
        </a:defRPr>
      </a:lvl6pPr>
      <a:lvl7pPr marL="914400" algn="l" defTabSz="457200" rtl="0" fontAlgn="base">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ＭＳ Ｐゴシック" pitchFamily="34" charset="-128"/>
          <a:cs typeface="Arial" pitchFamily="34" charset="0"/>
        </a:defRPr>
      </a:lvl7pPr>
      <a:lvl8pPr marL="1371600" algn="l" defTabSz="457200" rtl="0" fontAlgn="base">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ＭＳ Ｐゴシック" pitchFamily="34" charset="-128"/>
          <a:cs typeface="Arial" pitchFamily="34" charset="0"/>
        </a:defRPr>
      </a:lvl8pPr>
      <a:lvl9pPr marL="1828800" algn="l" defTabSz="457200" rtl="0" fontAlgn="base">
        <a:spcBef>
          <a:spcPct val="0"/>
        </a:spcBef>
        <a:spcAft>
          <a:spcPct val="0"/>
        </a:spcAft>
        <a:buClr>
          <a:srgbClr val="000000"/>
        </a:buClr>
        <a:buSzPct val="100000"/>
        <a:buFont typeface="Times New Roman" pitchFamily="18" charset="0"/>
        <a:defRPr sz="2200" b="1">
          <a:solidFill>
            <a:srgbClr val="0070C0"/>
          </a:solidFill>
          <a:latin typeface="Arial" pitchFamily="34" charset="0"/>
          <a:ea typeface="ＭＳ Ｐゴシック" pitchFamily="34" charset="-128"/>
          <a:cs typeface="Arial" pitchFamily="34" charset="0"/>
        </a:defRPr>
      </a:lvl9pPr>
    </p:titleStyle>
    <p:bodyStyle>
      <a:lvl1pPr marL="342900" indent="-3429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宋体" pitchFamily="2" charset="-122"/>
          <a:cs typeface="+mn-cs"/>
        </a:defRPr>
      </a:lvl1pPr>
      <a:lvl2pPr marL="742950" indent="-28575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宋体" pitchFamily="2" charset="-122"/>
          <a:cs typeface="+mn-cs"/>
        </a:defRPr>
      </a:lvl2pPr>
      <a:lvl3pPr marL="1143000" indent="-228600" algn="l" defTabSz="457200"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ea typeface="宋体" pitchFamily="2" charset="-122"/>
          <a:cs typeface="+mn-cs"/>
        </a:defRPr>
      </a:lvl3pPr>
      <a:lvl4pPr marL="1600200" indent="-228600" algn="l" defTabSz="457200"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ea typeface="宋体" pitchFamily="2" charset="-122"/>
          <a:cs typeface="+mn-cs"/>
        </a:defRPr>
      </a:lvl4pPr>
      <a:lvl5pPr marL="20574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宋体" pitchFamily="2" charset="-122"/>
          <a:cs typeface="+mn-cs"/>
        </a:defRPr>
      </a:lvl5pPr>
      <a:lvl6pPr marL="2514600" indent="-228600" algn="l" defTabSz="457200"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cs typeface="+mn-cs"/>
        </a:defRPr>
      </a:lvl6pPr>
      <a:lvl7pPr marL="2971800" indent="-228600" algn="l" defTabSz="457200"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cs typeface="+mn-cs"/>
        </a:defRPr>
      </a:lvl7pPr>
      <a:lvl8pPr marL="3429000" indent="-228600" algn="l" defTabSz="457200"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cs typeface="+mn-cs"/>
        </a:defRPr>
      </a:lvl8pPr>
      <a:lvl9pPr marL="3886200" indent="-228600" algn="l" defTabSz="457200"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1" name="Rectangle 2"/>
          <p:cNvSpPr>
            <a:spLocks noChangeArrowheads="1"/>
          </p:cNvSpPr>
          <p:nvPr/>
        </p:nvSpPr>
        <p:spPr bwMode="auto">
          <a:xfrm>
            <a:off x="7851775" y="92075"/>
            <a:ext cx="122396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89" tIns="46044" rIns="92089" bIns="46044"/>
          <a:lstStyle>
            <a:lvl1pPr algn="l"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rgbClr val="000000"/>
                </a:solidFill>
                <a:latin typeface="Arial" pitchFamily="34" charset="0"/>
                <a:ea typeface="MS Gothic" pitchFamily="49" charset="-128"/>
              </a:defRPr>
            </a:lvl1pPr>
            <a:lvl2pPr algn="l"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rgbClr val="000000"/>
                </a:solidFill>
                <a:latin typeface="Arial" pitchFamily="34" charset="0"/>
                <a:ea typeface="MS Gothic" pitchFamily="49" charset="-128"/>
              </a:defRPr>
            </a:lvl2pPr>
            <a:lvl3pPr algn="l"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rgbClr val="000000"/>
                </a:solidFill>
                <a:latin typeface="Arial" pitchFamily="34" charset="0"/>
                <a:ea typeface="MS Gothic" pitchFamily="49" charset="-128"/>
              </a:defRPr>
            </a:lvl3pPr>
            <a:lvl4pPr algn="l"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rgbClr val="000000"/>
                </a:solidFill>
                <a:latin typeface="Arial" pitchFamily="34" charset="0"/>
                <a:ea typeface="MS Gothic" pitchFamily="49" charset="-128"/>
              </a:defRPr>
            </a:lvl4pPr>
            <a:lvl5pPr algn="l"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rgbClr val="000000"/>
                </a:solidFill>
                <a:latin typeface="Arial" pitchFamily="34" charset="0"/>
                <a:ea typeface="MS Gothic" pitchFamily="49" charset="-128"/>
              </a:defRPr>
            </a:lvl5pPr>
            <a:lvl6pPr marL="2514600" indent="-228600" defTabSz="414338" eaLnBrk="0" fontAlgn="base" hangingPunct="0">
              <a:spcBef>
                <a:spcPct val="0"/>
              </a:spcBef>
              <a:spcAft>
                <a:spcPct val="0"/>
              </a:spcAft>
              <a:buClr>
                <a:srgbClr val="000000"/>
              </a:buClr>
              <a:buSzPct val="100000"/>
              <a:buFont typeface="Times New Roman" pitchFamily="18"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rgbClr val="000000"/>
                </a:solidFill>
                <a:latin typeface="Arial" pitchFamily="34" charset="0"/>
                <a:ea typeface="MS Gothic" pitchFamily="49" charset="-128"/>
              </a:defRPr>
            </a:lvl6pPr>
            <a:lvl7pPr marL="2971800" indent="-228600" defTabSz="414338" eaLnBrk="0" fontAlgn="base" hangingPunct="0">
              <a:spcBef>
                <a:spcPct val="0"/>
              </a:spcBef>
              <a:spcAft>
                <a:spcPct val="0"/>
              </a:spcAft>
              <a:buClr>
                <a:srgbClr val="000000"/>
              </a:buClr>
              <a:buSzPct val="100000"/>
              <a:buFont typeface="Times New Roman" pitchFamily="18"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rgbClr val="000000"/>
                </a:solidFill>
                <a:latin typeface="Arial" pitchFamily="34" charset="0"/>
                <a:ea typeface="MS Gothic" pitchFamily="49" charset="-128"/>
              </a:defRPr>
            </a:lvl7pPr>
            <a:lvl8pPr marL="3429000" indent="-228600" defTabSz="414338" eaLnBrk="0" fontAlgn="base" hangingPunct="0">
              <a:spcBef>
                <a:spcPct val="0"/>
              </a:spcBef>
              <a:spcAft>
                <a:spcPct val="0"/>
              </a:spcAft>
              <a:buClr>
                <a:srgbClr val="000000"/>
              </a:buClr>
              <a:buSzPct val="100000"/>
              <a:buFont typeface="Times New Roman" pitchFamily="18"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rgbClr val="000000"/>
                </a:solidFill>
                <a:latin typeface="Arial" pitchFamily="34" charset="0"/>
                <a:ea typeface="MS Gothic" pitchFamily="49" charset="-128"/>
              </a:defRPr>
            </a:lvl8pPr>
            <a:lvl9pPr marL="3886200" indent="-228600" defTabSz="414338" eaLnBrk="0" fontAlgn="base" hangingPunct="0">
              <a:spcBef>
                <a:spcPct val="0"/>
              </a:spcBef>
              <a:spcAft>
                <a:spcPct val="0"/>
              </a:spcAft>
              <a:buClr>
                <a:srgbClr val="000000"/>
              </a:buClr>
              <a:buSzPct val="100000"/>
              <a:buFont typeface="Times New Roman" pitchFamily="18"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rgbClr val="000000"/>
                </a:solidFill>
                <a:latin typeface="Arial" pitchFamily="34" charset="0"/>
                <a:ea typeface="MS Gothic" pitchFamily="49" charset="-128"/>
              </a:defRPr>
            </a:lvl9pPr>
          </a:lstStyle>
          <a:p>
            <a:pPr eaLnBrk="1">
              <a:lnSpc>
                <a:spcPct val="96000"/>
              </a:lnSpc>
              <a:defRPr/>
            </a:pPr>
            <a:r>
              <a:rPr lang="en-US" altLang="en-US" sz="1000" dirty="0" smtClean="0">
                <a:solidFill>
                  <a:srgbClr val="FFFFFF"/>
                </a:solidFill>
                <a:ea typeface="宋体" pitchFamily="2" charset="-122"/>
              </a:rPr>
              <a:t>IBM Confidential</a:t>
            </a:r>
          </a:p>
        </p:txBody>
      </p:sp>
      <p:sp>
        <p:nvSpPr>
          <p:cNvPr id="94212" name="AutoShape 3"/>
          <p:cNvSpPr>
            <a:spLocks noChangeArrowheads="1"/>
          </p:cNvSpPr>
          <p:nvPr/>
        </p:nvSpPr>
        <p:spPr bwMode="auto">
          <a:xfrm>
            <a:off x="5630863" y="4625975"/>
            <a:ext cx="1316037" cy="260350"/>
          </a:xfrm>
          <a:prstGeom prst="roundRect">
            <a:avLst>
              <a:gd name="adj" fmla="val 542"/>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lvl1pPr defTabSz="828675" eaLnBrk="0" hangingPunct="0">
              <a:defRPr sz="2400">
                <a:solidFill>
                  <a:srgbClr val="000000"/>
                </a:solidFill>
                <a:latin typeface="Arial" pitchFamily="34" charset="0"/>
                <a:ea typeface="MS Gothic" pitchFamily="49" charset="-128"/>
              </a:defRPr>
            </a:lvl1pPr>
            <a:lvl2pPr defTabSz="828675" eaLnBrk="0" hangingPunct="0">
              <a:defRPr sz="2400">
                <a:solidFill>
                  <a:srgbClr val="000000"/>
                </a:solidFill>
                <a:latin typeface="Arial" pitchFamily="34" charset="0"/>
                <a:ea typeface="MS Gothic" pitchFamily="49" charset="-128"/>
              </a:defRPr>
            </a:lvl2pPr>
            <a:lvl3pPr defTabSz="828675" eaLnBrk="0" hangingPunct="0">
              <a:defRPr sz="2400">
                <a:solidFill>
                  <a:srgbClr val="000000"/>
                </a:solidFill>
                <a:latin typeface="Arial" pitchFamily="34" charset="0"/>
                <a:ea typeface="MS Gothic" pitchFamily="49" charset="-128"/>
              </a:defRPr>
            </a:lvl3pPr>
            <a:lvl4pPr defTabSz="828675" eaLnBrk="0" hangingPunct="0">
              <a:defRPr sz="2400">
                <a:solidFill>
                  <a:srgbClr val="000000"/>
                </a:solidFill>
                <a:latin typeface="Arial" pitchFamily="34" charset="0"/>
                <a:ea typeface="MS Gothic" pitchFamily="49" charset="-128"/>
              </a:defRPr>
            </a:lvl4pPr>
            <a:lvl5pPr defTabSz="828675" eaLnBrk="0" hangingPunct="0">
              <a:defRPr sz="2400">
                <a:solidFill>
                  <a:srgbClr val="000000"/>
                </a:solidFill>
                <a:latin typeface="Arial" pitchFamily="34" charset="0"/>
                <a:ea typeface="MS Gothic" pitchFamily="49" charset="-128"/>
              </a:defRPr>
            </a:lvl5pPr>
            <a:lvl6pPr marL="2514600" indent="-228600" algn="ctr" defTabSz="828675"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6pPr>
            <a:lvl7pPr marL="2971800" indent="-228600" algn="ctr" defTabSz="828675"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7pPr>
            <a:lvl8pPr marL="3429000" indent="-228600" algn="ctr" defTabSz="828675"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8pPr>
            <a:lvl9pPr marL="3886200" indent="-228600" algn="ctr" defTabSz="828675"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9pPr>
          </a:lstStyle>
          <a:p>
            <a:pPr eaLnBrk="1">
              <a:lnSpc>
                <a:spcPct val="93000"/>
              </a:lnSpc>
              <a:defRPr/>
            </a:pPr>
            <a:endParaRPr lang="en-US" altLang="en-US" sz="1600" dirty="0" smtClean="0">
              <a:ea typeface="宋体" pitchFamily="2" charset="-122"/>
            </a:endParaRPr>
          </a:p>
        </p:txBody>
      </p:sp>
      <p:sp>
        <p:nvSpPr>
          <p:cNvPr id="4100" name="Rectangle 4"/>
          <p:cNvSpPr>
            <a:spLocks noGrp="1" noChangeArrowheads="1"/>
          </p:cNvSpPr>
          <p:nvPr>
            <p:ph type="title"/>
          </p:nvPr>
        </p:nvSpPr>
        <p:spPr bwMode="auto">
          <a:xfrm>
            <a:off x="292100" y="636588"/>
            <a:ext cx="8240713"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89" tIns="46044" rIns="92089" bIns="46044" numCol="1" anchor="t" anchorCtr="0" compatLnSpc="1">
            <a:prstTxWarp prst="textNoShape">
              <a:avLst/>
            </a:prstTxWarp>
          </a:bodyPr>
          <a:lstStyle/>
          <a:p>
            <a:pPr lvl="0"/>
            <a:r>
              <a:rPr lang="en-GB" dirty="0"/>
              <a:t>Click to edit the title text format</a:t>
            </a:r>
          </a:p>
        </p:txBody>
      </p:sp>
      <p:sp>
        <p:nvSpPr>
          <p:cNvPr id="4101" name="Rectangle 5"/>
          <p:cNvSpPr>
            <a:spLocks noGrp="1" noChangeArrowheads="1"/>
          </p:cNvSpPr>
          <p:nvPr>
            <p:ph type="body" idx="1"/>
          </p:nvPr>
        </p:nvSpPr>
        <p:spPr bwMode="auto">
          <a:xfrm>
            <a:off x="325438" y="1674813"/>
            <a:ext cx="8486775"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22859" rIns="0" bIns="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pic>
        <p:nvPicPr>
          <p:cNvPr id="4102" name="Picture 6"/>
          <p:cNvPicPr>
            <a:picLocks noChangeAspect="1" noChangeArrowheads="1"/>
          </p:cNvPicPr>
          <p:nvPr/>
        </p:nvPicPr>
        <p:blipFill>
          <a:blip r:embed="rId13"/>
          <a:srcRect/>
          <a:stretch>
            <a:fillRect/>
          </a:stretch>
        </p:blipFill>
        <p:spPr bwMode="auto">
          <a:xfrm>
            <a:off x="0" y="3175"/>
            <a:ext cx="9144000" cy="447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83" name="Text Box 7"/>
          <p:cNvSpPr txBox="1">
            <a:spLocks noChangeArrowheads="1"/>
          </p:cNvSpPr>
          <p:nvPr/>
        </p:nvSpPr>
        <p:spPr bwMode="auto">
          <a:xfrm>
            <a:off x="8091488" y="104775"/>
            <a:ext cx="1052512"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0820" rIns="81639" bIns="40820"/>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3000">
                <a:solidFill>
                  <a:schemeClr val="hlink"/>
                </a:solidFill>
                <a:latin typeface="Arial" pitchFamily="34" charset="0"/>
                <a:ea typeface="MS PGothic" pitchFamily="34" charset="-128"/>
              </a:defRPr>
            </a:lvl1pPr>
            <a:lvl2pPr marL="674688" indent="-26035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3000">
                <a:solidFill>
                  <a:schemeClr val="hlink"/>
                </a:solidFill>
                <a:latin typeface="Arial" pitchFamily="34" charset="0"/>
                <a:ea typeface="MS PGothic" pitchFamily="34" charset="-128"/>
              </a:defRPr>
            </a:lvl2pPr>
            <a:lvl3pPr marL="1036638" indent="-207963"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3000">
                <a:solidFill>
                  <a:schemeClr val="hlink"/>
                </a:solidFill>
                <a:latin typeface="Arial" pitchFamily="34" charset="0"/>
                <a:ea typeface="MS PGothic" pitchFamily="34" charset="-128"/>
              </a:defRPr>
            </a:lvl3pPr>
            <a:lvl4pPr marL="1450975" indent="-206375"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3000">
                <a:solidFill>
                  <a:schemeClr val="hlink"/>
                </a:solidFill>
                <a:latin typeface="Arial" pitchFamily="34" charset="0"/>
                <a:ea typeface="MS PGothic" pitchFamily="34" charset="-128"/>
              </a:defRPr>
            </a:lvl4pPr>
            <a:lvl5pPr marL="1866900" indent="-207963"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3000">
                <a:solidFill>
                  <a:schemeClr val="hlink"/>
                </a:solidFill>
                <a:latin typeface="Arial" pitchFamily="34" charset="0"/>
                <a:ea typeface="MS PGothic" pitchFamily="34" charset="-128"/>
              </a:defRPr>
            </a:lvl5pPr>
            <a:lvl6pPr marL="2324100" indent="-207963" defTabSz="414338" eaLnBrk="0" fontAlgn="base" hangingPunct="0">
              <a:lnSpc>
                <a:spcPct val="90000"/>
              </a:lnSpc>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3000">
                <a:solidFill>
                  <a:schemeClr val="hlink"/>
                </a:solidFill>
                <a:latin typeface="Arial" pitchFamily="34" charset="0"/>
                <a:ea typeface="MS PGothic" pitchFamily="34" charset="-128"/>
              </a:defRPr>
            </a:lvl6pPr>
            <a:lvl7pPr marL="2781300" indent="-207963" defTabSz="414338" eaLnBrk="0" fontAlgn="base" hangingPunct="0">
              <a:lnSpc>
                <a:spcPct val="90000"/>
              </a:lnSpc>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3000">
                <a:solidFill>
                  <a:schemeClr val="hlink"/>
                </a:solidFill>
                <a:latin typeface="Arial" pitchFamily="34" charset="0"/>
                <a:ea typeface="MS PGothic" pitchFamily="34" charset="-128"/>
              </a:defRPr>
            </a:lvl7pPr>
            <a:lvl8pPr marL="3238500" indent="-207963" defTabSz="414338" eaLnBrk="0" fontAlgn="base" hangingPunct="0">
              <a:lnSpc>
                <a:spcPct val="90000"/>
              </a:lnSpc>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3000">
                <a:solidFill>
                  <a:schemeClr val="hlink"/>
                </a:solidFill>
                <a:latin typeface="Arial" pitchFamily="34" charset="0"/>
                <a:ea typeface="MS PGothic" pitchFamily="34" charset="-128"/>
              </a:defRPr>
            </a:lvl8pPr>
            <a:lvl9pPr marL="3695700" indent="-207963" defTabSz="414338" eaLnBrk="0" fontAlgn="base" hangingPunct="0">
              <a:lnSpc>
                <a:spcPct val="90000"/>
              </a:lnSpc>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3000">
                <a:solidFill>
                  <a:schemeClr val="hlink"/>
                </a:solidFill>
                <a:latin typeface="Arial" pitchFamily="34" charset="0"/>
                <a:ea typeface="MS PGothic" pitchFamily="34" charset="-128"/>
              </a:defRPr>
            </a:lvl9pPr>
          </a:lstStyle>
          <a:p>
            <a:pPr algn="l" eaLnBrk="1">
              <a:lnSpc>
                <a:spcPct val="93000"/>
              </a:lnSpc>
              <a:defRPr/>
            </a:pPr>
            <a:r>
              <a:rPr lang="en-US" sz="1000" dirty="0" smtClean="0">
                <a:solidFill>
                  <a:srgbClr val="FFFFFF"/>
                </a:solidFill>
                <a:ea typeface="宋体" pitchFamily="2" charset="-122"/>
              </a:rPr>
              <a:t>IBM Confidentia</a:t>
            </a:r>
            <a:r>
              <a:rPr lang="en-US" sz="1100" dirty="0" smtClean="0">
                <a:solidFill>
                  <a:srgbClr val="FFFFFF"/>
                </a:solidFill>
                <a:ea typeface="宋体" pitchFamily="2" charset="-122"/>
              </a:rPr>
              <a:t>l</a:t>
            </a:r>
          </a:p>
        </p:txBody>
      </p:sp>
      <p:sp>
        <p:nvSpPr>
          <p:cNvPr id="94218" name="Rectangle 15"/>
          <p:cNvSpPr>
            <a:spLocks noChangeArrowheads="1"/>
          </p:cNvSpPr>
          <p:nvPr/>
        </p:nvSpPr>
        <p:spPr bwMode="auto">
          <a:xfrm>
            <a:off x="0" y="0"/>
            <a:ext cx="9478963" cy="685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45" tIns="41473" rIns="82945" bIns="41473" anchor="ctr"/>
          <a:lstStyle>
            <a:lvl1pPr defTabSz="828675" eaLnBrk="0" hangingPunct="0">
              <a:defRPr sz="2400">
                <a:solidFill>
                  <a:srgbClr val="000000"/>
                </a:solidFill>
                <a:latin typeface="Arial" pitchFamily="34" charset="0"/>
                <a:ea typeface="MS Gothic" pitchFamily="49" charset="-128"/>
              </a:defRPr>
            </a:lvl1pPr>
            <a:lvl2pPr defTabSz="828675" eaLnBrk="0" hangingPunct="0">
              <a:defRPr sz="2400">
                <a:solidFill>
                  <a:srgbClr val="000000"/>
                </a:solidFill>
                <a:latin typeface="Arial" pitchFamily="34" charset="0"/>
                <a:ea typeface="MS Gothic" pitchFamily="49" charset="-128"/>
              </a:defRPr>
            </a:lvl2pPr>
            <a:lvl3pPr defTabSz="828675" eaLnBrk="0" hangingPunct="0">
              <a:defRPr sz="2400">
                <a:solidFill>
                  <a:srgbClr val="000000"/>
                </a:solidFill>
                <a:latin typeface="Arial" pitchFamily="34" charset="0"/>
                <a:ea typeface="MS Gothic" pitchFamily="49" charset="-128"/>
              </a:defRPr>
            </a:lvl3pPr>
            <a:lvl4pPr defTabSz="828675" eaLnBrk="0" hangingPunct="0">
              <a:defRPr sz="2400">
                <a:solidFill>
                  <a:srgbClr val="000000"/>
                </a:solidFill>
                <a:latin typeface="Arial" pitchFamily="34" charset="0"/>
                <a:ea typeface="MS Gothic" pitchFamily="49" charset="-128"/>
              </a:defRPr>
            </a:lvl4pPr>
            <a:lvl5pPr defTabSz="828675" eaLnBrk="0" hangingPunct="0">
              <a:defRPr sz="2400">
                <a:solidFill>
                  <a:srgbClr val="000000"/>
                </a:solidFill>
                <a:latin typeface="Arial" pitchFamily="34" charset="0"/>
                <a:ea typeface="MS Gothic" pitchFamily="49" charset="-128"/>
              </a:defRPr>
            </a:lvl5pPr>
            <a:lvl6pPr marL="2514600" indent="-228600" algn="ctr" defTabSz="828675"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6pPr>
            <a:lvl7pPr marL="2971800" indent="-228600" algn="ctr" defTabSz="828675"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7pPr>
            <a:lvl8pPr marL="3429000" indent="-228600" algn="ctr" defTabSz="828675"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8pPr>
            <a:lvl9pPr marL="3886200" indent="-228600" algn="ctr" defTabSz="828675"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9pPr>
          </a:lstStyle>
          <a:p>
            <a:pPr eaLnBrk="1">
              <a:lnSpc>
                <a:spcPct val="93000"/>
              </a:lnSpc>
              <a:defRPr/>
            </a:pPr>
            <a:endParaRPr lang="en-US" altLang="en-US" sz="1600" dirty="0" smtClean="0">
              <a:ea typeface="宋体" pitchFamily="2" charset="-122"/>
            </a:endParaRPr>
          </a:p>
        </p:txBody>
      </p:sp>
      <p:pic>
        <p:nvPicPr>
          <p:cNvPr id="4105" name="Picture 19" descr="IBM-Pantone-2718-Logo&amp;space.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56563" y="-11113"/>
            <a:ext cx="1076325" cy="7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Line 3"/>
          <p:cNvSpPr>
            <a:spLocks noChangeShapeType="1"/>
          </p:cNvSpPr>
          <p:nvPr/>
        </p:nvSpPr>
        <p:spPr bwMode="auto">
          <a:xfrm flipV="1">
            <a:off x="274638" y="549275"/>
            <a:ext cx="8594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dirty="0">
              <a:ea typeface="宋体" pitchFamily="2" charset="-122"/>
            </a:endParaRPr>
          </a:p>
        </p:txBody>
      </p:sp>
      <p:sp>
        <p:nvSpPr>
          <p:cNvPr id="7" name="Text Box 46"/>
          <p:cNvSpPr txBox="1">
            <a:spLocks noChangeArrowheads="1"/>
          </p:cNvSpPr>
          <p:nvPr/>
        </p:nvSpPr>
        <p:spPr bwMode="auto">
          <a:xfrm>
            <a:off x="182563" y="136525"/>
            <a:ext cx="7954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0" rIns="91420" bIns="0" anchor="b"/>
          <a:lstStyle>
            <a:lvl1pPr eaLnBrk="0" hangingPunct="0">
              <a:defRPr>
                <a:solidFill>
                  <a:srgbClr val="000000"/>
                </a:solidFill>
                <a:latin typeface="Arial" pitchFamily="34" charset="0"/>
                <a:ea typeface="MS Gothic" pitchFamily="49" charset="-128"/>
              </a:defRPr>
            </a:lvl1pPr>
            <a:lvl2pPr eaLnBrk="0" hangingPunct="0">
              <a:defRPr>
                <a:solidFill>
                  <a:srgbClr val="000000"/>
                </a:solidFill>
                <a:latin typeface="Arial" pitchFamily="34" charset="0"/>
                <a:ea typeface="MS Gothic" pitchFamily="49" charset="-128"/>
              </a:defRPr>
            </a:lvl2pPr>
            <a:lvl3pPr eaLnBrk="0" hangingPunct="0">
              <a:defRPr>
                <a:solidFill>
                  <a:srgbClr val="000000"/>
                </a:solidFill>
                <a:latin typeface="Arial" pitchFamily="34" charset="0"/>
                <a:ea typeface="MS Gothic" pitchFamily="49" charset="-128"/>
              </a:defRPr>
            </a:lvl3pPr>
            <a:lvl4pPr eaLnBrk="0" hangingPunct="0">
              <a:defRPr>
                <a:solidFill>
                  <a:srgbClr val="000000"/>
                </a:solidFill>
                <a:latin typeface="Arial" pitchFamily="34" charset="0"/>
                <a:ea typeface="MS Gothic" pitchFamily="49" charset="-128"/>
              </a:defRPr>
            </a:lvl4pPr>
            <a:lvl5pPr eaLnBrk="0" hangingPunct="0">
              <a:defRPr>
                <a:solidFill>
                  <a:srgbClr val="000000"/>
                </a:solidFill>
                <a:latin typeface="Arial" pitchFamily="34" charset="0"/>
                <a:ea typeface="MS Gothic" pitchFamily="49"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9pPr>
          </a:lstStyle>
          <a:p>
            <a:pPr algn="l" defTabSz="914400" eaLnBrk="1" hangingPunct="1">
              <a:lnSpc>
                <a:spcPct val="93000"/>
              </a:lnSpc>
              <a:spcAft>
                <a:spcPts val="900"/>
              </a:spcAft>
            </a:pPr>
            <a:r>
              <a:rPr lang="en-US" altLang="zh-TW" sz="1000" b="1" dirty="0">
                <a:ea typeface="宋体" pitchFamily="2" charset="-122"/>
              </a:rPr>
              <a:t>IBM Smarter Workforce</a:t>
            </a:r>
            <a:endParaRPr lang="en-US" altLang="zh-TW" sz="1200" b="1" dirty="0">
              <a:ea typeface="宋体" pitchFamily="2" charset="-122"/>
            </a:endParaRPr>
          </a:p>
        </p:txBody>
      </p:sp>
      <p:sp>
        <p:nvSpPr>
          <p:cNvPr id="4108" name="Rectangle 1"/>
          <p:cNvSpPr>
            <a:spLocks noChangeArrowheads="1"/>
          </p:cNvSpPr>
          <p:nvPr/>
        </p:nvSpPr>
        <p:spPr bwMode="auto">
          <a:xfrm>
            <a:off x="5861050" y="6553200"/>
            <a:ext cx="305435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MS Gothic" pitchFamily="49" charset="-128"/>
              </a:defRPr>
            </a:lvl9pPr>
          </a:lstStyle>
          <a:p>
            <a:pPr algn="r" eaLnBrk="1" hangingPunct="1">
              <a:lnSpc>
                <a:spcPct val="93000"/>
              </a:lnSpc>
              <a:buClrTx/>
              <a:buFontTx/>
              <a:buNone/>
              <a:defRPr/>
            </a:pPr>
            <a:r>
              <a:rPr lang="en-US" altLang="zh-CN" sz="900" dirty="0" smtClean="0">
                <a:ea typeface="宋体" pitchFamily="2" charset="-122"/>
              </a:rPr>
              <a:t>© 2014 IBM Corporation</a:t>
            </a:r>
          </a:p>
        </p:txBody>
      </p:sp>
    </p:spTree>
  </p:cSld>
  <p:clrMap bg1="lt1" tx1="dk1" bg2="lt2" tx2="dk2" accent1="accent1" accent2="accent2" accent3="accent3" accent4="accent4" accent5="accent5" accent6="accent6" hlink="hlink" folHlink="folHlink"/>
  <p:sldLayoutIdLst>
    <p:sldLayoutId id="2147483860" r:id="rId1"/>
    <p:sldLayoutId id="2147483859" r:id="rId2"/>
    <p:sldLayoutId id="2147483858" r:id="rId3"/>
    <p:sldLayoutId id="2147483857" r:id="rId4"/>
    <p:sldLayoutId id="2147483856" r:id="rId5"/>
    <p:sldLayoutId id="2147483855" r:id="rId6"/>
    <p:sldLayoutId id="2147483854" r:id="rId7"/>
    <p:sldLayoutId id="2147483853" r:id="rId8"/>
    <p:sldLayoutId id="2147483852" r:id="rId9"/>
    <p:sldLayoutId id="2147483851" r:id="rId10"/>
    <p:sldLayoutId id="2147483850" r:id="rId11"/>
  </p:sldLayoutIdLst>
  <p:txStyles>
    <p:titleStyle>
      <a:lvl1pPr algn="l" defTabSz="414338" rtl="0" eaLnBrk="0" fontAlgn="base" hangingPunct="0">
        <a:lnSpc>
          <a:spcPct val="86000"/>
        </a:lnSpc>
        <a:spcBef>
          <a:spcPct val="0"/>
        </a:spcBef>
        <a:spcAft>
          <a:spcPct val="0"/>
        </a:spcAft>
        <a:buClr>
          <a:srgbClr val="000000"/>
        </a:buClr>
        <a:buSzPct val="100000"/>
        <a:buFont typeface="Times New Roman" pitchFamily="18" charset="0"/>
        <a:defRPr sz="2800">
          <a:solidFill>
            <a:srgbClr val="7889FB"/>
          </a:solidFill>
          <a:latin typeface="+mj-lt"/>
          <a:ea typeface="宋体" pitchFamily="2" charset="-122"/>
          <a:cs typeface="+mj-cs"/>
        </a:defRPr>
      </a:lvl1pPr>
      <a:lvl2pPr algn="l" defTabSz="414338" rtl="0" eaLnBrk="0" fontAlgn="base" hangingPunct="0">
        <a:lnSpc>
          <a:spcPct val="86000"/>
        </a:lnSpc>
        <a:spcBef>
          <a:spcPct val="0"/>
        </a:spcBef>
        <a:spcAft>
          <a:spcPct val="0"/>
        </a:spcAft>
        <a:buClr>
          <a:srgbClr val="000000"/>
        </a:buClr>
        <a:buSzPct val="100000"/>
        <a:buFont typeface="Times New Roman" pitchFamily="18" charset="0"/>
        <a:defRPr sz="2800">
          <a:solidFill>
            <a:srgbClr val="7889FB"/>
          </a:solidFill>
          <a:latin typeface="Arial" pitchFamily="34" charset="0"/>
          <a:ea typeface="宋体" pitchFamily="2" charset="-122"/>
          <a:cs typeface="Arial" pitchFamily="34" charset="0"/>
        </a:defRPr>
      </a:lvl2pPr>
      <a:lvl3pPr algn="l" defTabSz="414338" rtl="0" eaLnBrk="0" fontAlgn="base" hangingPunct="0">
        <a:lnSpc>
          <a:spcPct val="86000"/>
        </a:lnSpc>
        <a:spcBef>
          <a:spcPct val="0"/>
        </a:spcBef>
        <a:spcAft>
          <a:spcPct val="0"/>
        </a:spcAft>
        <a:buClr>
          <a:srgbClr val="000000"/>
        </a:buClr>
        <a:buSzPct val="100000"/>
        <a:buFont typeface="Times New Roman" pitchFamily="18" charset="0"/>
        <a:defRPr sz="2800">
          <a:solidFill>
            <a:srgbClr val="7889FB"/>
          </a:solidFill>
          <a:latin typeface="Arial" pitchFamily="34" charset="0"/>
          <a:ea typeface="宋体" pitchFamily="2" charset="-122"/>
          <a:cs typeface="Arial" pitchFamily="34" charset="0"/>
        </a:defRPr>
      </a:lvl3pPr>
      <a:lvl4pPr algn="l" defTabSz="414338" rtl="0" eaLnBrk="0" fontAlgn="base" hangingPunct="0">
        <a:lnSpc>
          <a:spcPct val="86000"/>
        </a:lnSpc>
        <a:spcBef>
          <a:spcPct val="0"/>
        </a:spcBef>
        <a:spcAft>
          <a:spcPct val="0"/>
        </a:spcAft>
        <a:buClr>
          <a:srgbClr val="000000"/>
        </a:buClr>
        <a:buSzPct val="100000"/>
        <a:buFont typeface="Times New Roman" pitchFamily="18" charset="0"/>
        <a:defRPr sz="2800">
          <a:solidFill>
            <a:srgbClr val="7889FB"/>
          </a:solidFill>
          <a:latin typeface="Arial" pitchFamily="34" charset="0"/>
          <a:ea typeface="宋体" pitchFamily="2" charset="-122"/>
          <a:cs typeface="Arial" pitchFamily="34" charset="0"/>
        </a:defRPr>
      </a:lvl4pPr>
      <a:lvl5pPr algn="l" defTabSz="414338" rtl="0" eaLnBrk="0" fontAlgn="base" hangingPunct="0">
        <a:lnSpc>
          <a:spcPct val="86000"/>
        </a:lnSpc>
        <a:spcBef>
          <a:spcPct val="0"/>
        </a:spcBef>
        <a:spcAft>
          <a:spcPct val="0"/>
        </a:spcAft>
        <a:buClr>
          <a:srgbClr val="000000"/>
        </a:buClr>
        <a:buSzPct val="100000"/>
        <a:buFont typeface="Times New Roman" pitchFamily="18" charset="0"/>
        <a:defRPr sz="2800">
          <a:solidFill>
            <a:srgbClr val="7889FB"/>
          </a:solidFill>
          <a:latin typeface="Arial" pitchFamily="34" charset="0"/>
          <a:ea typeface="宋体" pitchFamily="2" charset="-122"/>
          <a:cs typeface="Arial" pitchFamily="34" charset="0"/>
        </a:defRPr>
      </a:lvl5pPr>
      <a:lvl6pPr marL="457200" algn="l" defTabSz="414338" rtl="0" fontAlgn="base">
        <a:lnSpc>
          <a:spcPct val="86000"/>
        </a:lnSpc>
        <a:spcBef>
          <a:spcPct val="0"/>
        </a:spcBef>
        <a:spcAft>
          <a:spcPct val="0"/>
        </a:spcAft>
        <a:buClr>
          <a:srgbClr val="000000"/>
        </a:buClr>
        <a:buSzPct val="100000"/>
        <a:buFont typeface="Times New Roman" pitchFamily="18" charset="0"/>
        <a:defRPr sz="2800">
          <a:solidFill>
            <a:srgbClr val="7889FB"/>
          </a:solidFill>
          <a:latin typeface="Arial" pitchFamily="34" charset="0"/>
          <a:cs typeface="Arial" pitchFamily="34" charset="0"/>
        </a:defRPr>
      </a:lvl6pPr>
      <a:lvl7pPr marL="914400" algn="l" defTabSz="414338" rtl="0" fontAlgn="base">
        <a:lnSpc>
          <a:spcPct val="86000"/>
        </a:lnSpc>
        <a:spcBef>
          <a:spcPct val="0"/>
        </a:spcBef>
        <a:spcAft>
          <a:spcPct val="0"/>
        </a:spcAft>
        <a:buClr>
          <a:srgbClr val="000000"/>
        </a:buClr>
        <a:buSzPct val="100000"/>
        <a:buFont typeface="Times New Roman" pitchFamily="18" charset="0"/>
        <a:defRPr sz="2800">
          <a:solidFill>
            <a:srgbClr val="7889FB"/>
          </a:solidFill>
          <a:latin typeface="Arial" pitchFamily="34" charset="0"/>
          <a:cs typeface="Arial" pitchFamily="34" charset="0"/>
        </a:defRPr>
      </a:lvl7pPr>
      <a:lvl8pPr marL="1371600" algn="l" defTabSz="414338" rtl="0" fontAlgn="base">
        <a:lnSpc>
          <a:spcPct val="86000"/>
        </a:lnSpc>
        <a:spcBef>
          <a:spcPct val="0"/>
        </a:spcBef>
        <a:spcAft>
          <a:spcPct val="0"/>
        </a:spcAft>
        <a:buClr>
          <a:srgbClr val="000000"/>
        </a:buClr>
        <a:buSzPct val="100000"/>
        <a:buFont typeface="Times New Roman" pitchFamily="18" charset="0"/>
        <a:defRPr sz="2800">
          <a:solidFill>
            <a:srgbClr val="7889FB"/>
          </a:solidFill>
          <a:latin typeface="Arial" pitchFamily="34" charset="0"/>
          <a:cs typeface="Arial" pitchFamily="34" charset="0"/>
        </a:defRPr>
      </a:lvl8pPr>
      <a:lvl9pPr marL="1828800" algn="l" defTabSz="414338" rtl="0" fontAlgn="base">
        <a:lnSpc>
          <a:spcPct val="86000"/>
        </a:lnSpc>
        <a:spcBef>
          <a:spcPct val="0"/>
        </a:spcBef>
        <a:spcAft>
          <a:spcPct val="0"/>
        </a:spcAft>
        <a:buClr>
          <a:srgbClr val="000000"/>
        </a:buClr>
        <a:buSzPct val="100000"/>
        <a:buFont typeface="Times New Roman" pitchFamily="18" charset="0"/>
        <a:defRPr sz="2800">
          <a:solidFill>
            <a:srgbClr val="7889FB"/>
          </a:solidFill>
          <a:latin typeface="Arial" pitchFamily="34" charset="0"/>
          <a:cs typeface="Arial" pitchFamily="34" charset="0"/>
        </a:defRPr>
      </a:lvl9pPr>
    </p:titleStyle>
    <p:bodyStyle>
      <a:lvl1pPr marL="225425" indent="-225425" algn="l" defTabSz="414338" rtl="0" eaLnBrk="0" fontAlgn="base" hangingPunct="0">
        <a:lnSpc>
          <a:spcPct val="90000"/>
        </a:lnSpc>
        <a:spcBef>
          <a:spcPct val="0"/>
        </a:spcBef>
        <a:spcAft>
          <a:spcPct val="0"/>
        </a:spcAft>
        <a:buClr>
          <a:srgbClr val="2DB6B3"/>
        </a:buClr>
        <a:buSzPct val="110000"/>
        <a:buFont typeface="Wingdings" pitchFamily="2" charset="2"/>
        <a:buChar char=""/>
        <a:defRPr>
          <a:solidFill>
            <a:srgbClr val="000000"/>
          </a:solidFill>
          <a:latin typeface="+mn-lt"/>
          <a:ea typeface="宋体" pitchFamily="2" charset="-122"/>
          <a:cs typeface="+mn-cs"/>
        </a:defRPr>
      </a:lvl1pPr>
      <a:lvl2pPr marL="750888" indent="-288925" algn="l" defTabSz="414338" rtl="0" eaLnBrk="0" fontAlgn="base" hangingPunct="0">
        <a:lnSpc>
          <a:spcPct val="96000"/>
        </a:lnSpc>
        <a:spcBef>
          <a:spcPts val="513"/>
        </a:spcBef>
        <a:spcAft>
          <a:spcPts val="300"/>
        </a:spcAft>
        <a:buClr>
          <a:srgbClr val="2DB6B3"/>
        </a:buClr>
        <a:buSzPct val="100000"/>
        <a:buFont typeface="Arial" pitchFamily="34" charset="0"/>
        <a:buChar char="–"/>
        <a:defRPr sz="1600">
          <a:solidFill>
            <a:srgbClr val="000000"/>
          </a:solidFill>
          <a:latin typeface="+mn-lt"/>
          <a:ea typeface="Arial" charset="0"/>
          <a:cs typeface="+mn-cs"/>
        </a:defRPr>
      </a:lvl2pPr>
      <a:lvl3pPr marL="1141413" indent="-227013" algn="l" defTabSz="414338" rtl="0" eaLnBrk="0" fontAlgn="base" hangingPunct="0">
        <a:lnSpc>
          <a:spcPct val="96000"/>
        </a:lnSpc>
        <a:spcBef>
          <a:spcPts val="400"/>
        </a:spcBef>
        <a:spcAft>
          <a:spcPct val="0"/>
        </a:spcAft>
        <a:buClr>
          <a:srgbClr val="2DB6B3"/>
        </a:buClr>
        <a:buSzPct val="100000"/>
        <a:buFont typeface="Arial" pitchFamily="34" charset="0"/>
        <a:buChar char="•"/>
        <a:defRPr sz="1600">
          <a:solidFill>
            <a:srgbClr val="000000"/>
          </a:solidFill>
          <a:latin typeface="+mn-lt"/>
          <a:ea typeface="Arial" charset="0"/>
          <a:cs typeface="+mn-cs"/>
        </a:defRPr>
      </a:lvl3pPr>
      <a:lvl4pPr marL="1604963" indent="-227013" algn="l" defTabSz="414338" rtl="0" eaLnBrk="0" fontAlgn="base" hangingPunct="0">
        <a:lnSpc>
          <a:spcPct val="96000"/>
        </a:lnSpc>
        <a:spcBef>
          <a:spcPts val="400"/>
        </a:spcBef>
        <a:spcAft>
          <a:spcPct val="0"/>
        </a:spcAft>
        <a:buClr>
          <a:srgbClr val="2DB6B3"/>
        </a:buClr>
        <a:buSzPct val="100000"/>
        <a:buFont typeface="Wingdings" pitchFamily="2" charset="2"/>
        <a:buChar char=""/>
        <a:defRPr sz="1600">
          <a:solidFill>
            <a:srgbClr val="000000"/>
          </a:solidFill>
          <a:latin typeface="+mn-lt"/>
          <a:ea typeface="Arial" charset="0"/>
          <a:cs typeface="+mn-cs"/>
        </a:defRPr>
      </a:lvl4pPr>
      <a:lvl5pPr marL="2063750" indent="-225425" algn="l" defTabSz="414338" rtl="0" eaLnBrk="0" fontAlgn="base" hangingPunct="0">
        <a:lnSpc>
          <a:spcPct val="96000"/>
        </a:lnSpc>
        <a:spcBef>
          <a:spcPts val="400"/>
        </a:spcBef>
        <a:spcAft>
          <a:spcPct val="0"/>
        </a:spcAft>
        <a:buClr>
          <a:srgbClr val="2DB6B3"/>
        </a:buClr>
        <a:buSzPct val="100000"/>
        <a:buFont typeface="Arial" pitchFamily="34" charset="0"/>
        <a:buChar char="–"/>
        <a:defRPr sz="1600">
          <a:solidFill>
            <a:srgbClr val="000000"/>
          </a:solidFill>
          <a:latin typeface="+mn-lt"/>
          <a:ea typeface="Arial" charset="0"/>
          <a:cs typeface="+mn-cs"/>
        </a:defRPr>
      </a:lvl5pPr>
      <a:lvl6pPr marL="2520950" indent="-225425" algn="l" defTabSz="414338" rtl="0" fontAlgn="base">
        <a:lnSpc>
          <a:spcPct val="96000"/>
        </a:lnSpc>
        <a:spcBef>
          <a:spcPts val="400"/>
        </a:spcBef>
        <a:spcAft>
          <a:spcPct val="0"/>
        </a:spcAft>
        <a:buClr>
          <a:srgbClr val="2DB6B3"/>
        </a:buClr>
        <a:buSzPct val="100000"/>
        <a:buFont typeface="Arial" pitchFamily="34" charset="0"/>
        <a:buChar char="–"/>
        <a:defRPr sz="1600">
          <a:solidFill>
            <a:srgbClr val="000000"/>
          </a:solidFill>
          <a:latin typeface="+mn-lt"/>
          <a:cs typeface="+mn-cs"/>
        </a:defRPr>
      </a:lvl6pPr>
      <a:lvl7pPr marL="2978150" indent="-225425" algn="l" defTabSz="414338" rtl="0" fontAlgn="base">
        <a:lnSpc>
          <a:spcPct val="96000"/>
        </a:lnSpc>
        <a:spcBef>
          <a:spcPts val="400"/>
        </a:spcBef>
        <a:spcAft>
          <a:spcPct val="0"/>
        </a:spcAft>
        <a:buClr>
          <a:srgbClr val="2DB6B3"/>
        </a:buClr>
        <a:buSzPct val="100000"/>
        <a:buFont typeface="Arial" pitchFamily="34" charset="0"/>
        <a:buChar char="–"/>
        <a:defRPr sz="1600">
          <a:solidFill>
            <a:srgbClr val="000000"/>
          </a:solidFill>
          <a:latin typeface="+mn-lt"/>
          <a:cs typeface="+mn-cs"/>
        </a:defRPr>
      </a:lvl7pPr>
      <a:lvl8pPr marL="3435350" indent="-225425" algn="l" defTabSz="414338" rtl="0" fontAlgn="base">
        <a:lnSpc>
          <a:spcPct val="96000"/>
        </a:lnSpc>
        <a:spcBef>
          <a:spcPts val="400"/>
        </a:spcBef>
        <a:spcAft>
          <a:spcPct val="0"/>
        </a:spcAft>
        <a:buClr>
          <a:srgbClr val="2DB6B3"/>
        </a:buClr>
        <a:buSzPct val="100000"/>
        <a:buFont typeface="Arial" pitchFamily="34" charset="0"/>
        <a:buChar char="–"/>
        <a:defRPr sz="1600">
          <a:solidFill>
            <a:srgbClr val="000000"/>
          </a:solidFill>
          <a:latin typeface="+mn-lt"/>
          <a:cs typeface="+mn-cs"/>
        </a:defRPr>
      </a:lvl8pPr>
      <a:lvl9pPr marL="3892550" indent="-225425" algn="l" defTabSz="414338" rtl="0" fontAlgn="base">
        <a:lnSpc>
          <a:spcPct val="96000"/>
        </a:lnSpc>
        <a:spcBef>
          <a:spcPts val="400"/>
        </a:spcBef>
        <a:spcAft>
          <a:spcPct val="0"/>
        </a:spcAft>
        <a:buClr>
          <a:srgbClr val="2DB6B3"/>
        </a:buClr>
        <a:buSzPct val="100000"/>
        <a:buFont typeface="Arial" pitchFamily="34"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p:nvSpPr>
        <p:spPr bwMode="black">
          <a:xfrm>
            <a:off x="252413" y="6451600"/>
            <a:ext cx="1371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038" rIns="92075" bIns="46038"/>
          <a:lstStyle>
            <a:lvl1pPr eaLnBrk="0" hangingPunct="0">
              <a:defRPr sz="2400">
                <a:solidFill>
                  <a:srgbClr val="000000"/>
                </a:solidFill>
                <a:latin typeface="Arial" pitchFamily="34" charset="0"/>
                <a:ea typeface="MS Gothic" pitchFamily="49" charset="-128"/>
              </a:defRPr>
            </a:lvl1pPr>
            <a:lvl2pPr eaLnBrk="0" hangingPunct="0">
              <a:defRPr sz="2400">
                <a:solidFill>
                  <a:srgbClr val="000000"/>
                </a:solidFill>
                <a:latin typeface="Arial" pitchFamily="34" charset="0"/>
                <a:ea typeface="MS Gothic" pitchFamily="49" charset="-128"/>
              </a:defRPr>
            </a:lvl2pPr>
            <a:lvl3pPr eaLnBrk="0" hangingPunct="0">
              <a:defRPr sz="2400">
                <a:solidFill>
                  <a:srgbClr val="000000"/>
                </a:solidFill>
                <a:latin typeface="Arial" pitchFamily="34" charset="0"/>
                <a:ea typeface="MS Gothic" pitchFamily="49" charset="-128"/>
              </a:defRPr>
            </a:lvl3pPr>
            <a:lvl4pPr eaLnBrk="0" hangingPunct="0">
              <a:defRPr sz="2400">
                <a:solidFill>
                  <a:srgbClr val="000000"/>
                </a:solidFill>
                <a:latin typeface="Arial" pitchFamily="34" charset="0"/>
                <a:ea typeface="MS Gothic" pitchFamily="49" charset="-128"/>
              </a:defRPr>
            </a:lvl4pPr>
            <a:lvl5pPr eaLnBrk="0" hangingPunct="0">
              <a:defRPr sz="2400">
                <a:solidFill>
                  <a:srgbClr val="000000"/>
                </a:solidFill>
                <a:latin typeface="Arial" pitchFamily="34" charset="0"/>
                <a:ea typeface="MS Gothic" pitchFamily="49"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9pPr>
          </a:lstStyle>
          <a:p>
            <a:pPr algn="l" defTabSz="914400" eaLnBrk="1" hangingPunct="1">
              <a:buClrTx/>
              <a:buSzTx/>
              <a:buFontTx/>
              <a:buNone/>
              <a:defRPr/>
            </a:pPr>
            <a:r>
              <a:rPr lang="en-US" altLang="zh-CN" sz="800" dirty="0" smtClean="0">
                <a:solidFill>
                  <a:srgbClr val="A6A6A6"/>
                </a:solidFill>
                <a:ea typeface="宋体" pitchFamily="2" charset="-122"/>
              </a:rPr>
              <a:t>© 2014 IBM Corporation</a:t>
            </a:r>
            <a:endParaRPr lang="en-US" altLang="zh-CN" sz="1800" dirty="0" smtClean="0">
              <a:solidFill>
                <a:srgbClr val="A6A6A6"/>
              </a:solidFill>
              <a:ea typeface="宋体" pitchFamily="2" charset="-122"/>
            </a:endParaRPr>
          </a:p>
        </p:txBody>
      </p:sp>
      <p:pic>
        <p:nvPicPr>
          <p:cNvPr id="5123" name="Picture 8" descr="IBM SP 8-bar pos_horizontal-01.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5588" y="5986463"/>
            <a:ext cx="11842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3"/>
          <p:cNvSpPr>
            <a:spLocks noGrp="1" noChangeArrowheads="1"/>
          </p:cNvSpPr>
          <p:nvPr>
            <p:ph type="title"/>
          </p:nvPr>
        </p:nvSpPr>
        <p:spPr bwMode="auto">
          <a:xfrm>
            <a:off x="182563" y="273050"/>
            <a:ext cx="868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smtClean="0"/>
              <a:t>Click to edit Master title style</a:t>
            </a:r>
          </a:p>
        </p:txBody>
      </p:sp>
      <p:sp>
        <p:nvSpPr>
          <p:cNvPr id="5125" name="Rectangle 24"/>
          <p:cNvSpPr>
            <a:spLocks noGrp="1" noChangeArrowheads="1"/>
          </p:cNvSpPr>
          <p:nvPr>
            <p:ph type="body" idx="1"/>
          </p:nvPr>
        </p:nvSpPr>
        <p:spPr bwMode="auto">
          <a:xfrm>
            <a:off x="182563" y="1441450"/>
            <a:ext cx="86868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pic>
        <p:nvPicPr>
          <p:cNvPr id="5126"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l="9850" r="4366"/>
          <a:stretch>
            <a:fillRect/>
          </a:stretch>
        </p:blipFill>
        <p:spPr bwMode="auto">
          <a:xfrm>
            <a:off x="0" y="663575"/>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1" r:id="rId1"/>
    <p:sldLayoutId id="2147483870" r:id="rId2"/>
    <p:sldLayoutId id="2147483869" r:id="rId3"/>
    <p:sldLayoutId id="2147483868" r:id="rId4"/>
    <p:sldLayoutId id="2147483867" r:id="rId5"/>
    <p:sldLayoutId id="2147483866" r:id="rId6"/>
    <p:sldLayoutId id="2147483865" r:id="rId7"/>
    <p:sldLayoutId id="2147483864" r:id="rId8"/>
    <p:sldLayoutId id="2147483863" r:id="rId9"/>
    <p:sldLayoutId id="2147483862" r:id="rId10"/>
    <p:sldLayoutId id="2147483861" r:id="rId11"/>
  </p:sldLayoutIdLst>
  <p:hf hdr="0" ftr="0" dt="0"/>
  <p:txStyles>
    <p:titleStyle>
      <a:lvl1pPr algn="l" rtl="0" eaLnBrk="0" fontAlgn="base" hangingPunct="0">
        <a:lnSpc>
          <a:spcPct val="90000"/>
        </a:lnSpc>
        <a:spcBef>
          <a:spcPct val="0"/>
        </a:spcBef>
        <a:spcAft>
          <a:spcPct val="0"/>
        </a:spcAft>
        <a:defRPr sz="2200" b="1">
          <a:solidFill>
            <a:srgbClr val="00B2EE"/>
          </a:solidFill>
          <a:latin typeface="+mj-lt"/>
          <a:ea typeface="宋体" pitchFamily="2" charset="-122"/>
          <a:cs typeface="+mj-cs"/>
        </a:defRPr>
      </a:lvl1pPr>
      <a:lvl2pPr algn="l" rtl="0" eaLnBrk="0" fontAlgn="base" hangingPunct="0">
        <a:lnSpc>
          <a:spcPct val="90000"/>
        </a:lnSpc>
        <a:spcBef>
          <a:spcPct val="0"/>
        </a:spcBef>
        <a:spcAft>
          <a:spcPct val="0"/>
        </a:spcAft>
        <a:defRPr sz="2200" b="1">
          <a:solidFill>
            <a:srgbClr val="00B2EE"/>
          </a:solidFill>
          <a:latin typeface="Arial" pitchFamily="34" charset="0"/>
          <a:ea typeface="宋体" pitchFamily="2" charset="-122"/>
          <a:cs typeface="Arial" pitchFamily="34" charset="0"/>
        </a:defRPr>
      </a:lvl2pPr>
      <a:lvl3pPr algn="l" rtl="0" eaLnBrk="0" fontAlgn="base" hangingPunct="0">
        <a:lnSpc>
          <a:spcPct val="90000"/>
        </a:lnSpc>
        <a:spcBef>
          <a:spcPct val="0"/>
        </a:spcBef>
        <a:spcAft>
          <a:spcPct val="0"/>
        </a:spcAft>
        <a:defRPr sz="2200" b="1">
          <a:solidFill>
            <a:srgbClr val="00B2EE"/>
          </a:solidFill>
          <a:latin typeface="Arial" pitchFamily="34" charset="0"/>
          <a:ea typeface="宋体" pitchFamily="2" charset="-122"/>
          <a:cs typeface="Arial" pitchFamily="34" charset="0"/>
        </a:defRPr>
      </a:lvl3pPr>
      <a:lvl4pPr algn="l" rtl="0" eaLnBrk="0" fontAlgn="base" hangingPunct="0">
        <a:lnSpc>
          <a:spcPct val="90000"/>
        </a:lnSpc>
        <a:spcBef>
          <a:spcPct val="0"/>
        </a:spcBef>
        <a:spcAft>
          <a:spcPct val="0"/>
        </a:spcAft>
        <a:defRPr sz="2200" b="1">
          <a:solidFill>
            <a:srgbClr val="00B2EE"/>
          </a:solidFill>
          <a:latin typeface="Arial" pitchFamily="34" charset="0"/>
          <a:ea typeface="宋体" pitchFamily="2" charset="-122"/>
          <a:cs typeface="Arial" pitchFamily="34" charset="0"/>
        </a:defRPr>
      </a:lvl4pPr>
      <a:lvl5pPr algn="l" rtl="0" eaLnBrk="0" fontAlgn="base" hangingPunct="0">
        <a:lnSpc>
          <a:spcPct val="90000"/>
        </a:lnSpc>
        <a:spcBef>
          <a:spcPct val="0"/>
        </a:spcBef>
        <a:spcAft>
          <a:spcPct val="0"/>
        </a:spcAft>
        <a:defRPr sz="2200" b="1">
          <a:solidFill>
            <a:srgbClr val="00B2EE"/>
          </a:solidFill>
          <a:latin typeface="Arial" pitchFamily="34" charset="0"/>
          <a:ea typeface="宋体" pitchFamily="2" charset="-122"/>
          <a:cs typeface="Arial" pitchFamily="34" charset="0"/>
        </a:defRPr>
      </a:lvl5pPr>
      <a:lvl6pPr marL="457200" algn="l" rtl="0" fontAlgn="base">
        <a:lnSpc>
          <a:spcPct val="90000"/>
        </a:lnSpc>
        <a:spcBef>
          <a:spcPct val="0"/>
        </a:spcBef>
        <a:spcAft>
          <a:spcPct val="0"/>
        </a:spcAft>
        <a:defRPr sz="2200" b="1">
          <a:solidFill>
            <a:srgbClr val="00B2EE"/>
          </a:solidFill>
          <a:latin typeface="Arial" pitchFamily="34" charset="0"/>
          <a:cs typeface="Arial" pitchFamily="34" charset="0"/>
        </a:defRPr>
      </a:lvl6pPr>
      <a:lvl7pPr marL="914400" algn="l" rtl="0" fontAlgn="base">
        <a:lnSpc>
          <a:spcPct val="90000"/>
        </a:lnSpc>
        <a:spcBef>
          <a:spcPct val="0"/>
        </a:spcBef>
        <a:spcAft>
          <a:spcPct val="0"/>
        </a:spcAft>
        <a:defRPr sz="2200" b="1">
          <a:solidFill>
            <a:srgbClr val="00B2EE"/>
          </a:solidFill>
          <a:latin typeface="Arial" pitchFamily="34" charset="0"/>
          <a:cs typeface="Arial" pitchFamily="34" charset="0"/>
        </a:defRPr>
      </a:lvl7pPr>
      <a:lvl8pPr marL="1371600" algn="l" rtl="0" fontAlgn="base">
        <a:lnSpc>
          <a:spcPct val="90000"/>
        </a:lnSpc>
        <a:spcBef>
          <a:spcPct val="0"/>
        </a:spcBef>
        <a:spcAft>
          <a:spcPct val="0"/>
        </a:spcAft>
        <a:defRPr sz="2200" b="1">
          <a:solidFill>
            <a:srgbClr val="00B2EE"/>
          </a:solidFill>
          <a:latin typeface="Arial" pitchFamily="34" charset="0"/>
          <a:cs typeface="Arial" pitchFamily="34" charset="0"/>
        </a:defRPr>
      </a:lvl8pPr>
      <a:lvl9pPr marL="1828800" algn="l" rtl="0" fontAlgn="base">
        <a:lnSpc>
          <a:spcPct val="90000"/>
        </a:lnSpc>
        <a:spcBef>
          <a:spcPct val="0"/>
        </a:spcBef>
        <a:spcAft>
          <a:spcPct val="0"/>
        </a:spcAft>
        <a:defRPr sz="2200" b="1">
          <a:solidFill>
            <a:srgbClr val="00B2EE"/>
          </a:solidFill>
          <a:latin typeface="Arial" pitchFamily="34" charset="0"/>
          <a:cs typeface="Arial" pitchFamily="34" charset="0"/>
        </a:defRPr>
      </a:lvl9pPr>
    </p:titleStyle>
    <p:bodyStyle>
      <a:lvl1pPr marL="173038" indent="-173038" algn="l" rtl="0" eaLnBrk="0" fontAlgn="base" hangingPunct="0">
        <a:spcBef>
          <a:spcPct val="50000"/>
        </a:spcBef>
        <a:spcAft>
          <a:spcPct val="0"/>
        </a:spcAft>
        <a:buClr>
          <a:schemeClr val="tx1"/>
        </a:buClr>
        <a:buFont typeface="Wingdings" pitchFamily="2" charset="2"/>
        <a:buChar char="§"/>
        <a:defRPr sz="1400">
          <a:solidFill>
            <a:schemeClr val="tx1"/>
          </a:solidFill>
          <a:latin typeface="+mn-lt"/>
          <a:ea typeface="宋体" pitchFamily="2" charset="-122"/>
          <a:cs typeface="+mn-cs"/>
        </a:defRPr>
      </a:lvl1pPr>
      <a:lvl2pPr marL="509588" indent="-163513" algn="l" rtl="0" eaLnBrk="0" fontAlgn="base" hangingPunct="0">
        <a:spcBef>
          <a:spcPct val="0"/>
        </a:spcBef>
        <a:spcAft>
          <a:spcPct val="0"/>
        </a:spcAft>
        <a:buClr>
          <a:schemeClr val="tx1"/>
        </a:buClr>
        <a:buFont typeface="Arial" pitchFamily="34" charset="0"/>
        <a:buChar char="–"/>
        <a:defRPr sz="1400">
          <a:solidFill>
            <a:schemeClr val="tx1"/>
          </a:solidFill>
          <a:latin typeface="+mn-lt"/>
          <a:ea typeface="Arial" charset="0"/>
          <a:cs typeface="+mn-cs"/>
        </a:defRPr>
      </a:lvl2pPr>
      <a:lvl3pPr marL="855663" indent="-173038" algn="l" rtl="0" eaLnBrk="0" fontAlgn="base" hangingPunct="0">
        <a:spcBef>
          <a:spcPct val="0"/>
        </a:spcBef>
        <a:spcAft>
          <a:spcPct val="0"/>
        </a:spcAft>
        <a:buClr>
          <a:schemeClr val="tx1"/>
        </a:buClr>
        <a:buChar char="•"/>
        <a:defRPr sz="1400">
          <a:solidFill>
            <a:schemeClr val="tx1"/>
          </a:solidFill>
          <a:latin typeface="+mn-lt"/>
          <a:ea typeface="Arial" charset="0"/>
          <a:cs typeface="+mn-cs"/>
        </a:defRPr>
      </a:lvl3pPr>
      <a:lvl4pPr marL="1203325" indent="-173038" algn="l" rtl="0" eaLnBrk="0" fontAlgn="base" hangingPunct="0">
        <a:spcBef>
          <a:spcPct val="20000"/>
        </a:spcBef>
        <a:spcAft>
          <a:spcPct val="0"/>
        </a:spcAft>
        <a:buClr>
          <a:schemeClr val="tx1"/>
        </a:buClr>
        <a:buFont typeface="Wingdings" pitchFamily="2" charset="2"/>
        <a:buChar char="ü"/>
        <a:defRPr sz="1400">
          <a:solidFill>
            <a:schemeClr val="tx1"/>
          </a:solidFill>
          <a:latin typeface="+mn-lt"/>
          <a:ea typeface="Arial" charset="0"/>
          <a:cs typeface="+mn-cs"/>
        </a:defRPr>
      </a:lvl4pPr>
      <a:lvl5pPr marL="1539875" indent="-163513" algn="l" rtl="0" eaLnBrk="0" fontAlgn="base" hangingPunct="0">
        <a:spcBef>
          <a:spcPct val="20000"/>
        </a:spcBef>
        <a:spcAft>
          <a:spcPct val="0"/>
        </a:spcAft>
        <a:buClr>
          <a:schemeClr val="tx1"/>
        </a:buClr>
        <a:buFont typeface="Arial" pitchFamily="34" charset="0"/>
        <a:buChar char="»"/>
        <a:defRPr sz="1400">
          <a:solidFill>
            <a:schemeClr val="tx1"/>
          </a:solidFill>
          <a:latin typeface="+mn-lt"/>
          <a:ea typeface="Arial" charset="0"/>
          <a:cs typeface="+mn-cs"/>
        </a:defRPr>
      </a:lvl5pPr>
      <a:lvl6pPr marL="1997075" indent="-163513" algn="l" rtl="0" fontAlgn="base">
        <a:spcBef>
          <a:spcPct val="20000"/>
        </a:spcBef>
        <a:spcAft>
          <a:spcPct val="0"/>
        </a:spcAft>
        <a:buClr>
          <a:schemeClr val="tx1"/>
        </a:buClr>
        <a:buFont typeface="Arial" pitchFamily="34" charset="0"/>
        <a:buChar char="»"/>
        <a:defRPr sz="1400">
          <a:solidFill>
            <a:schemeClr val="tx1"/>
          </a:solidFill>
          <a:latin typeface="+mn-lt"/>
          <a:cs typeface="+mn-cs"/>
        </a:defRPr>
      </a:lvl6pPr>
      <a:lvl7pPr marL="2454275" indent="-163513" algn="l" rtl="0" fontAlgn="base">
        <a:spcBef>
          <a:spcPct val="20000"/>
        </a:spcBef>
        <a:spcAft>
          <a:spcPct val="0"/>
        </a:spcAft>
        <a:buClr>
          <a:schemeClr val="tx1"/>
        </a:buClr>
        <a:buFont typeface="Arial" pitchFamily="34" charset="0"/>
        <a:buChar char="»"/>
        <a:defRPr sz="1400">
          <a:solidFill>
            <a:schemeClr val="tx1"/>
          </a:solidFill>
          <a:latin typeface="+mn-lt"/>
          <a:cs typeface="+mn-cs"/>
        </a:defRPr>
      </a:lvl7pPr>
      <a:lvl8pPr marL="2911475" indent="-163513" algn="l" rtl="0" fontAlgn="base">
        <a:spcBef>
          <a:spcPct val="20000"/>
        </a:spcBef>
        <a:spcAft>
          <a:spcPct val="0"/>
        </a:spcAft>
        <a:buClr>
          <a:schemeClr val="tx1"/>
        </a:buClr>
        <a:buFont typeface="Arial" pitchFamily="34" charset="0"/>
        <a:buChar char="»"/>
        <a:defRPr sz="1400">
          <a:solidFill>
            <a:schemeClr val="tx1"/>
          </a:solidFill>
          <a:latin typeface="+mn-lt"/>
          <a:cs typeface="+mn-cs"/>
        </a:defRPr>
      </a:lvl8pPr>
      <a:lvl9pPr marL="3368675" indent="-163513" algn="l" rtl="0" fontAlgn="base">
        <a:spcBef>
          <a:spcPct val="20000"/>
        </a:spcBef>
        <a:spcAft>
          <a:spcPct val="0"/>
        </a:spcAft>
        <a:buClr>
          <a:schemeClr val="tx1"/>
        </a:buClr>
        <a:buFont typeface="Arial" pitchFamily="34"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5.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26" Type="http://schemas.openxmlformats.org/officeDocument/2006/relationships/image" Target="../media/image69.png"/><Relationship Id="rId39" Type="http://schemas.openxmlformats.org/officeDocument/2006/relationships/image" Target="../media/image82.png"/><Relationship Id="rId3" Type="http://schemas.openxmlformats.org/officeDocument/2006/relationships/image" Target="../media/image46.png"/><Relationship Id="rId21" Type="http://schemas.openxmlformats.org/officeDocument/2006/relationships/image" Target="../media/image64.png"/><Relationship Id="rId34" Type="http://schemas.openxmlformats.org/officeDocument/2006/relationships/image" Target="../media/image77.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8.png"/><Relationship Id="rId33" Type="http://schemas.openxmlformats.org/officeDocument/2006/relationships/image" Target="../media/image76.png"/><Relationship Id="rId38" Type="http://schemas.openxmlformats.org/officeDocument/2006/relationships/image" Target="../media/image81.png"/><Relationship Id="rId2" Type="http://schemas.openxmlformats.org/officeDocument/2006/relationships/notesSlide" Target="../notesSlides/notesSlide8.xml"/><Relationship Id="rId16" Type="http://schemas.openxmlformats.org/officeDocument/2006/relationships/image" Target="../media/image59.png"/><Relationship Id="rId20" Type="http://schemas.openxmlformats.org/officeDocument/2006/relationships/image" Target="../media/image63.png"/><Relationship Id="rId29" Type="http://schemas.openxmlformats.org/officeDocument/2006/relationships/image" Target="../media/image72.png"/><Relationship Id="rId1" Type="http://schemas.openxmlformats.org/officeDocument/2006/relationships/slideLayout" Target="../slideLayouts/slideLayout40.xml"/><Relationship Id="rId6" Type="http://schemas.openxmlformats.org/officeDocument/2006/relationships/image" Target="../media/image49.png"/><Relationship Id="rId11" Type="http://schemas.openxmlformats.org/officeDocument/2006/relationships/image" Target="../media/image54.png"/><Relationship Id="rId24" Type="http://schemas.openxmlformats.org/officeDocument/2006/relationships/image" Target="../media/image67.png"/><Relationship Id="rId32" Type="http://schemas.openxmlformats.org/officeDocument/2006/relationships/image" Target="../media/image75.png"/><Relationship Id="rId37" Type="http://schemas.openxmlformats.org/officeDocument/2006/relationships/image" Target="../media/image80.png"/><Relationship Id="rId5" Type="http://schemas.openxmlformats.org/officeDocument/2006/relationships/image" Target="../media/image48.png"/><Relationship Id="rId15" Type="http://schemas.openxmlformats.org/officeDocument/2006/relationships/image" Target="../media/image58.png"/><Relationship Id="rId23" Type="http://schemas.openxmlformats.org/officeDocument/2006/relationships/image" Target="../media/image66.png"/><Relationship Id="rId28" Type="http://schemas.openxmlformats.org/officeDocument/2006/relationships/image" Target="../media/image71.png"/><Relationship Id="rId36" Type="http://schemas.openxmlformats.org/officeDocument/2006/relationships/image" Target="../media/image79.png"/><Relationship Id="rId10" Type="http://schemas.openxmlformats.org/officeDocument/2006/relationships/image" Target="../media/image53.png"/><Relationship Id="rId19" Type="http://schemas.openxmlformats.org/officeDocument/2006/relationships/image" Target="../media/image62.png"/><Relationship Id="rId31" Type="http://schemas.openxmlformats.org/officeDocument/2006/relationships/image" Target="../media/image74.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70.png"/><Relationship Id="rId30" Type="http://schemas.openxmlformats.org/officeDocument/2006/relationships/image" Target="../media/image73.png"/><Relationship Id="rId35"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81.png"/><Relationship Id="rId3" Type="http://schemas.openxmlformats.org/officeDocument/2006/relationships/image" Target="../media/image59.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61.png"/><Relationship Id="rId2" Type="http://schemas.openxmlformats.org/officeDocument/2006/relationships/image" Target="../media/image83.png"/><Relationship Id="rId16" Type="http://schemas.openxmlformats.org/officeDocument/2006/relationships/image" Target="../media/image60.png"/><Relationship Id="rId1" Type="http://schemas.openxmlformats.org/officeDocument/2006/relationships/slideLayout" Target="../slideLayouts/slideLayout35.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58.png"/><Relationship Id="rId9" Type="http://schemas.openxmlformats.org/officeDocument/2006/relationships/image" Target="../media/image51.png"/><Relationship Id="rId14" Type="http://schemas.openxmlformats.org/officeDocument/2006/relationships/image" Target="../media/image56.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image" Target="../media/image88.emf"/><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oleObject" Target="../embeddings/oleObject1.bin"/><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vmlDrawing" Target="../drawings/vmlDrawing1.v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image" Target="../media/image89.png"/><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notesSlide" Target="../notesSlides/notesSlide11.xml"/><Relationship Id="rId28" Type="http://schemas.openxmlformats.org/officeDocument/2006/relationships/image" Target="../media/image91.png"/><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slideLayout" Target="../slideLayouts/slideLayout40.xml"/><Relationship Id="rId27" Type="http://schemas.openxmlformats.org/officeDocument/2006/relationships/image" Target="../media/image90.png"/></Relationships>
</file>

<file path=ppt/slides/_rels/slide28.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40.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40.xml"/><Relationship Id="rId4" Type="http://schemas.openxmlformats.org/officeDocument/2006/relationships/image" Target="../media/image10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jpeg"/><Relationship Id="rId4" Type="http://schemas.openxmlformats.org/officeDocument/2006/relationships/image" Target="../media/image104.png"/><Relationship Id="rId9" Type="http://schemas.openxmlformats.org/officeDocument/2006/relationships/image" Target="../media/image109.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1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40.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3.xml"/><Relationship Id="rId7" Type="http://schemas.openxmlformats.org/officeDocument/2006/relationships/notesSlide" Target="../notesSlides/notesSlide6.xml"/><Relationship Id="rId12" Type="http://schemas.microsoft.com/office/2007/relationships/diagramDrawing" Target="../diagrams/drawing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40.xml"/><Relationship Id="rId11" Type="http://schemas.openxmlformats.org/officeDocument/2006/relationships/diagramColors" Target="../diagrams/colors1.xml"/><Relationship Id="rId5" Type="http://schemas.openxmlformats.org/officeDocument/2006/relationships/tags" Target="../tags/tag5.xml"/><Relationship Id="rId10" Type="http://schemas.openxmlformats.org/officeDocument/2006/relationships/diagramQuickStyle" Target="../diagrams/quickStyle1.xml"/><Relationship Id="rId4" Type="http://schemas.openxmlformats.org/officeDocument/2006/relationships/tags" Target="../tags/tag4.xml"/><Relationship Id="rId9"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Grp="1" noChangeArrowheads="1"/>
          </p:cNvSpPr>
          <p:nvPr>
            <p:ph type="ctrTitle" idx="4294967295"/>
          </p:nvPr>
        </p:nvSpPr>
        <p:spPr>
          <a:xfrm>
            <a:off x="292100" y="1304925"/>
            <a:ext cx="4813300" cy="1295400"/>
          </a:xfrm>
          <a:noFill/>
        </p:spPr>
        <p:txBody>
          <a:bodyPr anchor="b"/>
          <a:lstStyle/>
          <a:p>
            <a:pPr eaLnBrk="1" hangingPunct="1"/>
            <a:r>
              <a:rPr lang="en-US" altLang="zh-CN" sz="2500" dirty="0" smtClean="0">
                <a:solidFill>
                  <a:srgbClr val="00B3EF"/>
                </a:solidFill>
              </a:rPr>
              <a:t>IBM </a:t>
            </a:r>
            <a:r>
              <a:rPr lang="zh-CN" altLang="en-US" sz="2500" dirty="0" smtClean="0">
                <a:solidFill>
                  <a:srgbClr val="00B3EF"/>
                </a:solidFill>
              </a:rPr>
              <a:t>智慧团队的</a:t>
            </a:r>
            <a:r>
              <a:rPr lang="en-US" altLang="zh-CN" sz="2500" dirty="0" smtClean="0">
                <a:solidFill>
                  <a:srgbClr val="00B3EF"/>
                </a:solidFill>
              </a:rPr>
              <a:t/>
            </a:r>
            <a:br>
              <a:rPr lang="en-US" altLang="zh-CN" sz="2500" dirty="0" smtClean="0">
                <a:solidFill>
                  <a:srgbClr val="00B3EF"/>
                </a:solidFill>
              </a:rPr>
            </a:br>
            <a:r>
              <a:rPr lang="zh-CN" altLang="en-US" sz="2500" dirty="0" smtClean="0">
                <a:solidFill>
                  <a:srgbClr val="00B3EF"/>
                </a:solidFill>
              </a:rPr>
              <a:t>人才分析</a:t>
            </a:r>
            <a:endParaRPr lang="en-US" altLang="zh-CN" sz="1600" b="0" dirty="0" smtClean="0">
              <a:solidFill>
                <a:srgbClr val="00B3EF"/>
              </a:solidFill>
            </a:endParaRPr>
          </a:p>
        </p:txBody>
      </p:sp>
      <p:sp>
        <p:nvSpPr>
          <p:cNvPr id="6147" name="Text Box 2"/>
          <p:cNvSpPr txBox="1">
            <a:spLocks noChangeArrowheads="1"/>
          </p:cNvSpPr>
          <p:nvPr/>
        </p:nvSpPr>
        <p:spPr bwMode="auto">
          <a:xfrm>
            <a:off x="322263" y="4868863"/>
            <a:ext cx="54292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defTabSz="457200">
              <a:tabLst>
                <a:tab pos="723900" algn="l"/>
                <a:tab pos="1447800" algn="l"/>
                <a:tab pos="2171700" algn="l"/>
                <a:tab pos="2895600" algn="l"/>
                <a:tab pos="3619500" algn="l"/>
                <a:tab pos="4343400" algn="l"/>
              </a:tabLst>
              <a:defRPr sz="1400">
                <a:solidFill>
                  <a:schemeClr val="tx1"/>
                </a:solidFill>
                <a:latin typeface="Arial" pitchFamily="34" charset="0"/>
                <a:ea typeface="宋体" pitchFamily="2" charset="-122"/>
                <a:cs typeface="Arial" pitchFamily="34" charset="0"/>
              </a:defRPr>
            </a:lvl1pPr>
            <a:lvl2pPr defTabSz="45720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2pPr>
            <a:lvl3pPr defTabSz="45720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3pPr>
            <a:lvl4pPr defTabSz="45720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4pPr>
            <a:lvl5pPr defTabSz="45720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5pPr>
            <a:lvl6pPr defTabSz="457200" eaLnBrk="0" hangingPunct="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6pPr>
            <a:lvl7pPr defTabSz="457200" eaLnBrk="0" hangingPunct="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7pPr>
            <a:lvl8pPr defTabSz="457200" eaLnBrk="0" hangingPunct="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8pPr>
            <a:lvl9pPr defTabSz="457200" eaLnBrk="0" hangingPunct="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9pPr>
          </a:lstStyle>
          <a:p>
            <a:pPr algn="l">
              <a:buSzTx/>
            </a:pPr>
            <a:r>
              <a:rPr lang="en-US" altLang="zh-CN" sz="1800" dirty="0">
                <a:solidFill>
                  <a:srgbClr val="000000"/>
                </a:solidFill>
              </a:rPr>
              <a:t>Jackie Ryan, </a:t>
            </a:r>
          </a:p>
          <a:p>
            <a:pPr algn="l">
              <a:buSzTx/>
            </a:pPr>
            <a:r>
              <a:rPr lang="zh-CN" altLang="en-US" sz="1800" dirty="0">
                <a:solidFill>
                  <a:srgbClr val="000000"/>
                </a:solidFill>
              </a:rPr>
              <a:t>科学与分析产品管理总监</a:t>
            </a:r>
            <a:r>
              <a:rPr lang="en-US" altLang="zh-CN" sz="1800" dirty="0">
                <a:solidFill>
                  <a:srgbClr val="000000"/>
                </a:solidFill>
              </a:rPr>
              <a:t>  </a:t>
            </a:r>
          </a:p>
          <a:p>
            <a:pPr algn="l">
              <a:buSzTx/>
            </a:pPr>
            <a:r>
              <a:rPr lang="en-US" altLang="zh-CN" sz="1800" dirty="0">
                <a:solidFill>
                  <a:srgbClr val="000000"/>
                </a:solidFill>
              </a:rPr>
              <a:t>IBM </a:t>
            </a:r>
            <a:r>
              <a:rPr lang="zh-CN" altLang="en-US" sz="1800" dirty="0">
                <a:solidFill>
                  <a:srgbClr val="000000"/>
                </a:solidFill>
              </a:rPr>
              <a:t>智慧团队</a:t>
            </a:r>
            <a:endParaRPr lang="en-US" altLang="zh-CN" sz="1800" dirty="0">
              <a:solidFill>
                <a:srgbClr val="000000"/>
              </a:solidFill>
            </a:endParaRPr>
          </a:p>
        </p:txBody>
      </p:sp>
      <p:sp>
        <p:nvSpPr>
          <p:cNvPr id="6148" name="Text Box 2"/>
          <p:cNvSpPr txBox="1">
            <a:spLocks noChangeArrowheads="1"/>
          </p:cNvSpPr>
          <p:nvPr/>
        </p:nvSpPr>
        <p:spPr bwMode="auto">
          <a:xfrm>
            <a:off x="322263" y="2717800"/>
            <a:ext cx="54292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defTabSz="457200">
              <a:tabLst>
                <a:tab pos="723900" algn="l"/>
                <a:tab pos="1447800" algn="l"/>
                <a:tab pos="2171700" algn="l"/>
                <a:tab pos="2895600" algn="l"/>
                <a:tab pos="3619500" algn="l"/>
                <a:tab pos="4343400" algn="l"/>
              </a:tabLst>
              <a:defRPr sz="1400">
                <a:solidFill>
                  <a:schemeClr val="tx1"/>
                </a:solidFill>
                <a:latin typeface="Arial" pitchFamily="34" charset="0"/>
                <a:ea typeface="宋体" pitchFamily="2" charset="-122"/>
                <a:cs typeface="Arial" pitchFamily="34" charset="0"/>
              </a:defRPr>
            </a:lvl1pPr>
            <a:lvl2pPr defTabSz="45720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2pPr>
            <a:lvl3pPr defTabSz="45720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3pPr>
            <a:lvl4pPr defTabSz="45720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4pPr>
            <a:lvl5pPr defTabSz="45720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5pPr>
            <a:lvl6pPr defTabSz="457200" eaLnBrk="0" hangingPunct="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6pPr>
            <a:lvl7pPr defTabSz="457200" eaLnBrk="0" hangingPunct="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7pPr>
            <a:lvl8pPr defTabSz="457200" eaLnBrk="0" hangingPunct="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8pPr>
            <a:lvl9pPr defTabSz="457200" eaLnBrk="0" hangingPunct="0">
              <a:tabLst>
                <a:tab pos="723900" algn="l"/>
                <a:tab pos="1447800" algn="l"/>
                <a:tab pos="2171700" algn="l"/>
                <a:tab pos="2895600" algn="l"/>
                <a:tab pos="3619500" algn="l"/>
                <a:tab pos="4343400" algn="l"/>
              </a:tabLst>
              <a:defRPr sz="1400">
                <a:solidFill>
                  <a:schemeClr val="tx1"/>
                </a:solidFill>
                <a:latin typeface="Arial" pitchFamily="34" charset="0"/>
                <a:ea typeface="Arial" pitchFamily="34" charset="0"/>
                <a:cs typeface="Arial" pitchFamily="34" charset="0"/>
              </a:defRPr>
            </a:lvl9pPr>
          </a:lstStyle>
          <a:p>
            <a:pPr algn="l">
              <a:buSzTx/>
            </a:pPr>
            <a:r>
              <a:rPr lang="en-US" altLang="zh-CN" sz="1800" dirty="0">
                <a:solidFill>
                  <a:srgbClr val="000000"/>
                </a:solidFill>
              </a:rPr>
              <a:t> 2014</a:t>
            </a:r>
            <a:r>
              <a:rPr lang="zh-CN" altLang="en-US" sz="1800" dirty="0">
                <a:solidFill>
                  <a:srgbClr val="000000"/>
                </a:solidFill>
              </a:rPr>
              <a:t>年</a:t>
            </a:r>
            <a:r>
              <a:rPr lang="en-US" altLang="zh-CN" sz="1800" dirty="0">
                <a:solidFill>
                  <a:srgbClr val="000000"/>
                </a:solidFill>
              </a:rPr>
              <a:t>6</a:t>
            </a:r>
            <a:r>
              <a:rPr lang="zh-CN" altLang="en-US" sz="1800" dirty="0">
                <a:solidFill>
                  <a:srgbClr val="000000"/>
                </a:solidFill>
              </a:rPr>
              <a:t>月</a:t>
            </a:r>
            <a:r>
              <a:rPr lang="en-US" altLang="zh-CN" sz="1800" dirty="0">
                <a:solidFill>
                  <a:srgbClr val="000000"/>
                </a:solidFill>
              </a:rPr>
              <a:t>13</a:t>
            </a:r>
            <a:r>
              <a:rPr lang="zh-CN" altLang="en-US" sz="1800" dirty="0">
                <a:solidFill>
                  <a:srgbClr val="000000"/>
                </a:solidFill>
              </a:rPr>
              <a:t>日</a:t>
            </a:r>
            <a:endParaRPr lang="en-US" altLang="zh-CN" sz="18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461963" y="1470025"/>
            <a:ext cx="5915025" cy="1920526"/>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lgn="l" hangingPunct="0">
              <a:spcBef>
                <a:spcPct val="10000"/>
              </a:spcBef>
              <a:spcAft>
                <a:spcPct val="5000"/>
              </a:spcAft>
              <a:buFont typeface="Times New Roman" pitchFamily="18" charset="0"/>
              <a:buChar char="•"/>
            </a:pPr>
            <a:r>
              <a:rPr lang="zh-CN" altLang="en-US" dirty="0">
                <a:ea typeface="宋体" pitchFamily="2" charset="-122"/>
              </a:rPr>
              <a:t>行为科学能识别是什么让</a:t>
            </a:r>
            <a:r>
              <a:rPr lang="zh-CN" altLang="en-US" dirty="0" smtClean="0">
                <a:ea typeface="宋体" pitchFamily="2" charset="-122"/>
              </a:rPr>
              <a:t>人们各善于其事，并借此使企业蓬勃发展</a:t>
            </a:r>
            <a:endParaRPr lang="en-US" altLang="zh-CN" dirty="0" smtClean="0">
              <a:ea typeface="宋体" pitchFamily="2" charset="-122"/>
            </a:endParaRPr>
          </a:p>
          <a:p>
            <a:pPr marL="228600" indent="-228600" algn="l" hangingPunct="0">
              <a:spcBef>
                <a:spcPct val="10000"/>
              </a:spcBef>
              <a:spcAft>
                <a:spcPct val="5000"/>
              </a:spcAft>
              <a:buFont typeface="Times New Roman" pitchFamily="18" charset="0"/>
              <a:buChar char="•"/>
            </a:pPr>
            <a:endParaRPr lang="zh-CN" altLang="en-US" dirty="0">
              <a:ea typeface="宋体" pitchFamily="2" charset="-122"/>
            </a:endParaRPr>
          </a:p>
          <a:p>
            <a:pPr marL="228600" indent="-228600" algn="l" hangingPunct="0">
              <a:spcBef>
                <a:spcPct val="10000"/>
              </a:spcBef>
              <a:spcAft>
                <a:spcPct val="5000"/>
              </a:spcAft>
              <a:buFont typeface="Times New Roman" pitchFamily="18" charset="0"/>
              <a:buChar char="•"/>
            </a:pPr>
            <a:r>
              <a:rPr lang="zh-CN" altLang="en-US" dirty="0">
                <a:ea typeface="宋体" pitchFamily="2" charset="-122"/>
              </a:rPr>
              <a:t>技术不仅能提高效率，它也促进集体创新 </a:t>
            </a:r>
          </a:p>
          <a:p>
            <a:pPr marL="228600" indent="-228600" algn="l" hangingPunct="0">
              <a:spcBef>
                <a:spcPct val="10000"/>
              </a:spcBef>
              <a:spcAft>
                <a:spcPct val="5000"/>
              </a:spcAft>
              <a:buFont typeface="Times New Roman" pitchFamily="18" charset="0"/>
              <a:buChar char="•"/>
            </a:pPr>
            <a:endParaRPr lang="zh-CN" altLang="en-US" dirty="0" smtClean="0">
              <a:ea typeface="宋体" pitchFamily="2" charset="-122"/>
            </a:endParaRPr>
          </a:p>
          <a:p>
            <a:pPr marL="228600" indent="-228600" algn="l" hangingPunct="0">
              <a:spcBef>
                <a:spcPct val="10000"/>
              </a:spcBef>
              <a:spcAft>
                <a:spcPct val="5000"/>
              </a:spcAft>
              <a:buFont typeface="Times New Roman" pitchFamily="18" charset="0"/>
              <a:buChar char="•"/>
            </a:pPr>
            <a:r>
              <a:rPr lang="zh-CN" altLang="en-US" dirty="0" smtClean="0">
                <a:ea typeface="宋体" pitchFamily="2" charset="-122"/>
              </a:rPr>
              <a:t>分析</a:t>
            </a:r>
            <a:r>
              <a:rPr lang="zh-CN" altLang="en-US" dirty="0">
                <a:ea typeface="宋体" pitchFamily="2" charset="-122"/>
              </a:rPr>
              <a:t>是预测和管理工具，是促进业务绩效的关键</a:t>
            </a:r>
            <a:endParaRPr lang="en-US" altLang="zh-CN" dirty="0">
              <a:ea typeface="宋体" pitchFamily="2" charset="-122"/>
            </a:endParaRPr>
          </a:p>
        </p:txBody>
      </p:sp>
      <p:sp>
        <p:nvSpPr>
          <p:cNvPr id="15363" name="Text Box 14"/>
          <p:cNvSpPr txBox="1">
            <a:spLocks noChangeArrowheads="1"/>
          </p:cNvSpPr>
          <p:nvPr/>
        </p:nvSpPr>
        <p:spPr bwMode="auto">
          <a:xfrm>
            <a:off x="155575" y="744538"/>
            <a:ext cx="67214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宋体" pitchFamily="2" charset="-122"/>
                <a:cs typeface="Arial" pitchFamily="34"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5pPr>
            <a:lvl6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6pPr>
            <a:lvl7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7pPr>
            <a:lvl8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8pPr>
            <a:lvl9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9pPr>
          </a:lstStyle>
          <a:p>
            <a:pPr algn="l" hangingPunct="0">
              <a:lnSpc>
                <a:spcPct val="79000"/>
              </a:lnSpc>
              <a:buClrTx/>
              <a:buFontTx/>
              <a:buNone/>
            </a:pPr>
            <a:r>
              <a:rPr lang="zh-CN" altLang="en-US" sz="2000" b="1" dirty="0">
                <a:solidFill>
                  <a:schemeClr val="tx1"/>
                </a:solidFill>
              </a:rPr>
              <a:t>我们的信条</a:t>
            </a:r>
            <a:r>
              <a:rPr lang="en-US" altLang="zh-CN" sz="2000" b="1" dirty="0">
                <a:solidFill>
                  <a:schemeClr val="tx1"/>
                </a:solidFill>
              </a:rPr>
              <a:t>: </a:t>
            </a:r>
            <a:r>
              <a:rPr lang="zh-CN" altLang="en-US" sz="2000" b="1" dirty="0" smtClean="0">
                <a:solidFill>
                  <a:schemeClr val="tx1"/>
                </a:solidFill>
              </a:rPr>
              <a:t>智慧团队</a:t>
            </a:r>
            <a:r>
              <a:rPr lang="zh-CN" altLang="en-US" sz="2000" b="1" dirty="0">
                <a:solidFill>
                  <a:schemeClr val="tx1"/>
                </a:solidFill>
              </a:rPr>
              <a:t>将</a:t>
            </a:r>
            <a:r>
              <a:rPr lang="zh-CN" altLang="en-US" sz="2000" b="1" dirty="0" smtClean="0">
                <a:solidFill>
                  <a:schemeClr val="tx1"/>
                </a:solidFill>
              </a:rPr>
              <a:t>更具智慧，如果</a:t>
            </a:r>
            <a:endParaRPr lang="en-US" altLang="zh-CN" sz="2000" b="1" dirty="0">
              <a:solidFill>
                <a:schemeClr val="tx1"/>
              </a:solidFill>
            </a:endParaRPr>
          </a:p>
        </p:txBody>
      </p:sp>
      <p:pic>
        <p:nvPicPr>
          <p:cNvPr id="15364" name="Picture 2" descr="people.png"/>
          <p:cNvPicPr>
            <a:picLocks noChangeAspect="1"/>
          </p:cNvPicPr>
          <p:nvPr/>
        </p:nvPicPr>
        <p:blipFill>
          <a:blip r:embed="rId3">
            <a:extLst>
              <a:ext uri="{28A0092B-C50C-407E-A947-70E740481C1C}">
                <a14:useLocalDpi xmlns:a14="http://schemas.microsoft.com/office/drawing/2010/main" val="0"/>
              </a:ext>
            </a:extLst>
          </a:blip>
          <a:srcRect r="31413"/>
          <a:stretch>
            <a:fillRect/>
          </a:stretch>
        </p:blipFill>
        <p:spPr bwMode="auto">
          <a:xfrm>
            <a:off x="6524625" y="663575"/>
            <a:ext cx="2619375"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4" name="Text Box 14"/>
          <p:cNvSpPr txBox="1">
            <a:spLocks noChangeArrowheads="1"/>
          </p:cNvSpPr>
          <p:nvPr/>
        </p:nvSpPr>
        <p:spPr bwMode="auto">
          <a:xfrm>
            <a:off x="173038" y="3889375"/>
            <a:ext cx="7259637"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宋体" pitchFamily="2" charset="-122"/>
                <a:cs typeface="Arial" pitchFamily="34"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5pPr>
            <a:lvl6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6pPr>
            <a:lvl7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7pPr>
            <a:lvl8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8pPr>
            <a:lvl9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9pPr>
          </a:lstStyle>
          <a:p>
            <a:pPr algn="l" hangingPunct="0">
              <a:lnSpc>
                <a:spcPct val="79000"/>
              </a:lnSpc>
              <a:buClrTx/>
              <a:buFontTx/>
              <a:buNone/>
            </a:pPr>
            <a:r>
              <a:rPr lang="zh-CN" altLang="en-US" sz="2000" b="1" dirty="0">
                <a:solidFill>
                  <a:schemeClr val="tx1"/>
                </a:solidFill>
              </a:rPr>
              <a:t>我们的目标</a:t>
            </a:r>
            <a:r>
              <a:rPr lang="en-US" altLang="zh-CN" sz="2000" b="1" dirty="0">
                <a:solidFill>
                  <a:schemeClr val="tx1"/>
                </a:solidFill>
              </a:rPr>
              <a:t>: </a:t>
            </a:r>
          </a:p>
          <a:p>
            <a:pPr algn="l" hangingPunct="0">
              <a:lnSpc>
                <a:spcPct val="79000"/>
              </a:lnSpc>
              <a:buClrTx/>
              <a:buFontTx/>
              <a:buNone/>
            </a:pPr>
            <a:endParaRPr lang="en-US" altLang="zh-CN" sz="2000" b="1" dirty="0">
              <a:solidFill>
                <a:schemeClr val="tx1"/>
              </a:solidFill>
            </a:endParaRPr>
          </a:p>
          <a:p>
            <a:pPr lvl="1" algn="l" hangingPunct="0">
              <a:buClrTx/>
              <a:buFontTx/>
              <a:buNone/>
            </a:pPr>
            <a:r>
              <a:rPr lang="zh-CN" altLang="en-US" sz="2000" dirty="0">
                <a:solidFill>
                  <a:srgbClr val="0066CC"/>
                </a:solidFill>
                <a:ea typeface="宋体" pitchFamily="2" charset="-122"/>
              </a:rPr>
              <a:t>使人力资源专业</a:t>
            </a:r>
            <a:r>
              <a:rPr lang="zh-CN" altLang="en-US" sz="2000" dirty="0" smtClean="0">
                <a:solidFill>
                  <a:srgbClr val="0066CC"/>
                </a:solidFill>
                <a:ea typeface="宋体" pitchFamily="2" charset="-122"/>
              </a:rPr>
              <a:t>人士能够通过</a:t>
            </a:r>
            <a:r>
              <a:rPr lang="zh-CN" altLang="en-US" sz="2000" dirty="0">
                <a:solidFill>
                  <a:srgbClr val="0066CC"/>
                </a:solidFill>
                <a:ea typeface="宋体" pitchFamily="2" charset="-122"/>
              </a:rPr>
              <a:t>使用大数据和</a:t>
            </a:r>
            <a:r>
              <a:rPr lang="zh-CN" altLang="en-US" sz="2000" dirty="0" smtClean="0">
                <a:solidFill>
                  <a:srgbClr val="0066CC"/>
                </a:solidFill>
                <a:ea typeface="宋体" pitchFamily="2" charset="-122"/>
              </a:rPr>
              <a:t>先进的分析方法进行基于</a:t>
            </a:r>
            <a:r>
              <a:rPr lang="zh-CN" altLang="en-US" sz="2000" dirty="0">
                <a:solidFill>
                  <a:srgbClr val="0066CC"/>
                </a:solidFill>
                <a:ea typeface="宋体" pitchFamily="2" charset="-122"/>
              </a:rPr>
              <a:t>证据的</a:t>
            </a:r>
            <a:r>
              <a:rPr lang="zh-CN" altLang="en-US" sz="2000" dirty="0" smtClean="0">
                <a:solidFill>
                  <a:srgbClr val="0066CC"/>
                </a:solidFill>
                <a:ea typeface="宋体" pitchFamily="2" charset="-122"/>
              </a:rPr>
              <a:t>决策，</a:t>
            </a:r>
            <a:r>
              <a:rPr lang="zh-CN" altLang="en-US" sz="2000" dirty="0">
                <a:solidFill>
                  <a:srgbClr val="0066CC"/>
                </a:solidFill>
                <a:ea typeface="宋体" pitchFamily="2" charset="-122"/>
              </a:rPr>
              <a:t>以提高员工与企业的绩效</a:t>
            </a:r>
            <a:endParaRPr lang="en-US" altLang="zh-CN" sz="2000" dirty="0">
              <a:solidFill>
                <a:srgbClr val="0066CC"/>
              </a:solidFill>
              <a:ea typeface="宋体"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2694"/>
                                        </p:tgtEl>
                                        <p:attrNameLst>
                                          <p:attrName>style.visibility</p:attrName>
                                        </p:attrNameLst>
                                      </p:cBhvr>
                                      <p:to>
                                        <p:strVal val="visible"/>
                                      </p:to>
                                    </p:set>
                                    <p:animEffect transition="in" filter="dissolve">
                                      <p:cBhvr>
                                        <p:cTn id="7" dur="500"/>
                                        <p:tgtEl>
                                          <p:spTgt spid="242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CN" altLang="en-US" sz="2000" b="1" dirty="0" smtClean="0">
                <a:solidFill>
                  <a:schemeClr val="tx1"/>
                </a:solidFill>
              </a:rPr>
              <a:t>主题</a:t>
            </a:r>
            <a:endParaRPr lang="en-US" sz="2000" b="1" dirty="0" smtClean="0">
              <a:solidFill>
                <a:schemeClr val="tx1"/>
              </a:solidFill>
            </a:endParaRPr>
          </a:p>
        </p:txBody>
      </p:sp>
      <p:sp>
        <p:nvSpPr>
          <p:cNvPr id="16387" name="Rectangle 3"/>
          <p:cNvSpPr>
            <a:spLocks noGrp="1" noChangeArrowheads="1"/>
          </p:cNvSpPr>
          <p:nvPr>
            <p:ph type="body" idx="1"/>
          </p:nvPr>
        </p:nvSpPr>
        <p:spPr/>
        <p:txBody>
          <a:bodyPr/>
          <a:lstStyle/>
          <a:p>
            <a:pPr eaLnBrk="1" hangingPunct="1">
              <a:buFont typeface="Wingdings" pitchFamily="2" charset="2"/>
              <a:buChar char="q"/>
            </a:pPr>
            <a:r>
              <a:rPr lang="en-US" altLang="zh-CN" sz="2000" dirty="0" smtClean="0">
                <a:solidFill>
                  <a:schemeClr val="folHlink"/>
                </a:solidFill>
              </a:rPr>
              <a:t> IBM </a:t>
            </a:r>
            <a:r>
              <a:rPr lang="zh-CN" altLang="en-US" sz="2000" dirty="0" smtClean="0">
                <a:solidFill>
                  <a:schemeClr val="folHlink"/>
                </a:solidFill>
              </a:rPr>
              <a:t>智慧团队的人才分析</a:t>
            </a:r>
            <a:endParaRPr lang="en-US" altLang="zh-CN" sz="2000" dirty="0" smtClean="0">
              <a:solidFill>
                <a:schemeClr val="tx1"/>
              </a:solidFill>
            </a:endParaRPr>
          </a:p>
          <a:p>
            <a:pPr eaLnBrk="1" hangingPunct="1">
              <a:buFont typeface="Wingdings" pitchFamily="2" charset="2"/>
              <a:buChar char="q"/>
            </a:pPr>
            <a:r>
              <a:rPr lang="en-US" altLang="zh-CN" sz="2000" dirty="0" smtClean="0">
                <a:solidFill>
                  <a:schemeClr val="tx1"/>
                </a:solidFill>
              </a:rPr>
              <a:t> </a:t>
            </a:r>
            <a:r>
              <a:rPr lang="zh-CN" altLang="en-US" sz="2000" dirty="0" smtClean="0">
                <a:solidFill>
                  <a:schemeClr val="tx1"/>
                </a:solidFill>
              </a:rPr>
              <a:t>启用人才分析</a:t>
            </a:r>
            <a:endParaRPr lang="en-US" altLang="zh-CN"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txBox="1">
            <a:spLocks noChangeArrowheads="1"/>
          </p:cNvSpPr>
          <p:nvPr/>
        </p:nvSpPr>
        <p:spPr bwMode="auto">
          <a:xfrm>
            <a:off x="195263" y="581025"/>
            <a:ext cx="87820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93000"/>
              </a:lnSpc>
              <a:spcBef>
                <a:spcPts val="400"/>
              </a:spcBef>
            </a:pPr>
            <a:r>
              <a:rPr lang="zh-CN" altLang="en-US" sz="2000" b="1" dirty="0" smtClean="0">
                <a:solidFill>
                  <a:schemeClr val="tx1"/>
                </a:solidFill>
                <a:ea typeface="宋体" pitchFamily="2" charset="-122"/>
              </a:rPr>
              <a:t>启用智慧团队的人才</a:t>
            </a:r>
            <a:r>
              <a:rPr lang="zh-CN" altLang="en-US" sz="2000" b="1" dirty="0">
                <a:solidFill>
                  <a:schemeClr val="tx1"/>
                </a:solidFill>
                <a:ea typeface="宋体" pitchFamily="2" charset="-122"/>
              </a:rPr>
              <a:t>分析</a:t>
            </a:r>
            <a:endParaRPr lang="en-US" altLang="zh-CN" sz="2000" b="1" dirty="0">
              <a:solidFill>
                <a:schemeClr val="tx1"/>
              </a:solidFill>
              <a:ea typeface="宋体" pitchFamily="2" charset="-122"/>
            </a:endParaRPr>
          </a:p>
        </p:txBody>
      </p:sp>
      <p:pic>
        <p:nvPicPr>
          <p:cNvPr id="17411" name="Picture 9" descr="3-diagram.png"/>
          <p:cNvPicPr>
            <a:picLocks noChangeAspect="1"/>
          </p:cNvPicPr>
          <p:nvPr/>
        </p:nvPicPr>
        <p:blipFill>
          <a:blip r:embed="rId2">
            <a:extLst>
              <a:ext uri="{28A0092B-C50C-407E-A947-70E740481C1C}">
                <a14:useLocalDpi xmlns:a14="http://schemas.microsoft.com/office/drawing/2010/main" val="0"/>
              </a:ext>
            </a:extLst>
          </a:blip>
          <a:srcRect l="24208"/>
          <a:stretch>
            <a:fillRect/>
          </a:stretch>
        </p:blipFill>
        <p:spPr bwMode="auto">
          <a:xfrm>
            <a:off x="1960563" y="1970088"/>
            <a:ext cx="61309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3"/>
          <p:cNvSpPr txBox="1">
            <a:spLocks noChangeArrowheads="1"/>
          </p:cNvSpPr>
          <p:nvPr/>
        </p:nvSpPr>
        <p:spPr bwMode="auto">
          <a:xfrm>
            <a:off x="2835275" y="3673475"/>
            <a:ext cx="1447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90000"/>
              </a:lnSpc>
            </a:pPr>
            <a:r>
              <a:rPr lang="zh-CN" altLang="en-US" sz="2400" b="1" baseline="-25000" dirty="0" smtClean="0">
                <a:solidFill>
                  <a:schemeClr val="tx1"/>
                </a:solidFill>
                <a:ea typeface="微软雅黑" pitchFamily="34" charset="-122"/>
              </a:rPr>
              <a:t>实时洞察力</a:t>
            </a:r>
            <a:endParaRPr lang="en-US" altLang="zh-CN" sz="2400" b="1" baseline="-25000" dirty="0">
              <a:solidFill>
                <a:schemeClr val="tx1"/>
              </a:solidFill>
              <a:ea typeface="微软雅黑" pitchFamily="34" charset="-122"/>
            </a:endParaRPr>
          </a:p>
        </p:txBody>
      </p:sp>
      <p:sp>
        <p:nvSpPr>
          <p:cNvPr id="17413" name="TextBox 3"/>
          <p:cNvSpPr txBox="1">
            <a:spLocks noChangeArrowheads="1"/>
          </p:cNvSpPr>
          <p:nvPr/>
        </p:nvSpPr>
        <p:spPr bwMode="auto">
          <a:xfrm>
            <a:off x="4283075" y="4675188"/>
            <a:ext cx="157162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dirty="0" smtClean="0">
                <a:solidFill>
                  <a:schemeClr val="tx1"/>
                </a:solidFill>
                <a:ea typeface="微软雅黑" pitchFamily="34" charset="-122"/>
              </a:rPr>
              <a:t>企业可实施性（</a:t>
            </a:r>
            <a:r>
              <a:rPr lang="en-US" altLang="zh-CN" sz="2200" b="1" baseline="-25000" dirty="0" smtClean="0">
                <a:solidFill>
                  <a:schemeClr val="tx1"/>
                </a:solidFill>
                <a:ea typeface="微软雅黑" pitchFamily="34" charset="-122"/>
              </a:rPr>
              <a:t>Enablement)</a:t>
            </a:r>
            <a:endParaRPr lang="en-US" altLang="zh-CN" sz="2200" b="1" baseline="-25000" dirty="0">
              <a:solidFill>
                <a:schemeClr val="tx1"/>
              </a:solidFill>
              <a:ea typeface="微软雅黑" pitchFamily="34" charset="-122"/>
            </a:endParaRPr>
          </a:p>
        </p:txBody>
      </p:sp>
      <p:sp>
        <p:nvSpPr>
          <p:cNvPr id="17414" name="TextBox 3"/>
          <p:cNvSpPr txBox="1">
            <a:spLocks noChangeArrowheads="1"/>
          </p:cNvSpPr>
          <p:nvPr/>
        </p:nvSpPr>
        <p:spPr bwMode="auto">
          <a:xfrm>
            <a:off x="4300538" y="2554288"/>
            <a:ext cx="1374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dirty="0">
                <a:solidFill>
                  <a:schemeClr val="tx1"/>
                </a:solidFill>
                <a:ea typeface="微软雅黑" pitchFamily="34" charset="-122"/>
              </a:rPr>
              <a:t>轻松访问数据</a:t>
            </a:r>
            <a:endParaRPr lang="en-US" altLang="zh-CN" sz="2200" b="1" baseline="-25000" dirty="0">
              <a:solidFill>
                <a:schemeClr val="tx1"/>
              </a:solidFill>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11"/>
          <p:cNvSpPr txBox="1">
            <a:spLocks noChangeArrowheads="1"/>
          </p:cNvSpPr>
          <p:nvPr/>
        </p:nvSpPr>
        <p:spPr bwMode="auto">
          <a:xfrm>
            <a:off x="6146800" y="1624013"/>
            <a:ext cx="2765425"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blurRad="63500" dist="17961" dir="2700000" algn="ctr" rotWithShape="0">
                    <a:srgbClr val="999999">
                      <a:alpha val="74998"/>
                    </a:srgbClr>
                  </a:outerShdw>
                </a:effectLst>
              </a14:hiddenEffects>
            </a:ext>
          </a:extLst>
        </p:spPr>
        <p:txBody>
          <a:bodyPr>
            <a:spAutoFit/>
          </a:bodyPr>
          <a:lstStyle>
            <a:lvl1pPr marL="342900" indent="-342900" defTabSz="457200">
              <a:defRPr>
                <a:solidFill>
                  <a:srgbClr val="000000"/>
                </a:solidFill>
                <a:latin typeface="Arial" pitchFamily="34" charset="0"/>
                <a:ea typeface="宋体" pitchFamily="2" charset="-122"/>
                <a:cs typeface="Arial" pitchFamily="34" charset="0"/>
              </a:defRPr>
            </a:lvl1pPr>
            <a:lvl2pPr defTabSz="457200">
              <a:defRPr sz="1600">
                <a:solidFill>
                  <a:srgbClr val="000000"/>
                </a:solidFill>
                <a:latin typeface="Arial" pitchFamily="34" charset="0"/>
                <a:ea typeface="Arial" pitchFamily="34" charset="0"/>
                <a:cs typeface="Arial" pitchFamily="34" charset="0"/>
              </a:defRPr>
            </a:lvl2pPr>
            <a:lvl3pPr defTabSz="457200">
              <a:defRPr sz="1600">
                <a:solidFill>
                  <a:srgbClr val="000000"/>
                </a:solidFill>
                <a:latin typeface="Arial" pitchFamily="34" charset="0"/>
                <a:ea typeface="Arial" pitchFamily="34" charset="0"/>
                <a:cs typeface="Arial" pitchFamily="34" charset="0"/>
              </a:defRPr>
            </a:lvl3pPr>
            <a:lvl4pPr defTabSz="457200">
              <a:defRPr sz="1600">
                <a:solidFill>
                  <a:srgbClr val="000000"/>
                </a:solidFill>
                <a:latin typeface="Arial" pitchFamily="34" charset="0"/>
                <a:ea typeface="Arial" pitchFamily="34" charset="0"/>
                <a:cs typeface="Arial" pitchFamily="34" charset="0"/>
              </a:defRPr>
            </a:lvl4pPr>
            <a:lvl5pPr defTabSz="457200">
              <a:defRPr sz="1600">
                <a:solidFill>
                  <a:srgbClr val="000000"/>
                </a:solidFill>
                <a:latin typeface="Arial" pitchFamily="34" charset="0"/>
                <a:ea typeface="Arial" pitchFamily="34" charset="0"/>
                <a:cs typeface="Arial" pitchFamily="34" charset="0"/>
              </a:defRPr>
            </a:lvl5pPr>
            <a:lvl6pPr defTabSz="457200" eaLnBrk="0" hangingPunct="0">
              <a:defRPr sz="1600">
                <a:solidFill>
                  <a:srgbClr val="000000"/>
                </a:solidFill>
                <a:latin typeface="Arial" pitchFamily="34" charset="0"/>
                <a:ea typeface="Arial" pitchFamily="34" charset="0"/>
                <a:cs typeface="Arial" pitchFamily="34" charset="0"/>
              </a:defRPr>
            </a:lvl6pPr>
            <a:lvl7pPr defTabSz="457200" eaLnBrk="0" hangingPunct="0">
              <a:defRPr sz="1600">
                <a:solidFill>
                  <a:srgbClr val="000000"/>
                </a:solidFill>
                <a:latin typeface="Arial" pitchFamily="34" charset="0"/>
                <a:ea typeface="Arial" pitchFamily="34" charset="0"/>
                <a:cs typeface="Arial" pitchFamily="34" charset="0"/>
              </a:defRPr>
            </a:lvl7pPr>
            <a:lvl8pPr defTabSz="457200" eaLnBrk="0" hangingPunct="0">
              <a:defRPr sz="1600">
                <a:solidFill>
                  <a:srgbClr val="000000"/>
                </a:solidFill>
                <a:latin typeface="Arial" pitchFamily="34" charset="0"/>
                <a:ea typeface="Arial" pitchFamily="34" charset="0"/>
                <a:cs typeface="Arial" pitchFamily="34" charset="0"/>
              </a:defRPr>
            </a:lvl8pPr>
            <a:lvl9pPr defTabSz="457200" eaLnBrk="0" hangingPunct="0">
              <a:defRPr sz="1600">
                <a:solidFill>
                  <a:srgbClr val="000000"/>
                </a:solidFill>
                <a:latin typeface="Arial" pitchFamily="34" charset="0"/>
                <a:ea typeface="Arial" pitchFamily="34" charset="0"/>
                <a:cs typeface="Arial" pitchFamily="34" charset="0"/>
              </a:defRPr>
            </a:lvl9pPr>
          </a:lstStyle>
          <a:p>
            <a:pPr algn="l">
              <a:buFont typeface="Times New Roman" pitchFamily="18" charset="0"/>
              <a:buAutoNum type="arabicPeriod"/>
            </a:pPr>
            <a:r>
              <a:rPr lang="zh-CN" altLang="en-US" sz="1400" b="1" dirty="0">
                <a:solidFill>
                  <a:schemeClr val="accent2"/>
                </a:solidFill>
              </a:rPr>
              <a:t>人力资源大数据</a:t>
            </a:r>
            <a:endParaRPr lang="en-US" altLang="zh-CN" sz="1400" b="1" dirty="0">
              <a:solidFill>
                <a:schemeClr val="accent2"/>
              </a:solidFill>
            </a:endParaRPr>
          </a:p>
          <a:p>
            <a:pPr algn="l">
              <a:buFont typeface="Times New Roman" pitchFamily="18" charset="0"/>
              <a:buAutoNum type="arabicPeriod"/>
            </a:pPr>
            <a:r>
              <a:rPr lang="zh-CN" altLang="en-US" sz="1400" b="1" dirty="0" smtClean="0">
                <a:solidFill>
                  <a:schemeClr val="accent2"/>
                </a:solidFill>
              </a:rPr>
              <a:t>员工的单一视图</a:t>
            </a:r>
            <a:endParaRPr lang="en-US" altLang="zh-CN" sz="1400" b="1" dirty="0">
              <a:solidFill>
                <a:schemeClr val="accent2"/>
              </a:solidFill>
            </a:endParaRPr>
          </a:p>
          <a:p>
            <a:pPr algn="l">
              <a:buFont typeface="Times New Roman" pitchFamily="18" charset="0"/>
              <a:buAutoNum type="arabicPeriod"/>
            </a:pPr>
            <a:r>
              <a:rPr lang="zh-CN" altLang="en-US" sz="1400" b="1" dirty="0">
                <a:solidFill>
                  <a:schemeClr val="accent2"/>
                </a:solidFill>
              </a:rPr>
              <a:t>云数据</a:t>
            </a:r>
            <a:r>
              <a:rPr lang="zh-CN" altLang="en-US" sz="1400" b="1" dirty="0" smtClean="0">
                <a:solidFill>
                  <a:schemeClr val="accent2"/>
                </a:solidFill>
              </a:rPr>
              <a:t>整合、管理</a:t>
            </a:r>
            <a:r>
              <a:rPr lang="zh-CN" altLang="en-US" sz="1400" b="1" dirty="0">
                <a:solidFill>
                  <a:schemeClr val="accent2"/>
                </a:solidFill>
              </a:rPr>
              <a:t>与</a:t>
            </a:r>
            <a:r>
              <a:rPr lang="zh-CN" altLang="en-US" sz="1400" b="1" dirty="0" smtClean="0">
                <a:solidFill>
                  <a:schemeClr val="accent2"/>
                </a:solidFill>
              </a:rPr>
              <a:t>安全措施</a:t>
            </a:r>
            <a:endParaRPr lang="en-US" altLang="zh-CN" sz="1400" b="1" dirty="0">
              <a:solidFill>
                <a:schemeClr val="accent2"/>
              </a:solidFill>
            </a:endParaRPr>
          </a:p>
        </p:txBody>
      </p:sp>
      <p:pic>
        <p:nvPicPr>
          <p:cNvPr id="18435" name="Picture 9" descr="3-diagram.png"/>
          <p:cNvPicPr>
            <a:picLocks noChangeAspect="1"/>
          </p:cNvPicPr>
          <p:nvPr/>
        </p:nvPicPr>
        <p:blipFill>
          <a:blip r:embed="rId2">
            <a:extLst>
              <a:ext uri="{28A0092B-C50C-407E-A947-70E740481C1C}">
                <a14:useLocalDpi xmlns:a14="http://schemas.microsoft.com/office/drawing/2010/main" val="0"/>
              </a:ext>
            </a:extLst>
          </a:blip>
          <a:srcRect l="24208"/>
          <a:stretch>
            <a:fillRect/>
          </a:stretch>
        </p:blipFill>
        <p:spPr bwMode="auto">
          <a:xfrm>
            <a:off x="1520825" y="1970088"/>
            <a:ext cx="61309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2536535" y="3673475"/>
            <a:ext cx="147349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90000"/>
              </a:lnSpc>
            </a:pPr>
            <a:r>
              <a:rPr lang="zh-CN" altLang="en-US" sz="2400" b="1" baseline="-25000" dirty="0" smtClean="0">
                <a:solidFill>
                  <a:schemeClr val="tx1"/>
                </a:solidFill>
                <a:ea typeface="微软雅黑" pitchFamily="34" charset="-122"/>
              </a:rPr>
              <a:t>实时洞察力</a:t>
            </a:r>
            <a:endParaRPr lang="en-US" altLang="zh-CN" sz="2400" b="1" baseline="-25000" dirty="0">
              <a:solidFill>
                <a:schemeClr val="tx1"/>
              </a:solidFill>
              <a:ea typeface="微软雅黑" pitchFamily="34" charset="-122"/>
            </a:endParaRPr>
          </a:p>
        </p:txBody>
      </p:sp>
      <p:sp>
        <p:nvSpPr>
          <p:cNvPr id="18437" name="TextBox 3"/>
          <p:cNvSpPr txBox="1">
            <a:spLocks noChangeArrowheads="1"/>
          </p:cNvSpPr>
          <p:nvPr/>
        </p:nvSpPr>
        <p:spPr bwMode="auto">
          <a:xfrm>
            <a:off x="4283075" y="4675188"/>
            <a:ext cx="15716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dirty="0" smtClean="0">
                <a:solidFill>
                  <a:schemeClr val="tx1"/>
                </a:solidFill>
                <a:ea typeface="微软雅黑" pitchFamily="34" charset="-122"/>
              </a:rPr>
              <a:t>企业可实施性</a:t>
            </a:r>
            <a:endParaRPr lang="en-US" altLang="zh-CN" sz="2200" b="1" baseline="-25000" dirty="0">
              <a:solidFill>
                <a:schemeClr val="tx1"/>
              </a:solidFill>
              <a:ea typeface="微软雅黑" pitchFamily="34" charset="-122"/>
            </a:endParaRPr>
          </a:p>
        </p:txBody>
      </p:sp>
      <p:sp>
        <p:nvSpPr>
          <p:cNvPr id="18438" name="TextBox 3"/>
          <p:cNvSpPr txBox="1">
            <a:spLocks noChangeArrowheads="1"/>
          </p:cNvSpPr>
          <p:nvPr/>
        </p:nvSpPr>
        <p:spPr bwMode="auto">
          <a:xfrm>
            <a:off x="4300538" y="2554288"/>
            <a:ext cx="1374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dirty="0">
                <a:solidFill>
                  <a:schemeClr val="tx1"/>
                </a:solidFill>
                <a:ea typeface="微软雅黑" pitchFamily="34" charset="-122"/>
              </a:rPr>
              <a:t>轻松访问数据</a:t>
            </a:r>
            <a:endParaRPr lang="en-US" altLang="zh-CN" sz="2200" b="1" baseline="-25000" dirty="0">
              <a:solidFill>
                <a:schemeClr val="tx1"/>
              </a:solidFill>
              <a:ea typeface="微软雅黑" pitchFamily="34" charset="-122"/>
            </a:endParaRPr>
          </a:p>
        </p:txBody>
      </p:sp>
      <p:sp>
        <p:nvSpPr>
          <p:cNvPr id="2" name="Rectangle 3"/>
          <p:cNvSpPr txBox="1">
            <a:spLocks noChangeArrowheads="1"/>
          </p:cNvSpPr>
          <p:nvPr/>
        </p:nvSpPr>
        <p:spPr bwMode="auto">
          <a:xfrm>
            <a:off x="195263" y="581025"/>
            <a:ext cx="87820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93000"/>
              </a:lnSpc>
              <a:spcBef>
                <a:spcPts val="400"/>
              </a:spcBef>
            </a:pPr>
            <a:r>
              <a:rPr lang="zh-CN" altLang="en-US" sz="2000" b="1" dirty="0" smtClean="0">
                <a:solidFill>
                  <a:schemeClr val="tx1"/>
                </a:solidFill>
                <a:ea typeface="宋体" pitchFamily="2" charset="-122"/>
              </a:rPr>
              <a:t>启用智慧团队的人才</a:t>
            </a:r>
            <a:r>
              <a:rPr lang="zh-CN" altLang="en-US" sz="2000" b="1" dirty="0">
                <a:solidFill>
                  <a:schemeClr val="tx1"/>
                </a:solidFill>
                <a:ea typeface="宋体" pitchFamily="2" charset="-122"/>
              </a:rPr>
              <a:t>分析</a:t>
            </a:r>
            <a:endParaRPr lang="en-US" altLang="zh-CN" sz="2000" b="1" dirty="0">
              <a:solidFill>
                <a:schemeClr val="tx1"/>
              </a:solidFill>
              <a:ea typeface="宋体"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CN" altLang="en-US" sz="2000" b="1" dirty="0" smtClean="0">
                <a:solidFill>
                  <a:schemeClr val="tx1"/>
                </a:solidFill>
              </a:rPr>
              <a:t>你拥有员工的什么信息？</a:t>
            </a:r>
            <a:endParaRPr lang="en-US" sz="2000" b="1" dirty="0" smtClean="0">
              <a:solidFill>
                <a:schemeClr val="tx1"/>
              </a:solidFill>
            </a:endParaRPr>
          </a:p>
        </p:txBody>
      </p:sp>
      <p:sp>
        <p:nvSpPr>
          <p:cNvPr id="19459" name="Rectangle 3"/>
          <p:cNvSpPr>
            <a:spLocks noGrp="1" noChangeArrowheads="1"/>
          </p:cNvSpPr>
          <p:nvPr>
            <p:ph type="body" idx="1"/>
          </p:nvPr>
        </p:nvSpPr>
        <p:spPr>
          <a:xfrm>
            <a:off x="793750" y="1230313"/>
            <a:ext cx="2943225" cy="1998662"/>
          </a:xfrm>
        </p:spPr>
        <p:txBody>
          <a:bodyPr/>
          <a:lstStyle/>
          <a:p>
            <a:pPr eaLnBrk="1" hangingPunct="1">
              <a:spcBef>
                <a:spcPct val="10000"/>
              </a:spcBef>
            </a:pPr>
            <a:r>
              <a:rPr lang="zh-CN" altLang="en-US" sz="1400" b="1" dirty="0" smtClean="0"/>
              <a:t>人口统计数据</a:t>
            </a:r>
            <a:endParaRPr lang="en-US" altLang="zh-CN" sz="1400" b="1" dirty="0" smtClean="0"/>
          </a:p>
          <a:p>
            <a:pPr eaLnBrk="1" hangingPunct="1">
              <a:spcBef>
                <a:spcPct val="10000"/>
              </a:spcBef>
            </a:pPr>
            <a:r>
              <a:rPr lang="zh-CN" altLang="en-US" sz="1400" dirty="0" smtClean="0"/>
              <a:t>职务（角色、等级）</a:t>
            </a:r>
            <a:endParaRPr lang="en-US" altLang="zh-CN" sz="1400" dirty="0" smtClean="0"/>
          </a:p>
          <a:p>
            <a:pPr eaLnBrk="1" hangingPunct="1">
              <a:spcBef>
                <a:spcPct val="10000"/>
              </a:spcBef>
            </a:pPr>
            <a:r>
              <a:rPr lang="zh-CN" altLang="en-US" sz="1400" dirty="0" smtClean="0"/>
              <a:t>教育</a:t>
            </a:r>
            <a:endParaRPr lang="en-US" altLang="zh-CN" sz="1400" dirty="0" smtClean="0"/>
          </a:p>
          <a:p>
            <a:pPr eaLnBrk="1" hangingPunct="1">
              <a:spcBef>
                <a:spcPct val="10000"/>
              </a:spcBef>
            </a:pPr>
            <a:r>
              <a:rPr lang="zh-CN" altLang="en-US" sz="1400" dirty="0" smtClean="0"/>
              <a:t>多样性（性别、年龄、民族）</a:t>
            </a:r>
            <a:endParaRPr lang="en-US" sz="1400" dirty="0" smtClean="0"/>
          </a:p>
          <a:p>
            <a:pPr eaLnBrk="1" hangingPunct="1">
              <a:spcBef>
                <a:spcPct val="10000"/>
              </a:spcBef>
            </a:pPr>
            <a:r>
              <a:rPr lang="zh-CN" altLang="en-US" sz="1400" dirty="0" smtClean="0"/>
              <a:t>报酬（薪水、奖金计划、福利）</a:t>
            </a:r>
            <a:endParaRPr lang="en-US" altLang="zh-CN" sz="1400" dirty="0" smtClean="0"/>
          </a:p>
          <a:p>
            <a:pPr eaLnBrk="1" hangingPunct="1">
              <a:spcBef>
                <a:spcPct val="10000"/>
              </a:spcBef>
            </a:pPr>
            <a:r>
              <a:rPr lang="zh-CN" altLang="en-US" sz="1400" dirty="0" smtClean="0"/>
              <a:t>绩效评定</a:t>
            </a:r>
            <a:endParaRPr lang="en-US" sz="1400" dirty="0" smtClean="0"/>
          </a:p>
          <a:p>
            <a:pPr eaLnBrk="1" hangingPunct="1">
              <a:spcBef>
                <a:spcPct val="10000"/>
              </a:spcBef>
            </a:pPr>
            <a:r>
              <a:rPr lang="zh-CN" altLang="en-US" sz="1400" dirty="0" smtClean="0"/>
              <a:t>升职日期</a:t>
            </a:r>
            <a:endParaRPr lang="en-US" altLang="zh-CN" sz="1400" dirty="0" smtClean="0"/>
          </a:p>
          <a:p>
            <a:pPr eaLnBrk="1" hangingPunct="1">
              <a:spcBef>
                <a:spcPct val="10000"/>
              </a:spcBef>
            </a:pPr>
            <a:r>
              <a:rPr lang="zh-CN" altLang="en-US" sz="1400" dirty="0" smtClean="0"/>
              <a:t>就职地点，业务领域</a:t>
            </a:r>
            <a:endParaRPr lang="en-US" altLang="zh-CN" sz="1400" dirty="0" smtClean="0"/>
          </a:p>
        </p:txBody>
      </p:sp>
      <p:sp>
        <p:nvSpPr>
          <p:cNvPr id="19460" name="AutoShape 6"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ea typeface="宋体" pitchFamily="2" charset="-122"/>
            </a:endParaRPr>
          </a:p>
        </p:txBody>
      </p:sp>
      <p:sp>
        <p:nvSpPr>
          <p:cNvPr id="19461" name="AutoShape 8"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ea typeface="宋体" pitchFamily="2" charset="-122"/>
            </a:endParaRPr>
          </a:p>
        </p:txBody>
      </p:sp>
      <p:pic>
        <p:nvPicPr>
          <p:cNvPr id="19462" name="Picture 10" descr="employe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263" y="2752725"/>
            <a:ext cx="176688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570538" y="1163638"/>
            <a:ext cx="33686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defTabSz="414338">
              <a:lnSpc>
                <a:spcPct val="90000"/>
              </a:lnSpc>
              <a:spcBef>
                <a:spcPct val="10000"/>
              </a:spcBef>
              <a:buClr>
                <a:srgbClr val="2DB6B3"/>
              </a:buClr>
              <a:buSzPct val="110000"/>
              <a:buFont typeface="Wingdings" pitchFamily="2" charset="2"/>
              <a:buNone/>
            </a:pPr>
            <a:r>
              <a:rPr lang="zh-CN" altLang="en-US" sz="1400" b="1" dirty="0" smtClean="0">
                <a:ea typeface="宋体" pitchFamily="2" charset="-122"/>
              </a:rPr>
              <a:t>行为、技能</a:t>
            </a:r>
            <a:r>
              <a:rPr lang="zh-CN" altLang="en-US" sz="1400" b="1" dirty="0">
                <a:ea typeface="宋体" pitchFamily="2" charset="-122"/>
              </a:rPr>
              <a:t>和学习数据 </a:t>
            </a: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技能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胜任力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经验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领导力分配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级别、教育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绩效</a:t>
            </a:r>
            <a:r>
              <a:rPr lang="zh-CN" altLang="en-US" sz="1400" dirty="0">
                <a:ea typeface="宋体" pitchFamily="2" charset="-122"/>
              </a:rPr>
              <a:t>评估（</a:t>
            </a:r>
            <a:r>
              <a:rPr lang="zh-CN" altLang="en-US" sz="1400" dirty="0" smtClean="0">
                <a:ea typeface="宋体" pitchFamily="2" charset="-122"/>
              </a:rPr>
              <a:t>评定与评论</a:t>
            </a:r>
            <a:r>
              <a:rPr lang="zh-CN" altLang="en-US" sz="1400" dirty="0">
                <a:ea typeface="宋体" pitchFamily="2" charset="-122"/>
              </a:rPr>
              <a:t>） </a:t>
            </a: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学习方式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继任</a:t>
            </a:r>
            <a:r>
              <a:rPr lang="zh-CN" altLang="en-US" sz="1400" dirty="0">
                <a:ea typeface="宋体" pitchFamily="2" charset="-122"/>
              </a:rPr>
              <a:t>计划</a:t>
            </a:r>
            <a:endParaRPr lang="en-US" altLang="zh-CN" sz="1400" dirty="0">
              <a:ea typeface="宋体" pitchFamily="2" charset="-122"/>
            </a:endParaRPr>
          </a:p>
        </p:txBody>
      </p:sp>
      <p:pic>
        <p:nvPicPr>
          <p:cNvPr id="20483" name="Picture 14" descr="employe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263" y="2752725"/>
            <a:ext cx="176688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793750" y="1230313"/>
            <a:ext cx="2943225" cy="199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22859" rIns="0" bIns="0"/>
          <a:lstStyle/>
          <a:p>
            <a:pPr marL="225425" indent="-225425" algn="l" defTabSz="414338">
              <a:lnSpc>
                <a:spcPct val="90000"/>
              </a:lnSpc>
              <a:spcBef>
                <a:spcPct val="10000"/>
              </a:spcBef>
              <a:buClr>
                <a:srgbClr val="2DB6B3"/>
              </a:buClr>
              <a:buSzPct val="110000"/>
              <a:buFont typeface="Wingdings" pitchFamily="2" charset="2"/>
              <a:buChar char=""/>
            </a:pPr>
            <a:r>
              <a:rPr lang="zh-CN" altLang="en-US" sz="1400" b="1" dirty="0" smtClean="0">
                <a:ea typeface="宋体" pitchFamily="2" charset="-122"/>
              </a:rPr>
              <a:t>人口统计数据</a:t>
            </a:r>
            <a:endParaRPr lang="en-US" altLang="zh-CN" sz="1400" b="1"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职务（</a:t>
            </a:r>
            <a:r>
              <a:rPr lang="zh-CN" altLang="en-US" sz="1400" dirty="0" smtClean="0">
                <a:ea typeface="宋体" pitchFamily="2" charset="-122"/>
              </a:rPr>
              <a:t>角色、等级）</a:t>
            </a:r>
            <a:endParaRPr lang="en-US" altLang="zh-CN"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教育</a:t>
            </a:r>
            <a:endParaRPr lang="en-US" altLang="zh-CN"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多样性（</a:t>
            </a:r>
            <a:r>
              <a:rPr lang="zh-CN" altLang="en-US" sz="1400" dirty="0" smtClean="0">
                <a:ea typeface="宋体" pitchFamily="2" charset="-122"/>
              </a:rPr>
              <a:t>性别、年龄、民族</a:t>
            </a:r>
            <a:r>
              <a:rPr lang="zh-CN" altLang="en-US" sz="1400" dirty="0">
                <a:ea typeface="宋体" pitchFamily="2" charset="-122"/>
              </a:rPr>
              <a:t>）</a:t>
            </a:r>
            <a:endParaRPr lang="en-US"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报酬（</a:t>
            </a:r>
            <a:r>
              <a:rPr lang="zh-CN" altLang="en-US" sz="1400" dirty="0" smtClean="0">
                <a:ea typeface="宋体" pitchFamily="2" charset="-122"/>
              </a:rPr>
              <a:t>薪水、奖金计划、福利）</a:t>
            </a:r>
            <a:endParaRPr lang="en-US" altLang="zh-CN"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绩效评定</a:t>
            </a:r>
            <a:endParaRPr lang="en-US"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升职日期</a:t>
            </a:r>
            <a:endParaRPr lang="en-US" altLang="zh-CN"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就职地点，</a:t>
            </a:r>
            <a:r>
              <a:rPr lang="zh-CN" altLang="en-US" sz="1400" dirty="0">
                <a:ea typeface="宋体" pitchFamily="2" charset="-122"/>
              </a:rPr>
              <a:t>业务领域</a:t>
            </a:r>
            <a:endParaRPr lang="en-US" altLang="zh-CN" sz="1400" dirty="0">
              <a:ea typeface="宋体" pitchFamily="2" charset="-122"/>
            </a:endParaRPr>
          </a:p>
        </p:txBody>
      </p:sp>
      <p:sp>
        <p:nvSpPr>
          <p:cNvPr id="9" name="Rectangle 2"/>
          <p:cNvSpPr txBox="1">
            <a:spLocks noChangeArrowheads="1"/>
          </p:cNvSpPr>
          <p:nvPr/>
        </p:nvSpPr>
        <p:spPr bwMode="auto">
          <a:xfrm>
            <a:off x="444500" y="788988"/>
            <a:ext cx="38195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92089" tIns="46044" rIns="92089" bIns="46044"/>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414338">
              <a:lnSpc>
                <a:spcPct val="86000"/>
              </a:lnSpc>
            </a:pPr>
            <a:r>
              <a:rPr lang="zh-CN" altLang="en-US" sz="2000" b="1" dirty="0">
                <a:solidFill>
                  <a:schemeClr val="tx1"/>
                </a:solidFill>
              </a:rPr>
              <a:t>你拥有员工的什么信息？</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60563" y="4197350"/>
            <a:ext cx="2768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225425" indent="-225425" algn="l" defTabSz="414338">
              <a:lnSpc>
                <a:spcPct val="90000"/>
              </a:lnSpc>
              <a:spcBef>
                <a:spcPct val="10000"/>
              </a:spcBef>
              <a:buClr>
                <a:srgbClr val="2DB6B3"/>
              </a:buClr>
              <a:buSzPct val="110000"/>
              <a:buFont typeface="Wingdings" pitchFamily="2" charset="2"/>
              <a:buNone/>
            </a:pPr>
            <a:r>
              <a:rPr lang="zh-CN" altLang="en-US" sz="1400" b="1" dirty="0">
                <a:ea typeface="宋体" pitchFamily="2" charset="-122"/>
              </a:rPr>
              <a:t>行为数据 </a:t>
            </a: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偏好 </a:t>
            </a: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动机 </a:t>
            </a: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文化契合度测评 </a:t>
            </a:r>
            <a:endParaRPr lang="zh-CN" altLang="en-US"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敬业度测评 </a:t>
            </a:r>
            <a:endParaRPr lang="zh-CN" altLang="en-US"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协作指标 </a:t>
            </a: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专家分析 </a:t>
            </a: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离职风险（</a:t>
            </a:r>
            <a:r>
              <a:rPr lang="en-US" altLang="zh-CN" sz="1400" dirty="0" smtClean="0">
                <a:ea typeface="宋体" pitchFamily="2" charset="-122"/>
              </a:rPr>
              <a:t>retention risks</a:t>
            </a:r>
            <a:r>
              <a:rPr lang="zh-CN" altLang="en-US" sz="1400" dirty="0" smtClean="0">
                <a:ea typeface="宋体" pitchFamily="2" charset="-122"/>
              </a:rPr>
              <a:t>）</a:t>
            </a:r>
            <a:endParaRPr lang="en-US" altLang="zh-CN" sz="1400" dirty="0">
              <a:ea typeface="宋体" pitchFamily="2" charset="-122"/>
            </a:endParaRPr>
          </a:p>
        </p:txBody>
      </p:sp>
      <p:pic>
        <p:nvPicPr>
          <p:cNvPr id="21507" name="Picture 10" descr="employe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263" y="2752725"/>
            <a:ext cx="176688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a:off x="5570538" y="1163638"/>
            <a:ext cx="33686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defTabSz="414338">
              <a:lnSpc>
                <a:spcPct val="90000"/>
              </a:lnSpc>
              <a:spcBef>
                <a:spcPct val="10000"/>
              </a:spcBef>
              <a:buClr>
                <a:srgbClr val="2DB6B3"/>
              </a:buClr>
              <a:buSzPct val="110000"/>
              <a:buFont typeface="Wingdings" pitchFamily="2" charset="2"/>
              <a:buNone/>
            </a:pPr>
            <a:r>
              <a:rPr lang="zh-CN" altLang="en-US" sz="1400" b="1" dirty="0" smtClean="0">
                <a:ea typeface="宋体" pitchFamily="2" charset="-122"/>
              </a:rPr>
              <a:t>能力与胜任力数据 </a:t>
            </a:r>
            <a:endParaRPr lang="zh-CN" altLang="en-US" sz="1400" b="1"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技能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胜任力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经验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领导力分配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级别、教育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绩效</a:t>
            </a:r>
            <a:r>
              <a:rPr lang="zh-CN" altLang="en-US" sz="1400" dirty="0">
                <a:ea typeface="宋体" pitchFamily="2" charset="-122"/>
              </a:rPr>
              <a:t>评估（</a:t>
            </a:r>
            <a:r>
              <a:rPr lang="zh-CN" altLang="en-US" sz="1400" dirty="0" smtClean="0">
                <a:ea typeface="宋体" pitchFamily="2" charset="-122"/>
              </a:rPr>
              <a:t>评定与评论</a:t>
            </a:r>
            <a:r>
              <a:rPr lang="zh-CN" altLang="en-US" sz="1400" dirty="0">
                <a:ea typeface="宋体" pitchFamily="2" charset="-122"/>
              </a:rPr>
              <a:t>） </a:t>
            </a: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学习方式 </a:t>
            </a:r>
            <a:endParaRPr lang="zh-CN" altLang="en-US" sz="1400" dirty="0">
              <a:ea typeface="宋体" pitchFamily="2" charset="-122"/>
            </a:endParaRPr>
          </a:p>
          <a:p>
            <a:pPr algn="l" defTabSz="414338">
              <a:lnSpc>
                <a:spcPct val="90000"/>
              </a:lnSpc>
              <a:spcBef>
                <a:spcPct val="10000"/>
              </a:spcBef>
              <a:buClr>
                <a:srgbClr val="2DB6B3"/>
              </a:buClr>
              <a:buSzPct val="110000"/>
            </a:pPr>
            <a:endParaRPr lang="en-US" altLang="zh-CN" sz="1400" dirty="0">
              <a:ea typeface="宋体" pitchFamily="2" charset="-122"/>
            </a:endParaRPr>
          </a:p>
        </p:txBody>
      </p:sp>
      <p:sp>
        <p:nvSpPr>
          <p:cNvPr id="11" name="Rectangle 3"/>
          <p:cNvSpPr txBox="1">
            <a:spLocks noChangeArrowheads="1"/>
          </p:cNvSpPr>
          <p:nvPr/>
        </p:nvSpPr>
        <p:spPr bwMode="auto">
          <a:xfrm>
            <a:off x="793750" y="1230313"/>
            <a:ext cx="2943225" cy="199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22859" rIns="0" bIns="0"/>
          <a:lstStyle/>
          <a:p>
            <a:pPr marL="225425" indent="-225425" algn="l" defTabSz="414338">
              <a:lnSpc>
                <a:spcPct val="90000"/>
              </a:lnSpc>
              <a:spcBef>
                <a:spcPct val="10000"/>
              </a:spcBef>
              <a:buClr>
                <a:srgbClr val="2DB6B3"/>
              </a:buClr>
              <a:buSzPct val="110000"/>
              <a:buFont typeface="Wingdings" pitchFamily="2" charset="2"/>
              <a:buChar char=""/>
            </a:pPr>
            <a:r>
              <a:rPr lang="zh-CN" altLang="en-US" sz="1400" b="1" dirty="0" smtClean="0">
                <a:ea typeface="宋体" pitchFamily="2" charset="-122"/>
              </a:rPr>
              <a:t>人口统计数据</a:t>
            </a:r>
            <a:endParaRPr lang="en-US" altLang="zh-CN" sz="1400" b="1"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职务（</a:t>
            </a:r>
            <a:r>
              <a:rPr lang="zh-CN" altLang="en-US" sz="1400" dirty="0" smtClean="0">
                <a:ea typeface="宋体" pitchFamily="2" charset="-122"/>
              </a:rPr>
              <a:t>角色、等级）</a:t>
            </a:r>
            <a:endParaRPr lang="en-US" altLang="zh-CN"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教育</a:t>
            </a:r>
            <a:endParaRPr lang="en-US" altLang="zh-CN"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多样性（</a:t>
            </a:r>
            <a:r>
              <a:rPr lang="zh-CN" altLang="en-US" sz="1400" dirty="0" smtClean="0">
                <a:ea typeface="宋体" pitchFamily="2" charset="-122"/>
              </a:rPr>
              <a:t>性别、年龄、民族</a:t>
            </a:r>
            <a:r>
              <a:rPr lang="zh-CN" altLang="en-US" sz="1400" dirty="0">
                <a:ea typeface="宋体" pitchFamily="2" charset="-122"/>
              </a:rPr>
              <a:t>）</a:t>
            </a:r>
            <a:endParaRPr lang="en-US"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报酬（</a:t>
            </a:r>
            <a:r>
              <a:rPr lang="zh-CN" altLang="en-US" sz="1400" dirty="0" smtClean="0">
                <a:ea typeface="宋体" pitchFamily="2" charset="-122"/>
              </a:rPr>
              <a:t>薪水、奖金计划、福利）</a:t>
            </a:r>
            <a:endParaRPr lang="en-US" altLang="zh-CN"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绩效评定</a:t>
            </a:r>
            <a:endParaRPr lang="en-US"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升职日期</a:t>
            </a:r>
            <a:endParaRPr lang="en-US" altLang="zh-CN"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就职地点，</a:t>
            </a:r>
            <a:r>
              <a:rPr lang="zh-CN" altLang="en-US" sz="1400" dirty="0">
                <a:ea typeface="宋体" pitchFamily="2" charset="-122"/>
              </a:rPr>
              <a:t>业务领域</a:t>
            </a:r>
            <a:endParaRPr lang="en-US" altLang="zh-CN" sz="1400" dirty="0">
              <a:ea typeface="宋体" pitchFamily="2" charset="-122"/>
            </a:endParaRPr>
          </a:p>
        </p:txBody>
      </p:sp>
      <p:sp>
        <p:nvSpPr>
          <p:cNvPr id="12" name="Rectangle 2"/>
          <p:cNvSpPr txBox="1">
            <a:spLocks noChangeArrowheads="1"/>
          </p:cNvSpPr>
          <p:nvPr/>
        </p:nvSpPr>
        <p:spPr bwMode="auto">
          <a:xfrm>
            <a:off x="444500" y="788988"/>
            <a:ext cx="38195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92089" tIns="46044" rIns="92089" bIns="46044"/>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414338">
              <a:lnSpc>
                <a:spcPct val="86000"/>
              </a:lnSpc>
            </a:pPr>
            <a:r>
              <a:rPr lang="zh-CN" altLang="en-US" sz="2000" b="1" dirty="0">
                <a:solidFill>
                  <a:schemeClr val="tx1"/>
                </a:solidFill>
              </a:rPr>
              <a:t>你拥有员工的什么信息？</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5416550" y="4273550"/>
            <a:ext cx="27686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225425" indent="-225425" algn="l" defTabSz="414338">
              <a:lnSpc>
                <a:spcPct val="90000"/>
              </a:lnSpc>
              <a:spcBef>
                <a:spcPct val="10000"/>
              </a:spcBef>
              <a:buClr>
                <a:srgbClr val="2DB6B3"/>
              </a:buClr>
              <a:buSzPct val="110000"/>
              <a:buFont typeface="Wingdings" pitchFamily="2" charset="2"/>
              <a:buNone/>
            </a:pPr>
            <a:r>
              <a:rPr lang="zh-CN" altLang="en-US" sz="1400" b="1" dirty="0">
                <a:ea typeface="宋体" pitchFamily="2" charset="-122"/>
              </a:rPr>
              <a:t>社会互动数据 </a:t>
            </a:r>
          </a:p>
          <a:p>
            <a:pPr marL="225425" indent="-225425" algn="l" defTabSz="414338">
              <a:lnSpc>
                <a:spcPct val="90000"/>
              </a:lnSpc>
              <a:spcBef>
                <a:spcPct val="10000"/>
              </a:spcBef>
              <a:buClr>
                <a:srgbClr val="2DB6B3"/>
              </a:buClr>
              <a:buSzPct val="110000"/>
              <a:buFont typeface="Wingdings" pitchFamily="2" charset="2"/>
              <a:buNone/>
            </a:pPr>
            <a:r>
              <a:rPr lang="zh-CN" altLang="en-US" sz="1400" dirty="0">
                <a:ea typeface="宋体" pitchFamily="2" charset="-122"/>
              </a:rPr>
              <a:t>影响范围 </a:t>
            </a:r>
          </a:p>
          <a:p>
            <a:pPr marL="225425" indent="-225425" algn="l" defTabSz="414338">
              <a:lnSpc>
                <a:spcPct val="90000"/>
              </a:lnSpc>
              <a:spcBef>
                <a:spcPct val="10000"/>
              </a:spcBef>
              <a:buClr>
                <a:srgbClr val="2DB6B3"/>
              </a:buClr>
              <a:buSzPct val="110000"/>
              <a:buFont typeface="Wingdings" pitchFamily="2" charset="2"/>
              <a:buNone/>
            </a:pPr>
            <a:r>
              <a:rPr lang="zh-CN" altLang="en-US" sz="1400" dirty="0">
                <a:ea typeface="宋体" pitchFamily="2" charset="-122"/>
              </a:rPr>
              <a:t>影响者</a:t>
            </a:r>
            <a:r>
              <a:rPr lang="en-US" altLang="zh-CN" sz="1400" dirty="0">
                <a:ea typeface="宋体" pitchFamily="2" charset="-122"/>
              </a:rPr>
              <a:t>/</a:t>
            </a:r>
            <a:r>
              <a:rPr lang="zh-CN" altLang="en-US" sz="1400" dirty="0">
                <a:ea typeface="宋体" pitchFamily="2" charset="-122"/>
              </a:rPr>
              <a:t>跟随者 </a:t>
            </a:r>
          </a:p>
          <a:p>
            <a:pPr marL="225425" indent="-225425" algn="l" defTabSz="414338">
              <a:lnSpc>
                <a:spcPct val="90000"/>
              </a:lnSpc>
              <a:spcBef>
                <a:spcPct val="10000"/>
              </a:spcBef>
              <a:buClr>
                <a:srgbClr val="2DB6B3"/>
              </a:buClr>
              <a:buSzPct val="110000"/>
              <a:buFont typeface="Wingdings" pitchFamily="2" charset="2"/>
              <a:buNone/>
            </a:pPr>
            <a:r>
              <a:rPr lang="zh-CN" altLang="en-US" sz="1400" dirty="0">
                <a:ea typeface="宋体" pitchFamily="2" charset="-122"/>
              </a:rPr>
              <a:t>社交</a:t>
            </a:r>
            <a:r>
              <a:rPr lang="zh-CN" altLang="en-US" sz="1400" dirty="0" smtClean="0">
                <a:ea typeface="宋体" pitchFamily="2" charset="-122"/>
              </a:rPr>
              <a:t>技巧（</a:t>
            </a:r>
            <a:r>
              <a:rPr lang="en-US" altLang="zh-CN" sz="1400" dirty="0" smtClean="0">
                <a:ea typeface="宋体" pitchFamily="2" charset="-122"/>
              </a:rPr>
              <a:t>tagged skills</a:t>
            </a:r>
            <a:r>
              <a:rPr lang="zh-CN" altLang="en-US" sz="1400" dirty="0" smtClean="0">
                <a:ea typeface="宋体" pitchFamily="2" charset="-122"/>
              </a:rPr>
              <a:t>） </a:t>
            </a:r>
            <a:endParaRPr lang="zh-CN" altLang="en-US"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None/>
            </a:pPr>
            <a:r>
              <a:rPr lang="zh-CN" altLang="en-US" sz="1400" dirty="0">
                <a:ea typeface="宋体" pitchFamily="2" charset="-122"/>
              </a:rPr>
              <a:t>社交网络模式</a:t>
            </a:r>
            <a:endParaRPr lang="en-US" altLang="zh-CN" sz="1400" dirty="0">
              <a:ea typeface="宋体" pitchFamily="2" charset="-122"/>
            </a:endParaRPr>
          </a:p>
        </p:txBody>
      </p:sp>
      <p:sp>
        <p:nvSpPr>
          <p:cNvPr id="22531" name="AutoShape 9"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ea typeface="宋体" pitchFamily="2" charset="-122"/>
            </a:endParaRPr>
          </a:p>
        </p:txBody>
      </p:sp>
      <p:sp>
        <p:nvSpPr>
          <p:cNvPr id="22532" name="AutoShape 11"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ea typeface="宋体" pitchFamily="2" charset="-122"/>
            </a:endParaRPr>
          </a:p>
        </p:txBody>
      </p:sp>
      <p:pic>
        <p:nvPicPr>
          <p:cNvPr id="22533" name="Picture 13" descr="employe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263" y="2752725"/>
            <a:ext cx="176688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4"/>
          <p:cNvSpPr>
            <a:spLocks noChangeArrowheads="1"/>
          </p:cNvSpPr>
          <p:nvPr/>
        </p:nvSpPr>
        <p:spPr bwMode="auto">
          <a:xfrm>
            <a:off x="1960563" y="4197350"/>
            <a:ext cx="2768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225425" indent="-225425" algn="l" defTabSz="414338">
              <a:lnSpc>
                <a:spcPct val="90000"/>
              </a:lnSpc>
              <a:spcBef>
                <a:spcPct val="10000"/>
              </a:spcBef>
              <a:buClr>
                <a:srgbClr val="2DB6B3"/>
              </a:buClr>
              <a:buSzPct val="110000"/>
              <a:buFont typeface="Wingdings" pitchFamily="2" charset="2"/>
              <a:buNone/>
            </a:pPr>
            <a:r>
              <a:rPr lang="zh-CN" altLang="en-US" sz="1400" b="1" dirty="0">
                <a:ea typeface="宋体" pitchFamily="2" charset="-122"/>
              </a:rPr>
              <a:t>行为数据 </a:t>
            </a: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偏好 </a:t>
            </a: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动机 </a:t>
            </a: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文化契合度测评</a:t>
            </a:r>
            <a:endParaRPr lang="zh-CN" altLang="en-US"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敬业度测评</a:t>
            </a:r>
            <a:endParaRPr lang="en-US" altLang="zh-CN" sz="1400" dirty="0" smtClean="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协作</a:t>
            </a:r>
            <a:r>
              <a:rPr lang="zh-CN" altLang="en-US" sz="1400" dirty="0">
                <a:ea typeface="宋体" pitchFamily="2" charset="-122"/>
              </a:rPr>
              <a:t>指标 </a:t>
            </a: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专家分析 </a:t>
            </a: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离职风险</a:t>
            </a:r>
            <a:endParaRPr lang="en-US" altLang="zh-CN" sz="1400" dirty="0">
              <a:ea typeface="宋体" pitchFamily="2" charset="-122"/>
            </a:endParaRPr>
          </a:p>
        </p:txBody>
      </p:sp>
      <p:sp>
        <p:nvSpPr>
          <p:cNvPr id="18" name="Rectangle 2"/>
          <p:cNvSpPr>
            <a:spLocks noChangeArrowheads="1"/>
          </p:cNvSpPr>
          <p:nvPr/>
        </p:nvSpPr>
        <p:spPr bwMode="auto">
          <a:xfrm>
            <a:off x="5570538" y="1163638"/>
            <a:ext cx="33686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defTabSz="414338">
              <a:lnSpc>
                <a:spcPct val="90000"/>
              </a:lnSpc>
              <a:spcBef>
                <a:spcPct val="10000"/>
              </a:spcBef>
              <a:buClr>
                <a:srgbClr val="2DB6B3"/>
              </a:buClr>
              <a:buSzPct val="110000"/>
              <a:buFont typeface="Wingdings" pitchFamily="2" charset="2"/>
              <a:buNone/>
            </a:pPr>
            <a:r>
              <a:rPr lang="zh-CN" altLang="en-US" sz="1400" b="1" dirty="0" smtClean="0">
                <a:ea typeface="宋体" pitchFamily="2" charset="-122"/>
              </a:rPr>
              <a:t>技能</a:t>
            </a:r>
            <a:r>
              <a:rPr lang="zh-CN" altLang="en-US" sz="1400" b="1" dirty="0">
                <a:ea typeface="宋体" pitchFamily="2" charset="-122"/>
              </a:rPr>
              <a:t>和学习数据 </a:t>
            </a: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技能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胜任力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经验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领导力分配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级别、教育 </a:t>
            </a:r>
            <a:endParaRPr lang="zh-CN" altLang="en-US" sz="1400" dirty="0">
              <a:ea typeface="宋体" pitchFamily="2" charset="-122"/>
            </a:endParaRP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绩效</a:t>
            </a:r>
            <a:r>
              <a:rPr lang="zh-CN" altLang="en-US" sz="1400" dirty="0">
                <a:ea typeface="宋体" pitchFamily="2" charset="-122"/>
              </a:rPr>
              <a:t>评估（</a:t>
            </a:r>
            <a:r>
              <a:rPr lang="zh-CN" altLang="en-US" sz="1400" dirty="0" smtClean="0">
                <a:ea typeface="宋体" pitchFamily="2" charset="-122"/>
              </a:rPr>
              <a:t>评定与评论</a:t>
            </a:r>
            <a:r>
              <a:rPr lang="zh-CN" altLang="en-US" sz="1400" dirty="0">
                <a:ea typeface="宋体" pitchFamily="2" charset="-122"/>
              </a:rPr>
              <a:t>） </a:t>
            </a:r>
          </a:p>
          <a:p>
            <a:pPr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 学习方式</a:t>
            </a:r>
            <a:endParaRPr lang="zh-CN" altLang="en-US" sz="1400" dirty="0">
              <a:ea typeface="宋体" pitchFamily="2" charset="-122"/>
            </a:endParaRPr>
          </a:p>
        </p:txBody>
      </p:sp>
      <p:sp>
        <p:nvSpPr>
          <p:cNvPr id="19" name="Rectangle 3"/>
          <p:cNvSpPr txBox="1">
            <a:spLocks noChangeArrowheads="1"/>
          </p:cNvSpPr>
          <p:nvPr/>
        </p:nvSpPr>
        <p:spPr bwMode="auto">
          <a:xfrm>
            <a:off x="793750" y="1230313"/>
            <a:ext cx="2943225" cy="199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22859" rIns="0" bIns="0"/>
          <a:lstStyle/>
          <a:p>
            <a:pPr marL="225425" indent="-225425" algn="l" defTabSz="414338">
              <a:lnSpc>
                <a:spcPct val="90000"/>
              </a:lnSpc>
              <a:spcBef>
                <a:spcPct val="10000"/>
              </a:spcBef>
              <a:buClr>
                <a:srgbClr val="2DB6B3"/>
              </a:buClr>
              <a:buSzPct val="110000"/>
              <a:buFont typeface="Wingdings" pitchFamily="2" charset="2"/>
              <a:buChar char=""/>
            </a:pPr>
            <a:r>
              <a:rPr lang="zh-CN" altLang="en-US" sz="1400" b="1" smtClean="0">
                <a:ea typeface="宋体" pitchFamily="2" charset="-122"/>
              </a:rPr>
              <a:t>人口统计数据</a:t>
            </a:r>
            <a:endParaRPr lang="en-US" altLang="zh-CN" sz="1400" b="1"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职务（</a:t>
            </a:r>
            <a:r>
              <a:rPr lang="zh-CN" altLang="en-US" sz="1400" dirty="0" smtClean="0">
                <a:ea typeface="宋体" pitchFamily="2" charset="-122"/>
              </a:rPr>
              <a:t>角色、等级）</a:t>
            </a:r>
            <a:endParaRPr lang="en-US" altLang="zh-CN"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教育</a:t>
            </a:r>
            <a:endParaRPr lang="en-US" altLang="zh-CN"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多样性（</a:t>
            </a:r>
            <a:r>
              <a:rPr lang="zh-CN" altLang="en-US" sz="1400" dirty="0" smtClean="0">
                <a:ea typeface="宋体" pitchFamily="2" charset="-122"/>
              </a:rPr>
              <a:t>性别、年龄、民族</a:t>
            </a:r>
            <a:r>
              <a:rPr lang="zh-CN" altLang="en-US" sz="1400" dirty="0">
                <a:ea typeface="宋体" pitchFamily="2" charset="-122"/>
              </a:rPr>
              <a:t>）</a:t>
            </a:r>
            <a:endParaRPr lang="en-US"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报酬（</a:t>
            </a:r>
            <a:r>
              <a:rPr lang="zh-CN" altLang="en-US" sz="1400" dirty="0" smtClean="0">
                <a:ea typeface="宋体" pitchFamily="2" charset="-122"/>
              </a:rPr>
              <a:t>薪水、奖金计划、福利）</a:t>
            </a:r>
            <a:endParaRPr lang="en-US" altLang="zh-CN"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绩效评定</a:t>
            </a:r>
            <a:endParaRPr lang="en-US"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a:ea typeface="宋体" pitchFamily="2" charset="-122"/>
              </a:rPr>
              <a:t>升职日期</a:t>
            </a:r>
            <a:endParaRPr lang="en-US" altLang="zh-CN" sz="1400" dirty="0">
              <a:ea typeface="宋体" pitchFamily="2" charset="-122"/>
            </a:endParaRPr>
          </a:p>
          <a:p>
            <a:pPr marL="225425" indent="-225425" algn="l" defTabSz="414338">
              <a:lnSpc>
                <a:spcPct val="90000"/>
              </a:lnSpc>
              <a:spcBef>
                <a:spcPct val="10000"/>
              </a:spcBef>
              <a:buClr>
                <a:srgbClr val="2DB6B3"/>
              </a:buClr>
              <a:buSzPct val="110000"/>
              <a:buFont typeface="Wingdings" pitchFamily="2" charset="2"/>
              <a:buChar char=""/>
            </a:pPr>
            <a:r>
              <a:rPr lang="zh-CN" altLang="en-US" sz="1400" dirty="0" smtClean="0">
                <a:ea typeface="宋体" pitchFamily="2" charset="-122"/>
              </a:rPr>
              <a:t>就职地点，</a:t>
            </a:r>
            <a:r>
              <a:rPr lang="zh-CN" altLang="en-US" sz="1400" dirty="0">
                <a:ea typeface="宋体" pitchFamily="2" charset="-122"/>
              </a:rPr>
              <a:t>业务领域</a:t>
            </a:r>
            <a:endParaRPr lang="en-US" altLang="zh-CN" sz="1400" dirty="0">
              <a:ea typeface="宋体" pitchFamily="2" charset="-122"/>
            </a:endParaRPr>
          </a:p>
        </p:txBody>
      </p:sp>
      <p:sp>
        <p:nvSpPr>
          <p:cNvPr id="20" name="Rectangle 2"/>
          <p:cNvSpPr txBox="1">
            <a:spLocks noChangeArrowheads="1"/>
          </p:cNvSpPr>
          <p:nvPr/>
        </p:nvSpPr>
        <p:spPr bwMode="auto">
          <a:xfrm>
            <a:off x="444500" y="788988"/>
            <a:ext cx="38195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92089" tIns="46044" rIns="92089" bIns="46044"/>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414338">
              <a:lnSpc>
                <a:spcPct val="86000"/>
              </a:lnSpc>
            </a:pPr>
            <a:r>
              <a:rPr lang="zh-CN" altLang="en-US" sz="2000" b="1" dirty="0" smtClean="0">
                <a:solidFill>
                  <a:schemeClr val="tx1"/>
                </a:solidFill>
              </a:rPr>
              <a:t>员工的综合视图</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CN" altLang="en-US" sz="2000" b="1" dirty="0" smtClean="0">
                <a:solidFill>
                  <a:schemeClr val="tx1"/>
                </a:solidFill>
              </a:rPr>
              <a:t>人力资源中的所有数据都是大数据</a:t>
            </a:r>
            <a:endParaRPr lang="en-US" sz="2000" b="1" dirty="0" smtClean="0">
              <a:solidFill>
                <a:schemeClr val="tx1"/>
              </a:solidFill>
            </a:endParaRPr>
          </a:p>
        </p:txBody>
      </p:sp>
      <p:sp>
        <p:nvSpPr>
          <p:cNvPr id="21" name="Pentagon 20"/>
          <p:cNvSpPr/>
          <p:nvPr/>
        </p:nvSpPr>
        <p:spPr bwMode="auto">
          <a:xfrm flipH="1">
            <a:off x="6786535" y="3657094"/>
            <a:ext cx="1975175" cy="2456523"/>
          </a:xfrm>
          <a:prstGeom prst="homePlate">
            <a:avLst>
              <a:gd name="adj" fmla="val 0"/>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solidFill>
              <a:srgbClr val="808080"/>
            </a:solidFill>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rgbClr val="000000"/>
                </a:solidFill>
                <a:latin typeface="Arial" pitchFamily="34" charset="0"/>
                <a:ea typeface="MS Gothic" pitchFamily="49" charset="-128"/>
              </a:defRPr>
            </a:lvl1pPr>
            <a:lvl2pPr eaLnBrk="0" hangingPunct="0">
              <a:defRPr>
                <a:solidFill>
                  <a:srgbClr val="000000"/>
                </a:solidFill>
                <a:latin typeface="Arial" pitchFamily="34" charset="0"/>
                <a:ea typeface="MS Gothic" pitchFamily="49" charset="-128"/>
              </a:defRPr>
            </a:lvl2pPr>
            <a:lvl3pPr eaLnBrk="0" hangingPunct="0">
              <a:defRPr>
                <a:solidFill>
                  <a:srgbClr val="000000"/>
                </a:solidFill>
                <a:latin typeface="Arial" pitchFamily="34" charset="0"/>
                <a:ea typeface="MS Gothic" pitchFamily="49" charset="-128"/>
              </a:defRPr>
            </a:lvl3pPr>
            <a:lvl4pPr eaLnBrk="0" hangingPunct="0">
              <a:defRPr>
                <a:solidFill>
                  <a:srgbClr val="000000"/>
                </a:solidFill>
                <a:latin typeface="Arial" pitchFamily="34" charset="0"/>
                <a:ea typeface="MS Gothic" pitchFamily="49" charset="-128"/>
              </a:defRPr>
            </a:lvl4pPr>
            <a:lvl5pPr eaLnBrk="0" hangingPunct="0">
              <a:defRPr>
                <a:solidFill>
                  <a:srgbClr val="000000"/>
                </a:solidFill>
                <a:latin typeface="Arial" pitchFamily="34" charset="0"/>
                <a:ea typeface="MS Gothic" pitchFamily="49"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9pPr>
          </a:lstStyle>
          <a:p>
            <a:pPr defTabSz="914400" eaLnBrk="1" hangingPunct="1">
              <a:buClrTx/>
              <a:buSzTx/>
              <a:buFontTx/>
              <a:buNone/>
            </a:pPr>
            <a:endParaRPr lang="en-US" altLang="zh-CN" dirty="0">
              <a:solidFill>
                <a:srgbClr val="FFFFFF"/>
              </a:solidFill>
              <a:ea typeface="宋体" pitchFamily="2" charset="-122"/>
            </a:endParaRPr>
          </a:p>
        </p:txBody>
      </p:sp>
      <p:sp>
        <p:nvSpPr>
          <p:cNvPr id="22" name="Pentagon 21"/>
          <p:cNvSpPr/>
          <p:nvPr/>
        </p:nvSpPr>
        <p:spPr bwMode="auto">
          <a:xfrm flipH="1">
            <a:off x="2463289" y="3657094"/>
            <a:ext cx="1975175" cy="2456523"/>
          </a:xfrm>
          <a:prstGeom prst="homePlate">
            <a:avLst>
              <a:gd name="adj" fmla="val 0"/>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solidFill>
              <a:srgbClr val="808080"/>
            </a:solidFill>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rgbClr val="000000"/>
                </a:solidFill>
                <a:latin typeface="Arial" pitchFamily="34" charset="0"/>
                <a:ea typeface="MS Gothic" pitchFamily="49" charset="-128"/>
              </a:defRPr>
            </a:lvl1pPr>
            <a:lvl2pPr eaLnBrk="0" hangingPunct="0">
              <a:defRPr>
                <a:solidFill>
                  <a:srgbClr val="000000"/>
                </a:solidFill>
                <a:latin typeface="Arial" pitchFamily="34" charset="0"/>
                <a:ea typeface="MS Gothic" pitchFamily="49" charset="-128"/>
              </a:defRPr>
            </a:lvl2pPr>
            <a:lvl3pPr eaLnBrk="0" hangingPunct="0">
              <a:defRPr>
                <a:solidFill>
                  <a:srgbClr val="000000"/>
                </a:solidFill>
                <a:latin typeface="Arial" pitchFamily="34" charset="0"/>
                <a:ea typeface="MS Gothic" pitchFamily="49" charset="-128"/>
              </a:defRPr>
            </a:lvl3pPr>
            <a:lvl4pPr eaLnBrk="0" hangingPunct="0">
              <a:defRPr>
                <a:solidFill>
                  <a:srgbClr val="000000"/>
                </a:solidFill>
                <a:latin typeface="Arial" pitchFamily="34" charset="0"/>
                <a:ea typeface="MS Gothic" pitchFamily="49" charset="-128"/>
              </a:defRPr>
            </a:lvl4pPr>
            <a:lvl5pPr eaLnBrk="0" hangingPunct="0">
              <a:defRPr>
                <a:solidFill>
                  <a:srgbClr val="000000"/>
                </a:solidFill>
                <a:latin typeface="Arial" pitchFamily="34" charset="0"/>
                <a:ea typeface="MS Gothic" pitchFamily="49"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9pPr>
          </a:lstStyle>
          <a:p>
            <a:pPr defTabSz="914400" eaLnBrk="1" hangingPunct="1">
              <a:buClrTx/>
              <a:buSzTx/>
              <a:buFontTx/>
              <a:buNone/>
            </a:pPr>
            <a:endParaRPr lang="en-US" altLang="zh-CN" dirty="0">
              <a:solidFill>
                <a:srgbClr val="FFFFFF"/>
              </a:solidFill>
              <a:ea typeface="宋体" pitchFamily="2" charset="-122"/>
            </a:endParaRPr>
          </a:p>
        </p:txBody>
      </p:sp>
      <p:sp>
        <p:nvSpPr>
          <p:cNvPr id="23" name="Pentagon 22"/>
          <p:cNvSpPr/>
          <p:nvPr/>
        </p:nvSpPr>
        <p:spPr bwMode="auto">
          <a:xfrm flipH="1">
            <a:off x="4632889" y="3657094"/>
            <a:ext cx="1975175" cy="2456523"/>
          </a:xfrm>
          <a:prstGeom prst="homePlate">
            <a:avLst>
              <a:gd name="adj" fmla="val 0"/>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solidFill>
              <a:srgbClr val="808080"/>
            </a:solidFill>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rgbClr val="000000"/>
                </a:solidFill>
                <a:latin typeface="Arial" pitchFamily="34" charset="0"/>
                <a:ea typeface="MS Gothic" pitchFamily="49" charset="-128"/>
              </a:defRPr>
            </a:lvl1pPr>
            <a:lvl2pPr eaLnBrk="0" hangingPunct="0">
              <a:defRPr>
                <a:solidFill>
                  <a:srgbClr val="000000"/>
                </a:solidFill>
                <a:latin typeface="Arial" pitchFamily="34" charset="0"/>
                <a:ea typeface="MS Gothic" pitchFamily="49" charset="-128"/>
              </a:defRPr>
            </a:lvl2pPr>
            <a:lvl3pPr eaLnBrk="0" hangingPunct="0">
              <a:defRPr>
                <a:solidFill>
                  <a:srgbClr val="000000"/>
                </a:solidFill>
                <a:latin typeface="Arial" pitchFamily="34" charset="0"/>
                <a:ea typeface="MS Gothic" pitchFamily="49" charset="-128"/>
              </a:defRPr>
            </a:lvl3pPr>
            <a:lvl4pPr eaLnBrk="0" hangingPunct="0">
              <a:defRPr>
                <a:solidFill>
                  <a:srgbClr val="000000"/>
                </a:solidFill>
                <a:latin typeface="Arial" pitchFamily="34" charset="0"/>
                <a:ea typeface="MS Gothic" pitchFamily="49" charset="-128"/>
              </a:defRPr>
            </a:lvl4pPr>
            <a:lvl5pPr eaLnBrk="0" hangingPunct="0">
              <a:defRPr>
                <a:solidFill>
                  <a:srgbClr val="000000"/>
                </a:solidFill>
                <a:latin typeface="Arial" pitchFamily="34" charset="0"/>
                <a:ea typeface="MS Gothic" pitchFamily="49"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9pPr>
          </a:lstStyle>
          <a:p>
            <a:pPr defTabSz="914400" eaLnBrk="1" hangingPunct="1">
              <a:buClrTx/>
              <a:buSzTx/>
              <a:buFontTx/>
              <a:buNone/>
            </a:pPr>
            <a:endParaRPr lang="en-US" altLang="zh-CN" dirty="0">
              <a:solidFill>
                <a:srgbClr val="FFFFFF"/>
              </a:solidFill>
              <a:ea typeface="宋体" pitchFamily="2" charset="-122"/>
            </a:endParaRPr>
          </a:p>
        </p:txBody>
      </p:sp>
      <p:sp>
        <p:nvSpPr>
          <p:cNvPr id="24" name="Pentagon 23"/>
          <p:cNvSpPr/>
          <p:nvPr/>
        </p:nvSpPr>
        <p:spPr bwMode="auto">
          <a:xfrm flipH="1">
            <a:off x="309643" y="3657094"/>
            <a:ext cx="1975175" cy="2456523"/>
          </a:xfrm>
          <a:prstGeom prst="homePlate">
            <a:avLst>
              <a:gd name="adj" fmla="val 0"/>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solidFill>
              <a:srgbClr val="808080"/>
            </a:solidFill>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rgbClr val="000000"/>
                </a:solidFill>
                <a:latin typeface="Arial" pitchFamily="34" charset="0"/>
                <a:ea typeface="MS Gothic" pitchFamily="49" charset="-128"/>
              </a:defRPr>
            </a:lvl1pPr>
            <a:lvl2pPr eaLnBrk="0" hangingPunct="0">
              <a:defRPr>
                <a:solidFill>
                  <a:srgbClr val="000000"/>
                </a:solidFill>
                <a:latin typeface="Arial" pitchFamily="34" charset="0"/>
                <a:ea typeface="MS Gothic" pitchFamily="49" charset="-128"/>
              </a:defRPr>
            </a:lvl2pPr>
            <a:lvl3pPr eaLnBrk="0" hangingPunct="0">
              <a:defRPr>
                <a:solidFill>
                  <a:srgbClr val="000000"/>
                </a:solidFill>
                <a:latin typeface="Arial" pitchFamily="34" charset="0"/>
                <a:ea typeface="MS Gothic" pitchFamily="49" charset="-128"/>
              </a:defRPr>
            </a:lvl3pPr>
            <a:lvl4pPr eaLnBrk="0" hangingPunct="0">
              <a:defRPr>
                <a:solidFill>
                  <a:srgbClr val="000000"/>
                </a:solidFill>
                <a:latin typeface="Arial" pitchFamily="34" charset="0"/>
                <a:ea typeface="MS Gothic" pitchFamily="49" charset="-128"/>
              </a:defRPr>
            </a:lvl4pPr>
            <a:lvl5pPr eaLnBrk="0" hangingPunct="0">
              <a:defRPr>
                <a:solidFill>
                  <a:srgbClr val="000000"/>
                </a:solidFill>
                <a:latin typeface="Arial" pitchFamily="34" charset="0"/>
                <a:ea typeface="MS Gothic" pitchFamily="49"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9pPr>
          </a:lstStyle>
          <a:p>
            <a:pPr defTabSz="914400" eaLnBrk="1" hangingPunct="1">
              <a:buClrTx/>
              <a:buSzTx/>
              <a:buFontTx/>
              <a:buNone/>
            </a:pPr>
            <a:endParaRPr lang="en-US" altLang="zh-CN" dirty="0">
              <a:solidFill>
                <a:srgbClr val="FFFFFF"/>
              </a:solidFill>
              <a:ea typeface="宋体" pitchFamily="2" charset="-122"/>
            </a:endParaRPr>
          </a:p>
        </p:txBody>
      </p:sp>
      <p:sp>
        <p:nvSpPr>
          <p:cNvPr id="23567" name="TextBox 13"/>
          <p:cNvSpPr txBox="1">
            <a:spLocks noChangeArrowheads="1"/>
          </p:cNvSpPr>
          <p:nvPr/>
        </p:nvSpPr>
        <p:spPr bwMode="auto">
          <a:xfrm>
            <a:off x="255588" y="5656263"/>
            <a:ext cx="2082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07" tIns="34304" rIns="68607" bIns="34304">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defTabSz="914400">
              <a:lnSpc>
                <a:spcPct val="90000"/>
              </a:lnSpc>
              <a:spcAft>
                <a:spcPts val="450"/>
              </a:spcAft>
              <a:buClrTx/>
              <a:buSzTx/>
              <a:buFontTx/>
              <a:buNone/>
            </a:pPr>
            <a:r>
              <a:rPr lang="zh-CN" altLang="en-US" sz="1500" b="1" dirty="0">
                <a:solidFill>
                  <a:srgbClr val="9B2A7A"/>
                </a:solidFill>
              </a:rPr>
              <a:t>数据规模</a:t>
            </a:r>
            <a:endParaRPr lang="en-US" altLang="zh-CN" sz="1500" b="1" dirty="0">
              <a:solidFill>
                <a:srgbClr val="9B2A7A"/>
              </a:solidFill>
            </a:endParaRPr>
          </a:p>
        </p:txBody>
      </p:sp>
      <p:sp>
        <p:nvSpPr>
          <p:cNvPr id="23568" name="TextBox 13"/>
          <p:cNvSpPr txBox="1">
            <a:spLocks noChangeArrowheads="1"/>
          </p:cNvSpPr>
          <p:nvPr/>
        </p:nvSpPr>
        <p:spPr bwMode="auto">
          <a:xfrm>
            <a:off x="2409825" y="5656263"/>
            <a:ext cx="2082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07" tIns="34304" rIns="68607" bIns="34304">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defTabSz="914400">
              <a:lnSpc>
                <a:spcPct val="90000"/>
              </a:lnSpc>
              <a:spcAft>
                <a:spcPts val="450"/>
              </a:spcAft>
              <a:buClrTx/>
              <a:buSzTx/>
              <a:buFontTx/>
              <a:buNone/>
            </a:pPr>
            <a:r>
              <a:rPr lang="zh-CN" altLang="en-US" sz="1500" b="1" dirty="0">
                <a:solidFill>
                  <a:srgbClr val="1088DA"/>
                </a:solidFill>
              </a:rPr>
              <a:t>多种形式的数据</a:t>
            </a:r>
            <a:endParaRPr lang="en-US" altLang="zh-CN" sz="1500" b="1" dirty="0">
              <a:solidFill>
                <a:srgbClr val="1088DA"/>
              </a:solidFill>
            </a:endParaRPr>
          </a:p>
        </p:txBody>
      </p:sp>
      <p:sp>
        <p:nvSpPr>
          <p:cNvPr id="23569" name="TextBox 13"/>
          <p:cNvSpPr txBox="1">
            <a:spLocks noChangeArrowheads="1"/>
          </p:cNvSpPr>
          <p:nvPr/>
        </p:nvSpPr>
        <p:spPr bwMode="auto">
          <a:xfrm>
            <a:off x="4559300" y="5656263"/>
            <a:ext cx="20843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07" tIns="34304" rIns="68607" bIns="34304">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defTabSz="914400">
              <a:lnSpc>
                <a:spcPct val="90000"/>
              </a:lnSpc>
              <a:spcAft>
                <a:spcPts val="450"/>
              </a:spcAft>
              <a:buClrTx/>
              <a:buSzTx/>
              <a:buFontTx/>
              <a:buNone/>
            </a:pPr>
            <a:r>
              <a:rPr lang="zh-CN" altLang="en-US" sz="1500" b="1" dirty="0">
                <a:solidFill>
                  <a:srgbClr val="339933"/>
                </a:solidFill>
              </a:rPr>
              <a:t>动态数据</a:t>
            </a:r>
            <a:endParaRPr lang="en-US" altLang="zh-CN" sz="1500" b="1" dirty="0">
              <a:solidFill>
                <a:srgbClr val="339933"/>
              </a:solidFill>
            </a:endParaRPr>
          </a:p>
        </p:txBody>
      </p:sp>
      <p:sp>
        <p:nvSpPr>
          <p:cNvPr id="23570" name="TextBox 13"/>
          <p:cNvSpPr txBox="1">
            <a:spLocks noChangeArrowheads="1"/>
          </p:cNvSpPr>
          <p:nvPr/>
        </p:nvSpPr>
        <p:spPr bwMode="auto">
          <a:xfrm>
            <a:off x="6715125" y="5656263"/>
            <a:ext cx="2082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07" tIns="34304" rIns="68607" bIns="34304">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defTabSz="914400">
              <a:lnSpc>
                <a:spcPct val="90000"/>
              </a:lnSpc>
              <a:spcAft>
                <a:spcPts val="450"/>
              </a:spcAft>
              <a:buClrTx/>
              <a:buSzTx/>
              <a:buFontTx/>
              <a:buNone/>
            </a:pPr>
            <a:r>
              <a:rPr lang="zh-CN" altLang="en-US" sz="1500" b="1" dirty="0">
                <a:solidFill>
                  <a:srgbClr val="FF0000"/>
                </a:solidFill>
              </a:rPr>
              <a:t>不确定性数据</a:t>
            </a:r>
            <a:endParaRPr lang="en-US" altLang="zh-CN" sz="1500" b="1" dirty="0">
              <a:solidFill>
                <a:srgbClr val="FF0000"/>
              </a:solidFill>
            </a:endParaRPr>
          </a:p>
        </p:txBody>
      </p:sp>
      <p:pic>
        <p:nvPicPr>
          <p:cNvPr id="2357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8" y="4338638"/>
            <a:ext cx="1916112"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4219575"/>
            <a:ext cx="187166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 descr="C:\Users\IBM_ADMIN\Desktop\Picture11.png"/>
          <p:cNvPicPr>
            <a:picLocks noChangeAspect="1" noChangeArrowheads="1"/>
          </p:cNvPicPr>
          <p:nvPr/>
        </p:nvPicPr>
        <p:blipFill>
          <a:blip r:embed="rId4"/>
          <a:srcRect/>
          <a:stretch>
            <a:fillRect/>
          </a:stretch>
        </p:blipFill>
        <p:spPr bwMode="auto">
          <a:xfrm>
            <a:off x="6867525" y="4206875"/>
            <a:ext cx="1895475" cy="125253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8" descr="C:\Users\IBM_ADMIN\Desktop\boxes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4713" y="4294188"/>
            <a:ext cx="18732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75" name="Group 9"/>
          <p:cNvGrpSpPr>
            <a:grpSpLocks/>
          </p:cNvGrpSpPr>
          <p:nvPr/>
        </p:nvGrpSpPr>
        <p:grpSpPr bwMode="auto">
          <a:xfrm>
            <a:off x="350838" y="3725863"/>
            <a:ext cx="1828800" cy="273050"/>
            <a:chOff x="361950" y="2183639"/>
            <a:chExt cx="1828801" cy="274321"/>
          </a:xfrm>
        </p:grpSpPr>
        <p:sp>
          <p:nvSpPr>
            <p:cNvPr id="47" name="Round Diagonal Corner Rectangle 46"/>
            <p:cNvSpPr>
              <a:spLocks noChangeAspect="1" noChangeArrowheads="1"/>
            </p:cNvSpPr>
            <p:nvPr/>
          </p:nvSpPr>
          <p:spPr bwMode="auto">
            <a:xfrm>
              <a:off x="361951" y="2183640"/>
              <a:ext cx="1828800" cy="274320"/>
            </a:xfrm>
            <a:prstGeom prst="round2DiagRect">
              <a:avLst/>
            </a:prstGeom>
            <a:blipFill dpi="0" rotWithShape="1">
              <a:blip r:embed="rId6">
                <a:duotone>
                  <a:prstClr val="black"/>
                  <a:schemeClr val="accent1">
                    <a:tint val="45000"/>
                    <a:satMod val="400000"/>
                  </a:schemeClr>
                </a:duotone>
                <a:extLst/>
              </a:blip>
              <a:srcRect/>
              <a:stretch>
                <a:fillRect b="-370588"/>
              </a:stretch>
            </a:blipFill>
            <a:ln w="38100">
              <a:noFill/>
              <a:miter lim="800000"/>
              <a:headEnd/>
              <a:tailEnd/>
            </a:ln>
            <a:effectLst>
              <a:outerShdw blurRad="76200" dist="76200" dir="2700000" algn="tl" rotWithShape="0">
                <a:prstClr val="black">
                  <a:alpha val="40000"/>
                </a:prstClr>
              </a:outerShdw>
            </a:effectLst>
          </p:spPr>
          <p:txBody>
            <a:bodyPr lIns="68589" tIns="274357" rIns="68589" bIns="34295" anchor="ctr"/>
            <a:lstStyle>
              <a:lvl1pPr defTabSz="685800" eaLnBrk="0" hangingPunct="0">
                <a:defRPr>
                  <a:solidFill>
                    <a:srgbClr val="000000"/>
                  </a:solidFill>
                  <a:latin typeface="Arial" pitchFamily="34" charset="0"/>
                  <a:ea typeface="MS Gothic" pitchFamily="49" charset="-128"/>
                </a:defRPr>
              </a:lvl1pPr>
              <a:lvl2pPr defTabSz="685800" eaLnBrk="0" hangingPunct="0">
                <a:defRPr>
                  <a:solidFill>
                    <a:srgbClr val="000000"/>
                  </a:solidFill>
                  <a:latin typeface="Arial" pitchFamily="34" charset="0"/>
                  <a:ea typeface="MS Gothic" pitchFamily="49" charset="-128"/>
                </a:defRPr>
              </a:lvl2pPr>
              <a:lvl3pPr defTabSz="685800" eaLnBrk="0" hangingPunct="0">
                <a:defRPr>
                  <a:solidFill>
                    <a:srgbClr val="000000"/>
                  </a:solidFill>
                  <a:latin typeface="Arial" pitchFamily="34" charset="0"/>
                  <a:ea typeface="MS Gothic" pitchFamily="49" charset="-128"/>
                </a:defRPr>
              </a:lvl3pPr>
              <a:lvl4pPr defTabSz="685800" eaLnBrk="0" hangingPunct="0">
                <a:defRPr>
                  <a:solidFill>
                    <a:srgbClr val="000000"/>
                  </a:solidFill>
                  <a:latin typeface="Arial" pitchFamily="34" charset="0"/>
                  <a:ea typeface="MS Gothic" pitchFamily="49" charset="-128"/>
                </a:defRPr>
              </a:lvl4pPr>
              <a:lvl5pPr defTabSz="685800" eaLnBrk="0" hangingPunct="0">
                <a:defRPr>
                  <a:solidFill>
                    <a:srgbClr val="000000"/>
                  </a:solidFill>
                  <a:latin typeface="Arial" pitchFamily="34" charset="0"/>
                  <a:ea typeface="MS Gothic" pitchFamily="49" charset="-128"/>
                </a:defRPr>
              </a:lvl5pPr>
              <a:lvl6pPr marL="25146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6pPr>
              <a:lvl7pPr marL="29718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7pPr>
              <a:lvl8pPr marL="34290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8pPr>
              <a:lvl9pPr marL="38862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9pPr>
            </a:lstStyle>
            <a:p>
              <a:pPr eaLnBrk="1" hangingPunct="1">
                <a:buClrTx/>
                <a:buSzTx/>
                <a:buFontTx/>
                <a:buNone/>
              </a:pPr>
              <a:endParaRPr lang="en-US" altLang="zh-CN" sz="1100" i="1" dirty="0">
                <a:solidFill>
                  <a:srgbClr val="FFFFFF"/>
                </a:solidFill>
                <a:latin typeface="Lubalin Graph" charset="0"/>
                <a:ea typeface="宋体" pitchFamily="2" charset="-122"/>
              </a:endParaRPr>
            </a:p>
          </p:txBody>
        </p:sp>
        <p:sp>
          <p:nvSpPr>
            <p:cNvPr id="76" name="Title 2"/>
            <p:cNvSpPr txBox="1">
              <a:spLocks/>
            </p:cNvSpPr>
            <p:nvPr/>
          </p:nvSpPr>
          <p:spPr bwMode="auto">
            <a:xfrm>
              <a:off x="361950" y="2183639"/>
              <a:ext cx="1828801" cy="274321"/>
            </a:xfrm>
            <a:prstGeom prst="rect">
              <a:avLst/>
            </a:prstGeom>
            <a:noFill/>
            <a:ln>
              <a:noFill/>
            </a:ln>
            <a:extLst/>
          </p:spPr>
          <p:txBody>
            <a:bodyPr anchor="ctr"/>
            <a:lstStyle/>
            <a:p>
              <a:pPr eaLnBrk="0" hangingPunct="0">
                <a:lnSpc>
                  <a:spcPct val="85000"/>
                </a:lnSpc>
                <a:buClrTx/>
                <a:buSzTx/>
                <a:buFontTx/>
                <a:buNone/>
              </a:pPr>
              <a:r>
                <a:rPr lang="zh-CN" altLang="en-US" b="1" dirty="0">
                  <a:solidFill>
                    <a:srgbClr val="FFFFFF"/>
                  </a:solidFill>
                  <a:effectLst>
                    <a:outerShdw blurRad="38100" dist="38100" dir="2700000" algn="tl">
                      <a:srgbClr val="C0C0C0"/>
                    </a:outerShdw>
                  </a:effectLst>
                  <a:latin typeface="Lubalin Graph" charset="0"/>
                  <a:ea typeface="宋体" pitchFamily="2" charset="-122"/>
                </a:rPr>
                <a:t>量</a:t>
              </a:r>
              <a:endParaRPr lang="en-US" altLang="zh-CN" b="1" dirty="0">
                <a:solidFill>
                  <a:srgbClr val="FFFFFF"/>
                </a:solidFill>
                <a:effectLst>
                  <a:outerShdw blurRad="38100" dist="38100" dir="2700000" algn="tl">
                    <a:srgbClr val="C0C0C0"/>
                  </a:outerShdw>
                </a:effectLst>
                <a:latin typeface="Lubalin Graph" charset="0"/>
                <a:ea typeface="宋体" pitchFamily="2" charset="-122"/>
              </a:endParaRPr>
            </a:p>
          </p:txBody>
        </p:sp>
      </p:grpSp>
      <p:grpSp>
        <p:nvGrpSpPr>
          <p:cNvPr id="23576" name="Group 10"/>
          <p:cNvGrpSpPr>
            <a:grpSpLocks/>
          </p:cNvGrpSpPr>
          <p:nvPr/>
        </p:nvGrpSpPr>
        <p:grpSpPr bwMode="auto">
          <a:xfrm>
            <a:off x="2541588" y="3725863"/>
            <a:ext cx="1828800" cy="273050"/>
            <a:chOff x="2552700" y="2183639"/>
            <a:chExt cx="1828801" cy="274321"/>
          </a:xfrm>
        </p:grpSpPr>
        <p:sp>
          <p:nvSpPr>
            <p:cNvPr id="45" name="Round Diagonal Corner Rectangle 44"/>
            <p:cNvSpPr>
              <a:spLocks noChangeAspect="1" noChangeArrowheads="1"/>
            </p:cNvSpPr>
            <p:nvPr/>
          </p:nvSpPr>
          <p:spPr bwMode="auto">
            <a:xfrm>
              <a:off x="2552701" y="2183640"/>
              <a:ext cx="1828800" cy="274320"/>
            </a:xfrm>
            <a:prstGeom prst="round2DiagRect">
              <a:avLst/>
            </a:prstGeom>
            <a:blipFill dpi="0" rotWithShape="1">
              <a:blip r:embed="rId7"/>
              <a:srcRect/>
              <a:stretch>
                <a:fillRect b="-370588"/>
              </a:stretch>
            </a:blipFill>
            <a:ln w="38100">
              <a:noFill/>
              <a:miter lim="800000"/>
              <a:headEnd/>
              <a:tailEnd/>
            </a:ln>
            <a:effectLst>
              <a:outerShdw blurRad="76200" dist="76200" dir="2700000" algn="tl" rotWithShape="0">
                <a:prstClr val="black">
                  <a:alpha val="40000"/>
                </a:prstClr>
              </a:outerShdw>
            </a:effectLst>
          </p:spPr>
          <p:txBody>
            <a:bodyPr lIns="68589" tIns="274357" rIns="68589" bIns="34295" anchor="ctr"/>
            <a:lstStyle>
              <a:lvl1pPr defTabSz="685800" eaLnBrk="0" hangingPunct="0">
                <a:defRPr>
                  <a:solidFill>
                    <a:srgbClr val="000000"/>
                  </a:solidFill>
                  <a:latin typeface="Arial" pitchFamily="34" charset="0"/>
                  <a:ea typeface="MS Gothic" pitchFamily="49" charset="-128"/>
                </a:defRPr>
              </a:lvl1pPr>
              <a:lvl2pPr defTabSz="685800" eaLnBrk="0" hangingPunct="0">
                <a:defRPr>
                  <a:solidFill>
                    <a:srgbClr val="000000"/>
                  </a:solidFill>
                  <a:latin typeface="Arial" pitchFamily="34" charset="0"/>
                  <a:ea typeface="MS Gothic" pitchFamily="49" charset="-128"/>
                </a:defRPr>
              </a:lvl2pPr>
              <a:lvl3pPr defTabSz="685800" eaLnBrk="0" hangingPunct="0">
                <a:defRPr>
                  <a:solidFill>
                    <a:srgbClr val="000000"/>
                  </a:solidFill>
                  <a:latin typeface="Arial" pitchFamily="34" charset="0"/>
                  <a:ea typeface="MS Gothic" pitchFamily="49" charset="-128"/>
                </a:defRPr>
              </a:lvl3pPr>
              <a:lvl4pPr defTabSz="685800" eaLnBrk="0" hangingPunct="0">
                <a:defRPr>
                  <a:solidFill>
                    <a:srgbClr val="000000"/>
                  </a:solidFill>
                  <a:latin typeface="Arial" pitchFamily="34" charset="0"/>
                  <a:ea typeface="MS Gothic" pitchFamily="49" charset="-128"/>
                </a:defRPr>
              </a:lvl4pPr>
              <a:lvl5pPr defTabSz="685800" eaLnBrk="0" hangingPunct="0">
                <a:defRPr>
                  <a:solidFill>
                    <a:srgbClr val="000000"/>
                  </a:solidFill>
                  <a:latin typeface="Arial" pitchFamily="34" charset="0"/>
                  <a:ea typeface="MS Gothic" pitchFamily="49" charset="-128"/>
                </a:defRPr>
              </a:lvl5pPr>
              <a:lvl6pPr marL="25146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6pPr>
              <a:lvl7pPr marL="29718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7pPr>
              <a:lvl8pPr marL="34290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8pPr>
              <a:lvl9pPr marL="38862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9pPr>
            </a:lstStyle>
            <a:p>
              <a:pPr eaLnBrk="1" hangingPunct="1">
                <a:buClrTx/>
                <a:buSzTx/>
                <a:buFontTx/>
                <a:buNone/>
              </a:pPr>
              <a:endParaRPr lang="en-US" altLang="zh-CN" sz="1100" i="1" dirty="0">
                <a:solidFill>
                  <a:srgbClr val="FFFFFF"/>
                </a:solidFill>
                <a:latin typeface="Lubalin Graph" charset="0"/>
                <a:ea typeface="宋体" pitchFamily="2" charset="-122"/>
              </a:endParaRPr>
            </a:p>
          </p:txBody>
        </p:sp>
        <p:sp>
          <p:nvSpPr>
            <p:cNvPr id="36" name="Title 2"/>
            <p:cNvSpPr txBox="1">
              <a:spLocks/>
            </p:cNvSpPr>
            <p:nvPr/>
          </p:nvSpPr>
          <p:spPr bwMode="auto">
            <a:xfrm>
              <a:off x="2552700" y="2183639"/>
              <a:ext cx="1828801" cy="274321"/>
            </a:xfrm>
            <a:prstGeom prst="rect">
              <a:avLst/>
            </a:prstGeom>
            <a:noFill/>
            <a:ln>
              <a:noFill/>
            </a:ln>
            <a:extLst/>
          </p:spPr>
          <p:txBody>
            <a:bodyPr anchor="ctr"/>
            <a:lstStyle/>
            <a:p>
              <a:pPr eaLnBrk="0" hangingPunct="0">
                <a:lnSpc>
                  <a:spcPct val="85000"/>
                </a:lnSpc>
                <a:buClrTx/>
                <a:buSzTx/>
                <a:buFontTx/>
                <a:buNone/>
              </a:pPr>
              <a:r>
                <a:rPr lang="zh-CN" altLang="en-US" b="1" dirty="0">
                  <a:solidFill>
                    <a:srgbClr val="FFFFFF"/>
                  </a:solidFill>
                  <a:effectLst>
                    <a:outerShdw blurRad="38100" dist="38100" dir="2700000" algn="tl">
                      <a:srgbClr val="C0C0C0"/>
                    </a:outerShdw>
                  </a:effectLst>
                  <a:latin typeface="Lubalin Graph" charset="0"/>
                  <a:ea typeface="宋体" pitchFamily="2" charset="-122"/>
                </a:rPr>
                <a:t>多样性</a:t>
              </a:r>
              <a:endParaRPr lang="en-US" altLang="zh-CN" b="1" dirty="0">
                <a:solidFill>
                  <a:srgbClr val="FFFFFF"/>
                </a:solidFill>
                <a:effectLst>
                  <a:outerShdw blurRad="38100" dist="38100" dir="2700000" algn="tl">
                    <a:srgbClr val="C0C0C0"/>
                  </a:outerShdw>
                </a:effectLst>
                <a:latin typeface="Lubalin Graph" charset="0"/>
                <a:ea typeface="宋体" pitchFamily="2" charset="-122"/>
              </a:endParaRPr>
            </a:p>
          </p:txBody>
        </p:sp>
      </p:grpSp>
      <p:grpSp>
        <p:nvGrpSpPr>
          <p:cNvPr id="23577" name="Group 11"/>
          <p:cNvGrpSpPr>
            <a:grpSpLocks/>
          </p:cNvGrpSpPr>
          <p:nvPr/>
        </p:nvGrpSpPr>
        <p:grpSpPr bwMode="auto">
          <a:xfrm>
            <a:off x="4700588" y="3725863"/>
            <a:ext cx="1828800" cy="273050"/>
            <a:chOff x="4743450" y="2183639"/>
            <a:chExt cx="1828800" cy="274320"/>
          </a:xfrm>
        </p:grpSpPr>
        <p:sp>
          <p:nvSpPr>
            <p:cNvPr id="44" name="Round Diagonal Corner Rectangle 43"/>
            <p:cNvSpPr>
              <a:spLocks noChangeAspect="1" noChangeArrowheads="1"/>
            </p:cNvSpPr>
            <p:nvPr/>
          </p:nvSpPr>
          <p:spPr bwMode="auto">
            <a:xfrm>
              <a:off x="4743450" y="2183640"/>
              <a:ext cx="1828800" cy="274319"/>
            </a:xfrm>
            <a:prstGeom prst="round2DiagRect">
              <a:avLst/>
            </a:prstGeom>
            <a:blipFill dpi="0" rotWithShape="1">
              <a:blip r:embed="rId8"/>
              <a:srcRect/>
              <a:stretch>
                <a:fillRect t="-2" b="-370002"/>
              </a:stretch>
            </a:blipFill>
            <a:ln w="38100">
              <a:noFill/>
              <a:miter lim="800000"/>
              <a:headEnd/>
              <a:tailEnd/>
            </a:ln>
            <a:effectLst>
              <a:outerShdw blurRad="76200" dist="76200" dir="2700000" algn="tl" rotWithShape="0">
                <a:prstClr val="black">
                  <a:alpha val="40000"/>
                </a:prstClr>
              </a:outerShdw>
            </a:effectLst>
          </p:spPr>
          <p:txBody>
            <a:bodyPr lIns="68589" tIns="274357" rIns="68589" bIns="34295" anchor="ctr"/>
            <a:lstStyle>
              <a:lvl1pPr defTabSz="685800" eaLnBrk="0" hangingPunct="0">
                <a:defRPr>
                  <a:solidFill>
                    <a:srgbClr val="000000"/>
                  </a:solidFill>
                  <a:latin typeface="Arial" pitchFamily="34" charset="0"/>
                  <a:ea typeface="MS Gothic" pitchFamily="49" charset="-128"/>
                </a:defRPr>
              </a:lvl1pPr>
              <a:lvl2pPr defTabSz="685800" eaLnBrk="0" hangingPunct="0">
                <a:defRPr>
                  <a:solidFill>
                    <a:srgbClr val="000000"/>
                  </a:solidFill>
                  <a:latin typeface="Arial" pitchFamily="34" charset="0"/>
                  <a:ea typeface="MS Gothic" pitchFamily="49" charset="-128"/>
                </a:defRPr>
              </a:lvl2pPr>
              <a:lvl3pPr defTabSz="685800" eaLnBrk="0" hangingPunct="0">
                <a:defRPr>
                  <a:solidFill>
                    <a:srgbClr val="000000"/>
                  </a:solidFill>
                  <a:latin typeface="Arial" pitchFamily="34" charset="0"/>
                  <a:ea typeface="MS Gothic" pitchFamily="49" charset="-128"/>
                </a:defRPr>
              </a:lvl3pPr>
              <a:lvl4pPr defTabSz="685800" eaLnBrk="0" hangingPunct="0">
                <a:defRPr>
                  <a:solidFill>
                    <a:srgbClr val="000000"/>
                  </a:solidFill>
                  <a:latin typeface="Arial" pitchFamily="34" charset="0"/>
                  <a:ea typeface="MS Gothic" pitchFamily="49" charset="-128"/>
                </a:defRPr>
              </a:lvl4pPr>
              <a:lvl5pPr defTabSz="685800" eaLnBrk="0" hangingPunct="0">
                <a:defRPr>
                  <a:solidFill>
                    <a:srgbClr val="000000"/>
                  </a:solidFill>
                  <a:latin typeface="Arial" pitchFamily="34" charset="0"/>
                  <a:ea typeface="MS Gothic" pitchFamily="49" charset="-128"/>
                </a:defRPr>
              </a:lvl5pPr>
              <a:lvl6pPr marL="25146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6pPr>
              <a:lvl7pPr marL="29718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7pPr>
              <a:lvl8pPr marL="34290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8pPr>
              <a:lvl9pPr marL="38862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9pPr>
            </a:lstStyle>
            <a:p>
              <a:pPr eaLnBrk="1" hangingPunct="1">
                <a:buClrTx/>
                <a:buSzTx/>
                <a:buFontTx/>
                <a:buNone/>
              </a:pPr>
              <a:endParaRPr lang="en-US" altLang="zh-CN" sz="1600" i="1" dirty="0">
                <a:solidFill>
                  <a:srgbClr val="FFFFFF"/>
                </a:solidFill>
                <a:latin typeface="Lubalin Graph" charset="0"/>
                <a:ea typeface="宋体" pitchFamily="2" charset="-122"/>
              </a:endParaRPr>
            </a:p>
          </p:txBody>
        </p:sp>
        <p:sp>
          <p:nvSpPr>
            <p:cNvPr id="38" name="Title 2"/>
            <p:cNvSpPr txBox="1">
              <a:spLocks/>
            </p:cNvSpPr>
            <p:nvPr/>
          </p:nvSpPr>
          <p:spPr bwMode="auto">
            <a:xfrm>
              <a:off x="4743450" y="2183639"/>
              <a:ext cx="1828800" cy="274320"/>
            </a:xfrm>
            <a:prstGeom prst="rect">
              <a:avLst/>
            </a:prstGeom>
            <a:noFill/>
            <a:ln>
              <a:noFill/>
            </a:ln>
            <a:extLst/>
          </p:spPr>
          <p:txBody>
            <a:bodyPr anchor="ctr"/>
            <a:lstStyle/>
            <a:p>
              <a:pPr eaLnBrk="0" hangingPunct="0">
                <a:lnSpc>
                  <a:spcPct val="85000"/>
                </a:lnSpc>
                <a:buClrTx/>
                <a:buSzTx/>
                <a:buFontTx/>
                <a:buNone/>
              </a:pPr>
              <a:r>
                <a:rPr lang="zh-CN" altLang="en-US" b="1" dirty="0" smtClean="0">
                  <a:solidFill>
                    <a:srgbClr val="FFFFFF"/>
                  </a:solidFill>
                  <a:effectLst>
                    <a:outerShdw blurRad="38100" dist="38100" dir="2700000" algn="tl">
                      <a:srgbClr val="C0C0C0"/>
                    </a:outerShdw>
                  </a:effectLst>
                  <a:latin typeface="Lubalin Graph" charset="0"/>
                  <a:ea typeface="宋体" pitchFamily="2" charset="-122"/>
                </a:rPr>
                <a:t>速度</a:t>
              </a:r>
              <a:endParaRPr lang="en-US" altLang="zh-CN" b="1" dirty="0">
                <a:solidFill>
                  <a:srgbClr val="FFFFFF"/>
                </a:solidFill>
                <a:effectLst>
                  <a:outerShdw blurRad="38100" dist="38100" dir="2700000" algn="tl">
                    <a:srgbClr val="C0C0C0"/>
                  </a:outerShdw>
                </a:effectLst>
                <a:latin typeface="Lubalin Graph" charset="0"/>
                <a:ea typeface="宋体" pitchFamily="2" charset="-122"/>
              </a:endParaRPr>
            </a:p>
          </p:txBody>
        </p:sp>
      </p:grpSp>
      <p:grpSp>
        <p:nvGrpSpPr>
          <p:cNvPr id="23578" name="Group 12"/>
          <p:cNvGrpSpPr>
            <a:grpSpLocks/>
          </p:cNvGrpSpPr>
          <p:nvPr/>
        </p:nvGrpSpPr>
        <p:grpSpPr bwMode="auto">
          <a:xfrm>
            <a:off x="6872288" y="3725863"/>
            <a:ext cx="1828800" cy="273050"/>
            <a:chOff x="6934200" y="2183639"/>
            <a:chExt cx="1828801" cy="274321"/>
          </a:xfrm>
        </p:grpSpPr>
        <p:sp>
          <p:nvSpPr>
            <p:cNvPr id="46" name="Round Diagonal Corner Rectangle 45"/>
            <p:cNvSpPr>
              <a:spLocks noChangeAspect="1" noChangeArrowheads="1"/>
            </p:cNvSpPr>
            <p:nvPr/>
          </p:nvSpPr>
          <p:spPr bwMode="auto">
            <a:xfrm>
              <a:off x="6934201" y="2183640"/>
              <a:ext cx="1828800" cy="274320"/>
            </a:xfrm>
            <a:prstGeom prst="round2DiagRect">
              <a:avLst/>
            </a:prstGeom>
            <a:blipFill dpi="0" rotWithShape="1">
              <a:blip r:embed="rId9"/>
              <a:srcRect/>
              <a:stretch>
                <a:fillRect b="-370588"/>
              </a:stretch>
            </a:blipFill>
            <a:ln w="38100">
              <a:noFill/>
              <a:miter lim="800000"/>
              <a:headEnd/>
              <a:tailEnd/>
            </a:ln>
            <a:effectLst>
              <a:outerShdw blurRad="76200" dist="76200" dir="2700000" algn="tl" rotWithShape="0">
                <a:prstClr val="black">
                  <a:alpha val="40000"/>
                </a:prstClr>
              </a:outerShdw>
            </a:effectLst>
          </p:spPr>
          <p:txBody>
            <a:bodyPr lIns="68589" tIns="274357" rIns="68589" bIns="34295" anchor="ctr"/>
            <a:lstStyle>
              <a:lvl1pPr defTabSz="685800" eaLnBrk="0" hangingPunct="0">
                <a:defRPr>
                  <a:solidFill>
                    <a:srgbClr val="000000"/>
                  </a:solidFill>
                  <a:latin typeface="Arial" pitchFamily="34" charset="0"/>
                  <a:ea typeface="MS Gothic" pitchFamily="49" charset="-128"/>
                </a:defRPr>
              </a:lvl1pPr>
              <a:lvl2pPr defTabSz="685800" eaLnBrk="0" hangingPunct="0">
                <a:defRPr>
                  <a:solidFill>
                    <a:srgbClr val="000000"/>
                  </a:solidFill>
                  <a:latin typeface="Arial" pitchFamily="34" charset="0"/>
                  <a:ea typeface="MS Gothic" pitchFamily="49" charset="-128"/>
                </a:defRPr>
              </a:lvl2pPr>
              <a:lvl3pPr defTabSz="685800" eaLnBrk="0" hangingPunct="0">
                <a:defRPr>
                  <a:solidFill>
                    <a:srgbClr val="000000"/>
                  </a:solidFill>
                  <a:latin typeface="Arial" pitchFamily="34" charset="0"/>
                  <a:ea typeface="MS Gothic" pitchFamily="49" charset="-128"/>
                </a:defRPr>
              </a:lvl3pPr>
              <a:lvl4pPr defTabSz="685800" eaLnBrk="0" hangingPunct="0">
                <a:defRPr>
                  <a:solidFill>
                    <a:srgbClr val="000000"/>
                  </a:solidFill>
                  <a:latin typeface="Arial" pitchFamily="34" charset="0"/>
                  <a:ea typeface="MS Gothic" pitchFamily="49" charset="-128"/>
                </a:defRPr>
              </a:lvl4pPr>
              <a:lvl5pPr defTabSz="685800" eaLnBrk="0" hangingPunct="0">
                <a:defRPr>
                  <a:solidFill>
                    <a:srgbClr val="000000"/>
                  </a:solidFill>
                  <a:latin typeface="Arial" pitchFamily="34" charset="0"/>
                  <a:ea typeface="MS Gothic" pitchFamily="49" charset="-128"/>
                </a:defRPr>
              </a:lvl5pPr>
              <a:lvl6pPr marL="25146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6pPr>
              <a:lvl7pPr marL="29718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7pPr>
              <a:lvl8pPr marL="34290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8pPr>
              <a:lvl9pPr marL="3886200" indent="-228600" algn="ctr" defTabSz="685800"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9pPr>
            </a:lstStyle>
            <a:p>
              <a:pPr eaLnBrk="1" hangingPunct="1">
                <a:buClrTx/>
                <a:buSzTx/>
                <a:buFontTx/>
                <a:buNone/>
              </a:pPr>
              <a:endParaRPr lang="en-US" altLang="zh-CN" sz="1600" i="1" dirty="0">
                <a:solidFill>
                  <a:srgbClr val="FFFFFF"/>
                </a:solidFill>
                <a:latin typeface="Lubalin Graph" charset="0"/>
                <a:ea typeface="宋体" pitchFamily="2" charset="-122"/>
              </a:endParaRPr>
            </a:p>
          </p:txBody>
        </p:sp>
        <p:sp>
          <p:nvSpPr>
            <p:cNvPr id="40" name="Title 2"/>
            <p:cNvSpPr txBox="1">
              <a:spLocks/>
            </p:cNvSpPr>
            <p:nvPr/>
          </p:nvSpPr>
          <p:spPr bwMode="auto">
            <a:xfrm>
              <a:off x="6934200" y="2183639"/>
              <a:ext cx="1828801" cy="274321"/>
            </a:xfrm>
            <a:prstGeom prst="rect">
              <a:avLst/>
            </a:prstGeom>
            <a:noFill/>
            <a:ln>
              <a:noFill/>
            </a:ln>
            <a:extLst/>
          </p:spPr>
          <p:txBody>
            <a:bodyPr anchor="ctr"/>
            <a:lstStyle/>
            <a:p>
              <a:pPr eaLnBrk="0" hangingPunct="0">
                <a:lnSpc>
                  <a:spcPct val="85000"/>
                </a:lnSpc>
                <a:buClrTx/>
                <a:buSzTx/>
                <a:buFontTx/>
                <a:buNone/>
              </a:pPr>
              <a:r>
                <a:rPr lang="zh-CN" altLang="en-US" b="1" dirty="0">
                  <a:solidFill>
                    <a:srgbClr val="FFFFFF"/>
                  </a:solidFill>
                  <a:effectLst>
                    <a:outerShdw blurRad="38100" dist="38100" dir="2700000" algn="tl">
                      <a:srgbClr val="C0C0C0"/>
                    </a:outerShdw>
                  </a:effectLst>
                  <a:latin typeface="Lubalin Graph" charset="0"/>
                  <a:ea typeface="宋体" pitchFamily="2" charset="-122"/>
                </a:rPr>
                <a:t>准确性</a:t>
              </a:r>
              <a:endParaRPr lang="en-US" altLang="zh-CN" b="1" dirty="0">
                <a:solidFill>
                  <a:srgbClr val="FFFFFF"/>
                </a:solidFill>
                <a:effectLst>
                  <a:outerShdw blurRad="38100" dist="38100" dir="2700000" algn="tl">
                    <a:srgbClr val="C0C0C0"/>
                  </a:outerShdw>
                </a:effectLst>
                <a:latin typeface="Lubalin Graph" charset="0"/>
                <a:ea typeface="宋体" pitchFamily="2" charset="-122"/>
              </a:endParaRPr>
            </a:p>
          </p:txBody>
        </p:sp>
      </p:grpSp>
      <p:pic>
        <p:nvPicPr>
          <p:cNvPr id="23579" name="Picture 43"/>
          <p:cNvPicPr>
            <a:picLocks noChangeAspect="1" noChangeArrowheads="1"/>
          </p:cNvPicPr>
          <p:nvPr/>
        </p:nvPicPr>
        <p:blipFill>
          <a:blip r:embed="rId10"/>
          <a:srcRect/>
          <a:stretch>
            <a:fillRect/>
          </a:stretch>
        </p:blipFill>
        <p:spPr bwMode="auto">
          <a:xfrm>
            <a:off x="1428750" y="1585913"/>
            <a:ext cx="5926138"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007A5C">
                      <a:alpha val="74998"/>
                    </a:srgbClr>
                  </a:outerShdw>
                </a:effectLst>
              </a14:hiddenEffects>
            </a:ext>
          </a:extLst>
        </p:spPr>
      </p:pic>
      <p:sp>
        <p:nvSpPr>
          <p:cNvPr id="23580" name="Rectangle 44"/>
          <p:cNvSpPr>
            <a:spLocks noChangeArrowheads="1"/>
          </p:cNvSpPr>
          <p:nvPr/>
        </p:nvSpPr>
        <p:spPr bwMode="auto">
          <a:xfrm>
            <a:off x="1454150" y="1389063"/>
            <a:ext cx="6111875" cy="1563687"/>
          </a:xfrm>
          <a:prstGeom prst="rect">
            <a:avLst/>
          </a:prstGeom>
          <a:noFill/>
          <a:ln w="9525">
            <a:solidFill>
              <a:schemeClr val="hlink"/>
            </a:solidFill>
            <a:miter lim="800000"/>
            <a:headEnd/>
            <a:tailEnd/>
          </a:ln>
          <a:effectLst>
            <a:prstShdw prst="shdw17" dist="17961" dir="2700000">
              <a:srgbClr val="7A7A99"/>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ltLang="zh-CN" dirty="0">
              <a:ea typeface="宋体" pitchFamily="2" charset="-122"/>
            </a:endParaRPr>
          </a:p>
        </p:txBody>
      </p:sp>
      <p:sp>
        <p:nvSpPr>
          <p:cNvPr id="23581" name="TextBox 1"/>
          <p:cNvSpPr txBox="1">
            <a:spLocks noChangeArrowheads="1"/>
          </p:cNvSpPr>
          <p:nvPr/>
        </p:nvSpPr>
        <p:spPr bwMode="auto">
          <a:xfrm>
            <a:off x="1454150" y="3160713"/>
            <a:ext cx="61118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dirty="0" err="1">
                <a:ea typeface="宋体" pitchFamily="2" charset="-122"/>
              </a:rPr>
              <a:t>Kenexa</a:t>
            </a:r>
            <a:r>
              <a:rPr lang="zh-CN" altLang="en-US" sz="1400" dirty="0">
                <a:ea typeface="宋体" pitchFamily="2" charset="-122"/>
              </a:rPr>
              <a:t>数据 连接</a:t>
            </a:r>
            <a:r>
              <a:rPr lang="zh-CN" altLang="en-US" sz="1400" dirty="0" smtClean="0">
                <a:ea typeface="宋体" pitchFamily="2" charset="-122"/>
              </a:rPr>
              <a:t> 调研 </a:t>
            </a:r>
            <a:r>
              <a:rPr lang="zh-CN" altLang="en-US" sz="1400" dirty="0">
                <a:ea typeface="宋体" pitchFamily="2" charset="-122"/>
              </a:rPr>
              <a:t>人力资源系统 </a:t>
            </a:r>
            <a:r>
              <a:rPr lang="zh-CN" altLang="en-US" sz="1400" dirty="0" smtClean="0">
                <a:ea typeface="宋体" pitchFamily="2" charset="-122"/>
              </a:rPr>
              <a:t>薪酬、福利、认可  社交媒体 财务系统</a:t>
            </a:r>
            <a:endParaRPr lang="zh-CN" altLang="en-US" sz="1400" dirty="0">
              <a:ea typeface="宋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93738" y="0"/>
            <a:ext cx="8653462"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9pPr>
          </a:lstStyle>
          <a:p>
            <a:pPr algn="l" eaLnBrk="1" hangingPunct="1">
              <a:lnSpc>
                <a:spcPct val="90000"/>
              </a:lnSpc>
              <a:buClrTx/>
              <a:buFontTx/>
              <a:buNone/>
              <a:defRPr/>
            </a:pPr>
            <a:r>
              <a:rPr lang="en-US" altLang="zh-CN" sz="2000" b="1" dirty="0" smtClean="0">
                <a:solidFill>
                  <a:schemeClr val="tx1"/>
                </a:solidFill>
                <a:ea typeface="宋体" pitchFamily="2" charset="-122"/>
              </a:rPr>
              <a:t>IBM </a:t>
            </a:r>
            <a:r>
              <a:rPr lang="en-US" altLang="zh-CN" sz="2000" b="1" dirty="0" err="1" smtClean="0">
                <a:solidFill>
                  <a:schemeClr val="tx1"/>
                </a:solidFill>
                <a:ea typeface="宋体" pitchFamily="2" charset="-122"/>
              </a:rPr>
              <a:t>Kenexa</a:t>
            </a:r>
            <a:r>
              <a:rPr lang="en-US" altLang="zh-CN" sz="2000" b="1" dirty="0" smtClean="0">
                <a:solidFill>
                  <a:schemeClr val="tx1"/>
                </a:solidFill>
                <a:ea typeface="宋体" pitchFamily="2" charset="-122"/>
              </a:rPr>
              <a:t> </a:t>
            </a:r>
            <a:r>
              <a:rPr lang="zh-CN" altLang="en-US" sz="2000" b="1" dirty="0" smtClean="0">
                <a:solidFill>
                  <a:schemeClr val="tx1"/>
                </a:solidFill>
                <a:ea typeface="宋体" pitchFamily="2" charset="-122"/>
              </a:rPr>
              <a:t>人才</a:t>
            </a:r>
            <a:r>
              <a:rPr lang="zh-CN" altLang="en-US" sz="2000" b="1" dirty="0">
                <a:solidFill>
                  <a:schemeClr val="tx1"/>
                </a:solidFill>
                <a:ea typeface="宋体" pitchFamily="2" charset="-122"/>
              </a:rPr>
              <a:t>套件</a:t>
            </a:r>
            <a:r>
              <a:rPr lang="en-US" altLang="zh-CN" sz="2000" b="1" dirty="0" smtClean="0">
                <a:solidFill>
                  <a:schemeClr val="tx1"/>
                </a:solidFill>
                <a:ea typeface="宋体" pitchFamily="2" charset="-122"/>
              </a:rPr>
              <a:t>– </a:t>
            </a:r>
            <a:r>
              <a:rPr lang="zh-CN" altLang="en-US" sz="2000" b="1" dirty="0" smtClean="0">
                <a:solidFill>
                  <a:schemeClr val="tx1"/>
                </a:solidFill>
                <a:ea typeface="宋体" pitchFamily="2" charset="-122"/>
              </a:rPr>
              <a:t>结构概述</a:t>
            </a:r>
            <a:endParaRPr lang="en-US" altLang="zh-CN" sz="2000" b="1" dirty="0" smtClean="0">
              <a:solidFill>
                <a:schemeClr val="tx1"/>
              </a:solidFill>
              <a:ea typeface="宋体" pitchFamily="2" charset="-122"/>
            </a:endParaRPr>
          </a:p>
        </p:txBody>
      </p:sp>
      <p:pic>
        <p:nvPicPr>
          <p:cNvPr id="24579" name="Picture 3"/>
          <p:cNvPicPr>
            <a:picLocks noChangeAspect="1" noChangeArrowheads="1"/>
          </p:cNvPicPr>
          <p:nvPr/>
        </p:nvPicPr>
        <p:blipFill>
          <a:blip r:embed="rId3"/>
          <a:srcRect/>
          <a:stretch>
            <a:fillRect/>
          </a:stretch>
        </p:blipFill>
        <p:spPr bwMode="auto">
          <a:xfrm>
            <a:off x="1274763" y="1663700"/>
            <a:ext cx="7094537" cy="3500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4580" name="Group 4"/>
          <p:cNvGrpSpPr>
            <a:grpSpLocks/>
          </p:cNvGrpSpPr>
          <p:nvPr/>
        </p:nvGrpSpPr>
        <p:grpSpPr bwMode="auto">
          <a:xfrm>
            <a:off x="1670050" y="3459163"/>
            <a:ext cx="6624638" cy="615950"/>
            <a:chOff x="1052" y="1636"/>
            <a:chExt cx="4173" cy="291"/>
          </a:xfrm>
        </p:grpSpPr>
        <p:pic>
          <p:nvPicPr>
            <p:cNvPr id="24693" name="Picture 5"/>
            <p:cNvPicPr>
              <a:picLocks noChangeAspect="1" noChangeArrowheads="1"/>
            </p:cNvPicPr>
            <p:nvPr/>
          </p:nvPicPr>
          <p:blipFill>
            <a:blip r:embed="rId4"/>
            <a:srcRect/>
            <a:stretch>
              <a:fillRect/>
            </a:stretch>
          </p:blipFill>
          <p:spPr bwMode="auto">
            <a:xfrm>
              <a:off x="1052" y="1636"/>
              <a:ext cx="4173" cy="2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94" name="Text Box 6"/>
            <p:cNvSpPr txBox="1">
              <a:spLocks noChangeArrowheads="1"/>
            </p:cNvSpPr>
            <p:nvPr/>
          </p:nvSpPr>
          <p:spPr bwMode="auto">
            <a:xfrm>
              <a:off x="1100" y="1666"/>
              <a:ext cx="4075" cy="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9pPr>
            </a:lstStyle>
            <a:p>
              <a:pPr eaLnBrk="1" hangingPunct="1">
                <a:lnSpc>
                  <a:spcPct val="90000"/>
                </a:lnSpc>
                <a:buClrTx/>
                <a:buFontTx/>
                <a:buNone/>
                <a:defRPr/>
              </a:pPr>
              <a:r>
                <a:rPr lang="zh-CN" altLang="en-US" sz="1000" b="1" dirty="0" smtClean="0">
                  <a:solidFill>
                    <a:srgbClr val="FFFFFF"/>
                  </a:solidFill>
                  <a:ea typeface="宋体" pitchFamily="2" charset="-122"/>
                </a:rPr>
                <a:t>企业社交网络</a:t>
              </a:r>
              <a:r>
                <a:rPr lang="de-DE" altLang="zh-CN" sz="1000" b="1" dirty="0" smtClean="0">
                  <a:solidFill>
                    <a:srgbClr val="FFFFFF"/>
                  </a:solidFill>
                  <a:ea typeface="宋体" pitchFamily="2" charset="-122"/>
                </a:rPr>
                <a:t>– IBM</a:t>
              </a:r>
              <a:r>
                <a:rPr lang="zh-CN" altLang="en-US" sz="1000" b="1" dirty="0" smtClean="0">
                  <a:solidFill>
                    <a:srgbClr val="FFFFFF"/>
                  </a:solidFill>
                  <a:ea typeface="宋体" pitchFamily="2" charset="-122"/>
                </a:rPr>
                <a:t>智慧云连接</a:t>
              </a:r>
              <a:endParaRPr lang="de-DE" altLang="zh-CN" sz="1000" b="1" dirty="0" smtClean="0">
                <a:solidFill>
                  <a:srgbClr val="FFFFFF"/>
                </a:solidFill>
                <a:ea typeface="宋体" pitchFamily="2" charset="-122"/>
              </a:endParaRPr>
            </a:p>
          </p:txBody>
        </p:sp>
      </p:grpSp>
      <p:grpSp>
        <p:nvGrpSpPr>
          <p:cNvPr id="24581" name="Group 7"/>
          <p:cNvGrpSpPr>
            <a:grpSpLocks/>
          </p:cNvGrpSpPr>
          <p:nvPr/>
        </p:nvGrpSpPr>
        <p:grpSpPr bwMode="auto">
          <a:xfrm>
            <a:off x="6692900" y="2663825"/>
            <a:ext cx="1584325" cy="865188"/>
            <a:chOff x="4216" y="1260"/>
            <a:chExt cx="998" cy="409"/>
          </a:xfrm>
        </p:grpSpPr>
        <p:pic>
          <p:nvPicPr>
            <p:cNvPr id="24691" name="Picture 8"/>
            <p:cNvPicPr>
              <a:picLocks noChangeAspect="1" noChangeArrowheads="1"/>
            </p:cNvPicPr>
            <p:nvPr/>
          </p:nvPicPr>
          <p:blipFill>
            <a:blip r:embed="rId5"/>
            <a:srcRect/>
            <a:stretch>
              <a:fillRect/>
            </a:stretch>
          </p:blipFill>
          <p:spPr bwMode="auto">
            <a:xfrm>
              <a:off x="4216" y="1260"/>
              <a:ext cx="998"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92" name="Text Box 9"/>
            <p:cNvSpPr txBox="1">
              <a:spLocks noChangeArrowheads="1"/>
            </p:cNvSpPr>
            <p:nvPr/>
          </p:nvSpPr>
          <p:spPr bwMode="auto">
            <a:xfrm>
              <a:off x="4267" y="1295"/>
              <a:ext cx="897"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lnSpc>
                  <a:spcPct val="90000"/>
                </a:lnSpc>
                <a:buClrTx/>
                <a:buFontTx/>
                <a:buNone/>
                <a:defRPr/>
              </a:pPr>
              <a:r>
                <a:rPr lang="zh-CN" altLang="en-US" sz="1000" b="1" dirty="0" smtClean="0">
                  <a:solidFill>
                    <a:srgbClr val="FFFFFF"/>
                  </a:solidFill>
                  <a:ea typeface="宋体" pitchFamily="2" charset="-122"/>
                  <a:cs typeface="MS Gothic" charset="0"/>
                </a:rPr>
                <a:t>身份</a:t>
              </a:r>
              <a:r>
                <a:rPr lang="en-US" altLang="zh-CN" sz="1000" b="1" dirty="0" smtClean="0">
                  <a:solidFill>
                    <a:srgbClr val="FFFFFF"/>
                  </a:solidFill>
                  <a:ea typeface="宋体" pitchFamily="2" charset="-122"/>
                  <a:cs typeface="MS Gothic" charset="0"/>
                </a:rPr>
                <a:t>/</a:t>
              </a:r>
              <a:r>
                <a:rPr lang="zh-CN" altLang="en-US" sz="1000" b="1" dirty="0" smtClean="0">
                  <a:solidFill>
                    <a:srgbClr val="FFFFFF"/>
                  </a:solidFill>
                  <a:ea typeface="宋体" pitchFamily="2" charset="-122"/>
                  <a:cs typeface="MS Gothic" charset="0"/>
                </a:rPr>
                <a:t>个人资料</a:t>
              </a:r>
              <a:r>
                <a:rPr lang="de-DE" sz="1000" b="1" dirty="0" smtClean="0">
                  <a:solidFill>
                    <a:srgbClr val="FFFFFF"/>
                  </a:solidFill>
                  <a:ea typeface="宋体" pitchFamily="2" charset="-122"/>
                  <a:cs typeface="MS Gothic" charset="0"/>
                </a:rPr>
                <a:t> </a:t>
              </a:r>
              <a:r>
                <a:rPr lang="zh-CN" altLang="en-US" sz="1000" b="1" dirty="0" smtClean="0">
                  <a:solidFill>
                    <a:srgbClr val="FFFFFF"/>
                  </a:solidFill>
                  <a:ea typeface="宋体" pitchFamily="2" charset="-122"/>
                  <a:cs typeface="MS Gothic" charset="0"/>
                </a:rPr>
                <a:t>管理</a:t>
              </a:r>
              <a:r>
                <a:rPr lang="de-DE" sz="1000" b="1" dirty="0" smtClean="0">
                  <a:solidFill>
                    <a:srgbClr val="FFFFFF"/>
                  </a:solidFill>
                  <a:ea typeface="宋体" pitchFamily="2" charset="-122"/>
                  <a:cs typeface="MS Gothic" charset="0"/>
                </a:rPr>
                <a:t> </a:t>
              </a:r>
              <a:br>
                <a:rPr lang="de-DE" sz="1000" b="1" dirty="0" smtClean="0">
                  <a:solidFill>
                    <a:srgbClr val="FFFFFF"/>
                  </a:solidFill>
                  <a:ea typeface="宋体" pitchFamily="2" charset="-122"/>
                  <a:cs typeface="MS Gothic" charset="0"/>
                </a:rPr>
              </a:br>
              <a:r>
                <a:rPr lang="de-DE" sz="1000" b="1" dirty="0" smtClean="0">
                  <a:solidFill>
                    <a:srgbClr val="FFFFFF"/>
                  </a:solidFill>
                  <a:ea typeface="宋体" pitchFamily="2" charset="-122"/>
                  <a:cs typeface="MS Gothic" charset="0"/>
                </a:rPr>
                <a:t>IBM TDI / Gatekeeper</a:t>
              </a:r>
            </a:p>
          </p:txBody>
        </p:sp>
      </p:grpSp>
      <p:grpSp>
        <p:nvGrpSpPr>
          <p:cNvPr id="24582" name="Group 10"/>
          <p:cNvGrpSpPr>
            <a:grpSpLocks/>
          </p:cNvGrpSpPr>
          <p:nvPr/>
        </p:nvGrpSpPr>
        <p:grpSpPr bwMode="auto">
          <a:xfrm>
            <a:off x="1676400" y="2265363"/>
            <a:ext cx="6600825" cy="493712"/>
            <a:chOff x="1056" y="1071"/>
            <a:chExt cx="4158" cy="234"/>
          </a:xfrm>
        </p:grpSpPr>
        <p:pic>
          <p:nvPicPr>
            <p:cNvPr id="24689" name="Picture 11"/>
            <p:cNvPicPr>
              <a:picLocks noChangeAspect="1" noChangeArrowheads="1"/>
            </p:cNvPicPr>
            <p:nvPr/>
          </p:nvPicPr>
          <p:blipFill>
            <a:blip r:embed="rId6"/>
            <a:srcRect/>
            <a:stretch>
              <a:fillRect/>
            </a:stretch>
          </p:blipFill>
          <p:spPr bwMode="auto">
            <a:xfrm>
              <a:off x="1056" y="1071"/>
              <a:ext cx="4158" cy="2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90" name="Text Box 12"/>
            <p:cNvSpPr txBox="1">
              <a:spLocks noChangeArrowheads="1"/>
            </p:cNvSpPr>
            <p:nvPr/>
          </p:nvSpPr>
          <p:spPr bwMode="auto">
            <a:xfrm>
              <a:off x="1096" y="1106"/>
              <a:ext cx="4078" cy="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9pPr>
            </a:lstStyle>
            <a:p>
              <a:pPr eaLnBrk="1" hangingPunct="1">
                <a:lnSpc>
                  <a:spcPct val="90000"/>
                </a:lnSpc>
                <a:buClrTx/>
                <a:buFontTx/>
                <a:buNone/>
                <a:defRPr/>
              </a:pPr>
              <a:r>
                <a:rPr lang="zh-CN" altLang="en-US" sz="1000" b="1" dirty="0" smtClean="0">
                  <a:solidFill>
                    <a:srgbClr val="FFFFFF"/>
                  </a:solidFill>
                  <a:ea typeface="宋体" pitchFamily="2" charset="-122"/>
                </a:rPr>
                <a:t>单点登录和访问管理</a:t>
              </a:r>
              <a:r>
                <a:rPr lang="de-DE" altLang="zh-CN" sz="1000" b="1" dirty="0" smtClean="0">
                  <a:solidFill>
                    <a:srgbClr val="FFFFFF"/>
                  </a:solidFill>
                  <a:ea typeface="宋体" pitchFamily="2" charset="-122"/>
                </a:rPr>
                <a:t> – IBM </a:t>
              </a:r>
              <a:r>
                <a:rPr lang="de-DE" altLang="zh-CN" sz="1000" b="1" dirty="0">
                  <a:solidFill>
                    <a:srgbClr val="FFFFFF"/>
                  </a:solidFill>
                </a:rPr>
                <a:t>Tivoli</a:t>
              </a:r>
              <a:r>
                <a:rPr lang="zh-CN" altLang="en-US" sz="1000" b="1" dirty="0" smtClean="0">
                  <a:solidFill>
                    <a:srgbClr val="FFFFFF"/>
                  </a:solidFill>
                  <a:ea typeface="宋体" pitchFamily="2" charset="-122"/>
                </a:rPr>
                <a:t>联合身份管理员</a:t>
              </a:r>
              <a:r>
                <a:rPr lang="de-DE" altLang="zh-CN" sz="1000" b="1" dirty="0" smtClean="0">
                  <a:solidFill>
                    <a:srgbClr val="FFFFFF"/>
                  </a:solidFill>
                  <a:ea typeface="宋体" pitchFamily="2" charset="-122"/>
                </a:rPr>
                <a:t>/ Gatekeeper</a:t>
              </a:r>
            </a:p>
          </p:txBody>
        </p:sp>
      </p:grpSp>
      <p:grpSp>
        <p:nvGrpSpPr>
          <p:cNvPr id="24583" name="Group 13"/>
          <p:cNvGrpSpPr>
            <a:grpSpLocks/>
          </p:cNvGrpSpPr>
          <p:nvPr/>
        </p:nvGrpSpPr>
        <p:grpSpPr bwMode="auto">
          <a:xfrm>
            <a:off x="1603375" y="2663825"/>
            <a:ext cx="700088" cy="865188"/>
            <a:chOff x="1010" y="1260"/>
            <a:chExt cx="441" cy="409"/>
          </a:xfrm>
        </p:grpSpPr>
        <p:pic>
          <p:nvPicPr>
            <p:cNvPr id="24687" name="Picture 14"/>
            <p:cNvPicPr>
              <a:picLocks noChangeAspect="1" noChangeArrowheads="1"/>
            </p:cNvPicPr>
            <p:nvPr/>
          </p:nvPicPr>
          <p:blipFill>
            <a:blip r:embed="rId7"/>
            <a:srcRect/>
            <a:stretch>
              <a:fillRect/>
            </a:stretch>
          </p:blipFill>
          <p:spPr bwMode="auto">
            <a:xfrm>
              <a:off x="1010" y="1260"/>
              <a:ext cx="441"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88" name="Text Box 15"/>
            <p:cNvSpPr txBox="1">
              <a:spLocks noChangeArrowheads="1"/>
            </p:cNvSpPr>
            <p:nvPr/>
          </p:nvSpPr>
          <p:spPr bwMode="auto">
            <a:xfrm>
              <a:off x="1085" y="1295"/>
              <a:ext cx="291"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buClrTx/>
                <a:buFontTx/>
                <a:buNone/>
                <a:defRPr/>
              </a:pPr>
              <a:r>
                <a:rPr lang="de-DE" sz="800" b="1" dirty="0" smtClean="0">
                  <a:solidFill>
                    <a:srgbClr val="FFFFFF"/>
                  </a:solidFill>
                  <a:cs typeface="ＭＳ Ｐゴシック" charset="0"/>
                </a:rPr>
                <a:t>Brassring</a:t>
              </a:r>
            </a:p>
          </p:txBody>
        </p:sp>
      </p:grpSp>
      <p:grpSp>
        <p:nvGrpSpPr>
          <p:cNvPr id="24584" name="Group 16"/>
          <p:cNvGrpSpPr>
            <a:grpSpLocks/>
          </p:cNvGrpSpPr>
          <p:nvPr/>
        </p:nvGrpSpPr>
        <p:grpSpPr bwMode="auto">
          <a:xfrm>
            <a:off x="2200275" y="2663825"/>
            <a:ext cx="627063" cy="865188"/>
            <a:chOff x="1386" y="1260"/>
            <a:chExt cx="395" cy="409"/>
          </a:xfrm>
        </p:grpSpPr>
        <p:pic>
          <p:nvPicPr>
            <p:cNvPr id="24685" name="Picture 17"/>
            <p:cNvPicPr>
              <a:picLocks noChangeAspect="1" noChangeArrowheads="1"/>
            </p:cNvPicPr>
            <p:nvPr/>
          </p:nvPicPr>
          <p:blipFill>
            <a:blip r:embed="rId8"/>
            <a:srcRect/>
            <a:stretch>
              <a:fillRect/>
            </a:stretch>
          </p:blipFill>
          <p:spPr bwMode="auto">
            <a:xfrm>
              <a:off x="1386" y="1260"/>
              <a:ext cx="395"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86" name="Text Box 18"/>
            <p:cNvSpPr txBox="1">
              <a:spLocks noChangeArrowheads="1"/>
            </p:cNvSpPr>
            <p:nvPr/>
          </p:nvSpPr>
          <p:spPr bwMode="auto">
            <a:xfrm>
              <a:off x="1438" y="1295"/>
              <a:ext cx="291"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800" b="1" dirty="0">
                  <a:solidFill>
                    <a:srgbClr val="FFFFFF"/>
                  </a:solidFill>
                  <a:ea typeface="宋体" pitchFamily="2" charset="-122"/>
                </a:rPr>
                <a:t>测评</a:t>
              </a:r>
              <a:endParaRPr lang="de-DE" sz="800" b="1" dirty="0">
                <a:solidFill>
                  <a:srgbClr val="FFFFFF"/>
                </a:solidFill>
                <a:ea typeface="宋体" pitchFamily="2" charset="-122"/>
              </a:endParaRPr>
            </a:p>
          </p:txBody>
        </p:sp>
      </p:grpSp>
      <p:grpSp>
        <p:nvGrpSpPr>
          <p:cNvPr id="24585" name="Group 19"/>
          <p:cNvGrpSpPr>
            <a:grpSpLocks/>
          </p:cNvGrpSpPr>
          <p:nvPr/>
        </p:nvGrpSpPr>
        <p:grpSpPr bwMode="auto">
          <a:xfrm>
            <a:off x="2749550" y="2663825"/>
            <a:ext cx="650875" cy="865188"/>
            <a:chOff x="1732" y="1260"/>
            <a:chExt cx="410" cy="409"/>
          </a:xfrm>
        </p:grpSpPr>
        <p:pic>
          <p:nvPicPr>
            <p:cNvPr id="24683" name="Picture 20"/>
            <p:cNvPicPr>
              <a:picLocks noChangeAspect="1" noChangeArrowheads="1"/>
            </p:cNvPicPr>
            <p:nvPr/>
          </p:nvPicPr>
          <p:blipFill>
            <a:blip r:embed="rId9"/>
            <a:srcRect/>
            <a:stretch>
              <a:fillRect/>
            </a:stretch>
          </p:blipFill>
          <p:spPr bwMode="auto">
            <a:xfrm>
              <a:off x="1732" y="1260"/>
              <a:ext cx="410"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84" name="Text Box 21"/>
            <p:cNvSpPr txBox="1">
              <a:spLocks noChangeArrowheads="1"/>
            </p:cNvSpPr>
            <p:nvPr/>
          </p:nvSpPr>
          <p:spPr bwMode="auto">
            <a:xfrm>
              <a:off x="1792" y="1295"/>
              <a:ext cx="291"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800" b="1" dirty="0" smtClean="0">
                  <a:solidFill>
                    <a:srgbClr val="FFFFFF"/>
                  </a:solidFill>
                  <a:ea typeface="宋体" pitchFamily="2" charset="-122"/>
                </a:rPr>
                <a:t>入职</a:t>
              </a:r>
              <a:endParaRPr lang="de-DE" sz="800" b="1" dirty="0">
                <a:solidFill>
                  <a:srgbClr val="FFFFFF"/>
                </a:solidFill>
                <a:ea typeface="宋体" pitchFamily="2" charset="-122"/>
              </a:endParaRPr>
            </a:p>
          </p:txBody>
        </p:sp>
      </p:grpSp>
      <p:grpSp>
        <p:nvGrpSpPr>
          <p:cNvPr id="24586" name="Group 22"/>
          <p:cNvGrpSpPr>
            <a:grpSpLocks/>
          </p:cNvGrpSpPr>
          <p:nvPr/>
        </p:nvGrpSpPr>
        <p:grpSpPr bwMode="auto">
          <a:xfrm>
            <a:off x="3322638" y="2679700"/>
            <a:ext cx="625475" cy="865188"/>
            <a:chOff x="2093" y="1260"/>
            <a:chExt cx="394" cy="409"/>
          </a:xfrm>
        </p:grpSpPr>
        <p:pic>
          <p:nvPicPr>
            <p:cNvPr id="24681" name="Picture 23"/>
            <p:cNvPicPr>
              <a:picLocks noChangeAspect="1" noChangeArrowheads="1"/>
            </p:cNvPicPr>
            <p:nvPr/>
          </p:nvPicPr>
          <p:blipFill>
            <a:blip r:embed="rId10"/>
            <a:srcRect/>
            <a:stretch>
              <a:fillRect/>
            </a:stretch>
          </p:blipFill>
          <p:spPr bwMode="auto">
            <a:xfrm>
              <a:off x="2093" y="1260"/>
              <a:ext cx="394"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82" name="Text Box 24"/>
            <p:cNvSpPr txBox="1">
              <a:spLocks noChangeArrowheads="1"/>
            </p:cNvSpPr>
            <p:nvPr/>
          </p:nvSpPr>
          <p:spPr bwMode="auto">
            <a:xfrm>
              <a:off x="2145" y="1295"/>
              <a:ext cx="291"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buClrTx/>
                <a:buFontTx/>
                <a:buNone/>
                <a:defRPr/>
              </a:pPr>
              <a:r>
                <a:rPr lang="de-DE" sz="800" b="1" dirty="0" smtClean="0">
                  <a:solidFill>
                    <a:srgbClr val="FFFFFF"/>
                  </a:solidFill>
                  <a:cs typeface="ＭＳ Ｐゴシック" charset="0"/>
                </a:rPr>
                <a:t>TM</a:t>
              </a:r>
            </a:p>
            <a:p>
              <a:pPr>
                <a:buClrTx/>
                <a:buFontTx/>
                <a:buNone/>
                <a:defRPr/>
              </a:pPr>
              <a:r>
                <a:rPr lang="zh-CN" altLang="en-US" sz="800" b="1" dirty="0" smtClean="0">
                  <a:solidFill>
                    <a:srgbClr val="FFFFFF"/>
                  </a:solidFill>
                  <a:cs typeface="ＭＳ Ｐゴシック" charset="0"/>
                </a:rPr>
                <a:t>绩效</a:t>
              </a:r>
              <a:endParaRPr lang="de-DE" sz="800" b="1" dirty="0" smtClean="0">
                <a:solidFill>
                  <a:srgbClr val="FFFFFF"/>
                </a:solidFill>
                <a:cs typeface="ＭＳ Ｐゴシック" charset="0"/>
              </a:endParaRPr>
            </a:p>
          </p:txBody>
        </p:sp>
      </p:grpSp>
      <p:grpSp>
        <p:nvGrpSpPr>
          <p:cNvPr id="24587" name="Group 25"/>
          <p:cNvGrpSpPr>
            <a:grpSpLocks/>
          </p:cNvGrpSpPr>
          <p:nvPr/>
        </p:nvGrpSpPr>
        <p:grpSpPr bwMode="auto">
          <a:xfrm>
            <a:off x="3889375" y="2663825"/>
            <a:ext cx="620713" cy="865188"/>
            <a:chOff x="2450" y="1260"/>
            <a:chExt cx="391" cy="409"/>
          </a:xfrm>
        </p:grpSpPr>
        <p:pic>
          <p:nvPicPr>
            <p:cNvPr id="24679" name="Picture 26"/>
            <p:cNvPicPr>
              <a:picLocks noChangeAspect="1" noChangeArrowheads="1"/>
            </p:cNvPicPr>
            <p:nvPr/>
          </p:nvPicPr>
          <p:blipFill>
            <a:blip r:embed="rId11"/>
            <a:srcRect/>
            <a:stretch>
              <a:fillRect/>
            </a:stretch>
          </p:blipFill>
          <p:spPr bwMode="auto">
            <a:xfrm>
              <a:off x="2450" y="1260"/>
              <a:ext cx="391"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80" name="Text Box 27"/>
            <p:cNvSpPr txBox="1">
              <a:spLocks noChangeArrowheads="1"/>
            </p:cNvSpPr>
            <p:nvPr/>
          </p:nvSpPr>
          <p:spPr bwMode="auto">
            <a:xfrm>
              <a:off x="2498" y="1295"/>
              <a:ext cx="291"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buClrTx/>
                <a:buFontTx/>
                <a:buNone/>
                <a:defRPr/>
              </a:pPr>
              <a:r>
                <a:rPr lang="de-DE" sz="800" b="1" dirty="0" smtClean="0">
                  <a:solidFill>
                    <a:srgbClr val="FFFFFF"/>
                  </a:solidFill>
                  <a:cs typeface="ＭＳ Ｐゴシック" charset="0"/>
                </a:rPr>
                <a:t>TM</a:t>
              </a:r>
              <a:br>
                <a:rPr lang="de-DE" sz="800" b="1" dirty="0" smtClean="0">
                  <a:solidFill>
                    <a:srgbClr val="FFFFFF"/>
                  </a:solidFill>
                  <a:cs typeface="ＭＳ Ｐゴシック" charset="0"/>
                </a:rPr>
              </a:br>
              <a:r>
                <a:rPr lang="zh-CN" altLang="en-US" sz="800" b="1" dirty="0" smtClean="0">
                  <a:solidFill>
                    <a:srgbClr val="FFFFFF"/>
                  </a:solidFill>
                  <a:cs typeface="ＭＳ Ｐゴシック" charset="0"/>
                </a:rPr>
                <a:t>薪酬</a:t>
              </a:r>
              <a:endParaRPr lang="de-DE" sz="800" b="1" dirty="0" smtClean="0">
                <a:solidFill>
                  <a:srgbClr val="FFFFFF"/>
                </a:solidFill>
                <a:cs typeface="ＭＳ Ｐゴシック" charset="0"/>
              </a:endParaRPr>
            </a:p>
          </p:txBody>
        </p:sp>
      </p:grpSp>
      <p:grpSp>
        <p:nvGrpSpPr>
          <p:cNvPr id="24588" name="Group 28"/>
          <p:cNvGrpSpPr>
            <a:grpSpLocks/>
          </p:cNvGrpSpPr>
          <p:nvPr/>
        </p:nvGrpSpPr>
        <p:grpSpPr bwMode="auto">
          <a:xfrm>
            <a:off x="4449763" y="2663825"/>
            <a:ext cx="620712" cy="865188"/>
            <a:chOff x="2803" y="1260"/>
            <a:chExt cx="391" cy="409"/>
          </a:xfrm>
        </p:grpSpPr>
        <p:pic>
          <p:nvPicPr>
            <p:cNvPr id="24677" name="Picture 29"/>
            <p:cNvPicPr>
              <a:picLocks noChangeAspect="1" noChangeArrowheads="1"/>
            </p:cNvPicPr>
            <p:nvPr/>
          </p:nvPicPr>
          <p:blipFill>
            <a:blip r:embed="rId12"/>
            <a:srcRect/>
            <a:stretch>
              <a:fillRect/>
            </a:stretch>
          </p:blipFill>
          <p:spPr bwMode="auto">
            <a:xfrm>
              <a:off x="2803" y="1260"/>
              <a:ext cx="391"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78" name="Text Box 30"/>
            <p:cNvSpPr txBox="1">
              <a:spLocks noChangeArrowheads="1"/>
            </p:cNvSpPr>
            <p:nvPr/>
          </p:nvSpPr>
          <p:spPr bwMode="auto">
            <a:xfrm>
              <a:off x="2852" y="1295"/>
              <a:ext cx="291"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buClrTx/>
                <a:buFontTx/>
                <a:buNone/>
                <a:defRPr/>
              </a:pPr>
              <a:r>
                <a:rPr lang="de-DE" sz="800" b="1" dirty="0" smtClean="0">
                  <a:solidFill>
                    <a:srgbClr val="FFFFFF"/>
                  </a:solidFill>
                  <a:cs typeface="ＭＳ Ｐゴシック" charset="0"/>
                </a:rPr>
                <a:t>TM</a:t>
              </a:r>
              <a:br>
                <a:rPr lang="de-DE" sz="800" b="1" dirty="0" smtClean="0">
                  <a:solidFill>
                    <a:srgbClr val="FFFFFF"/>
                  </a:solidFill>
                  <a:cs typeface="ＭＳ Ｐゴシック" charset="0"/>
                </a:rPr>
              </a:br>
              <a:r>
                <a:rPr lang="zh-CN" altLang="en-US" sz="800" b="1" dirty="0">
                  <a:solidFill>
                    <a:srgbClr val="FFFFFF"/>
                  </a:solidFill>
                  <a:cs typeface="ＭＳ Ｐゴシック" charset="0"/>
                </a:rPr>
                <a:t>继任</a:t>
              </a:r>
              <a:endParaRPr lang="de-DE" sz="800" b="1" dirty="0" smtClean="0">
                <a:solidFill>
                  <a:srgbClr val="FFFFFF"/>
                </a:solidFill>
                <a:cs typeface="ＭＳ Ｐゴシック" charset="0"/>
              </a:endParaRPr>
            </a:p>
          </p:txBody>
        </p:sp>
      </p:grpSp>
      <p:grpSp>
        <p:nvGrpSpPr>
          <p:cNvPr id="24589" name="Group 31"/>
          <p:cNvGrpSpPr>
            <a:grpSpLocks/>
          </p:cNvGrpSpPr>
          <p:nvPr/>
        </p:nvGrpSpPr>
        <p:grpSpPr bwMode="auto">
          <a:xfrm>
            <a:off x="5010150" y="2663825"/>
            <a:ext cx="620713" cy="865188"/>
            <a:chOff x="3156" y="1260"/>
            <a:chExt cx="391" cy="409"/>
          </a:xfrm>
        </p:grpSpPr>
        <p:pic>
          <p:nvPicPr>
            <p:cNvPr id="24675" name="Picture 32"/>
            <p:cNvPicPr>
              <a:picLocks noChangeAspect="1" noChangeArrowheads="1"/>
            </p:cNvPicPr>
            <p:nvPr/>
          </p:nvPicPr>
          <p:blipFill>
            <a:blip r:embed="rId13"/>
            <a:srcRect/>
            <a:stretch>
              <a:fillRect/>
            </a:stretch>
          </p:blipFill>
          <p:spPr bwMode="auto">
            <a:xfrm>
              <a:off x="3156" y="1260"/>
              <a:ext cx="391"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76" name="Text Box 33"/>
            <p:cNvSpPr txBox="1">
              <a:spLocks noChangeArrowheads="1"/>
            </p:cNvSpPr>
            <p:nvPr/>
          </p:nvSpPr>
          <p:spPr bwMode="auto">
            <a:xfrm>
              <a:off x="3205" y="1295"/>
              <a:ext cx="291"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800" b="1" dirty="0">
                  <a:solidFill>
                    <a:srgbClr val="FFFFFF"/>
                  </a:solidFill>
                  <a:ea typeface="宋体" pitchFamily="2" charset="-122"/>
                </a:rPr>
                <a:t>学习</a:t>
              </a:r>
              <a:endParaRPr lang="de-DE" sz="800" b="1" dirty="0">
                <a:solidFill>
                  <a:srgbClr val="FFFFFF"/>
                </a:solidFill>
                <a:ea typeface="宋体" pitchFamily="2" charset="-122"/>
              </a:endParaRPr>
            </a:p>
          </p:txBody>
        </p:sp>
      </p:grpSp>
      <p:grpSp>
        <p:nvGrpSpPr>
          <p:cNvPr id="24590" name="Group 34"/>
          <p:cNvGrpSpPr>
            <a:grpSpLocks/>
          </p:cNvGrpSpPr>
          <p:nvPr/>
        </p:nvGrpSpPr>
        <p:grpSpPr bwMode="auto">
          <a:xfrm>
            <a:off x="5572125" y="2663825"/>
            <a:ext cx="619125" cy="865188"/>
            <a:chOff x="3510" y="1260"/>
            <a:chExt cx="390" cy="409"/>
          </a:xfrm>
        </p:grpSpPr>
        <p:pic>
          <p:nvPicPr>
            <p:cNvPr id="24673" name="Picture 35"/>
            <p:cNvPicPr>
              <a:picLocks noChangeAspect="1" noChangeArrowheads="1"/>
            </p:cNvPicPr>
            <p:nvPr/>
          </p:nvPicPr>
          <p:blipFill>
            <a:blip r:embed="rId14"/>
            <a:srcRect/>
            <a:stretch>
              <a:fillRect/>
            </a:stretch>
          </p:blipFill>
          <p:spPr bwMode="auto">
            <a:xfrm>
              <a:off x="3510" y="1260"/>
              <a:ext cx="390"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74" name="Text Box 36"/>
            <p:cNvSpPr txBox="1">
              <a:spLocks noChangeArrowheads="1"/>
            </p:cNvSpPr>
            <p:nvPr/>
          </p:nvSpPr>
          <p:spPr bwMode="auto">
            <a:xfrm>
              <a:off x="3558" y="1295"/>
              <a:ext cx="291"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800" b="1" dirty="0" smtClean="0">
                  <a:solidFill>
                    <a:srgbClr val="FFFFFF"/>
                  </a:solidFill>
                  <a:ea typeface="宋体" pitchFamily="2" charset="-122"/>
                </a:rPr>
                <a:t>调研</a:t>
              </a:r>
              <a:endParaRPr lang="de-DE" sz="800" b="1" dirty="0">
                <a:solidFill>
                  <a:srgbClr val="FFFFFF"/>
                </a:solidFill>
                <a:ea typeface="宋体" pitchFamily="2" charset="-122"/>
              </a:endParaRPr>
            </a:p>
          </p:txBody>
        </p:sp>
      </p:grpSp>
      <p:grpSp>
        <p:nvGrpSpPr>
          <p:cNvPr id="24591" name="Group 37"/>
          <p:cNvGrpSpPr>
            <a:grpSpLocks/>
          </p:cNvGrpSpPr>
          <p:nvPr/>
        </p:nvGrpSpPr>
        <p:grpSpPr bwMode="auto">
          <a:xfrm>
            <a:off x="6132513" y="2663825"/>
            <a:ext cx="620712" cy="865188"/>
            <a:chOff x="3863" y="1260"/>
            <a:chExt cx="391" cy="409"/>
          </a:xfrm>
        </p:grpSpPr>
        <p:pic>
          <p:nvPicPr>
            <p:cNvPr id="24671" name="Picture 38"/>
            <p:cNvPicPr>
              <a:picLocks noChangeAspect="1" noChangeArrowheads="1"/>
            </p:cNvPicPr>
            <p:nvPr/>
          </p:nvPicPr>
          <p:blipFill>
            <a:blip r:embed="rId15"/>
            <a:srcRect/>
            <a:stretch>
              <a:fillRect/>
            </a:stretch>
          </p:blipFill>
          <p:spPr bwMode="auto">
            <a:xfrm>
              <a:off x="3863" y="1260"/>
              <a:ext cx="391"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72" name="Text Box 39"/>
            <p:cNvSpPr txBox="1">
              <a:spLocks noChangeArrowheads="1"/>
            </p:cNvSpPr>
            <p:nvPr/>
          </p:nvSpPr>
          <p:spPr bwMode="auto">
            <a:xfrm>
              <a:off x="3912" y="1295"/>
              <a:ext cx="291"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800" b="1" dirty="0">
                  <a:solidFill>
                    <a:srgbClr val="FFFFFF"/>
                  </a:solidFill>
                  <a:ea typeface="宋体" pitchFamily="2" charset="-122"/>
                </a:rPr>
                <a:t>薪酬分</a:t>
              </a:r>
              <a:endParaRPr lang="en-US" altLang="zh-CN" sz="800" b="1" dirty="0">
                <a:solidFill>
                  <a:srgbClr val="FFFFFF"/>
                </a:solidFill>
                <a:ea typeface="宋体" pitchFamily="2" charset="-122"/>
              </a:endParaRPr>
            </a:p>
            <a:p>
              <a:pPr eaLnBrk="1" hangingPunct="1">
                <a:buClrTx/>
                <a:buFontTx/>
                <a:buNone/>
              </a:pPr>
              <a:r>
                <a:rPr lang="zh-CN" altLang="en-US" sz="800" b="1" dirty="0" smtClean="0">
                  <a:solidFill>
                    <a:srgbClr val="FFFFFF"/>
                  </a:solidFill>
                  <a:ea typeface="宋体" pitchFamily="2" charset="-122"/>
                </a:rPr>
                <a:t>析师</a:t>
              </a:r>
              <a:endParaRPr lang="de-DE" sz="800" b="1" dirty="0">
                <a:solidFill>
                  <a:srgbClr val="FFFFFF"/>
                </a:solidFill>
                <a:ea typeface="宋体" pitchFamily="2" charset="-122"/>
              </a:endParaRPr>
            </a:p>
          </p:txBody>
        </p:sp>
      </p:grpSp>
      <p:grpSp>
        <p:nvGrpSpPr>
          <p:cNvPr id="24592" name="Group 40"/>
          <p:cNvGrpSpPr>
            <a:grpSpLocks/>
          </p:cNvGrpSpPr>
          <p:nvPr/>
        </p:nvGrpSpPr>
        <p:grpSpPr bwMode="auto">
          <a:xfrm>
            <a:off x="1670050" y="1809750"/>
            <a:ext cx="5521325" cy="544513"/>
            <a:chOff x="1052" y="856"/>
            <a:chExt cx="3478" cy="257"/>
          </a:xfrm>
        </p:grpSpPr>
        <p:pic>
          <p:nvPicPr>
            <p:cNvPr id="24669" name="Picture 41"/>
            <p:cNvPicPr>
              <a:picLocks noChangeAspect="1" noChangeArrowheads="1"/>
            </p:cNvPicPr>
            <p:nvPr/>
          </p:nvPicPr>
          <p:blipFill>
            <a:blip r:embed="rId16"/>
            <a:srcRect/>
            <a:stretch>
              <a:fillRect/>
            </a:stretch>
          </p:blipFill>
          <p:spPr bwMode="auto">
            <a:xfrm>
              <a:off x="1052" y="856"/>
              <a:ext cx="3478" cy="2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70" name="Text Box 42"/>
            <p:cNvSpPr txBox="1">
              <a:spLocks noChangeArrowheads="1"/>
            </p:cNvSpPr>
            <p:nvPr/>
          </p:nvSpPr>
          <p:spPr bwMode="auto">
            <a:xfrm>
              <a:off x="1095" y="883"/>
              <a:ext cx="3393" cy="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lnSpc>
                  <a:spcPct val="90000"/>
                </a:lnSpc>
                <a:buClrTx/>
                <a:buFontTx/>
                <a:buNone/>
                <a:defRPr/>
              </a:pPr>
              <a:r>
                <a:rPr lang="zh-CN" altLang="en-US" sz="1000" b="1" dirty="0" smtClean="0">
                  <a:solidFill>
                    <a:srgbClr val="FFFFFF"/>
                  </a:solidFill>
                  <a:ea typeface="宋体" pitchFamily="2" charset="-122"/>
                  <a:cs typeface="MS Gothic" charset="0"/>
                </a:rPr>
                <a:t>集成用户体验</a:t>
              </a:r>
              <a:r>
                <a:rPr lang="de-DE" sz="1000" b="1" dirty="0" smtClean="0">
                  <a:solidFill>
                    <a:srgbClr val="FFFFFF"/>
                  </a:solidFill>
                  <a:ea typeface="宋体" pitchFamily="2" charset="-122"/>
                  <a:cs typeface="MS Gothic" charset="0"/>
                </a:rPr>
                <a:t>- IBM </a:t>
              </a:r>
              <a:r>
                <a:rPr lang="zh-CN" altLang="en-US" sz="1000" b="1" dirty="0" smtClean="0">
                  <a:solidFill>
                    <a:srgbClr val="FFFFFF"/>
                  </a:solidFill>
                  <a:ea typeface="宋体" pitchFamily="2" charset="-122"/>
                  <a:cs typeface="MS Gothic" charset="0"/>
                </a:rPr>
                <a:t>数字体验</a:t>
              </a:r>
              <a:endParaRPr lang="de-DE" sz="1000" b="1" dirty="0" smtClean="0">
                <a:solidFill>
                  <a:srgbClr val="FFFFFF"/>
                </a:solidFill>
                <a:ea typeface="宋体" pitchFamily="2" charset="-122"/>
                <a:cs typeface="MS Gothic" charset="0"/>
              </a:endParaRPr>
            </a:p>
          </p:txBody>
        </p:sp>
      </p:grpSp>
      <p:grpSp>
        <p:nvGrpSpPr>
          <p:cNvPr id="24593" name="Group 43"/>
          <p:cNvGrpSpPr>
            <a:grpSpLocks/>
          </p:cNvGrpSpPr>
          <p:nvPr/>
        </p:nvGrpSpPr>
        <p:grpSpPr bwMode="auto">
          <a:xfrm>
            <a:off x="1676400" y="3994150"/>
            <a:ext cx="6600825" cy="762000"/>
            <a:chOff x="1056" y="1889"/>
            <a:chExt cx="4158" cy="360"/>
          </a:xfrm>
        </p:grpSpPr>
        <p:pic>
          <p:nvPicPr>
            <p:cNvPr id="24667" name="Picture 44"/>
            <p:cNvPicPr>
              <a:picLocks noChangeAspect="1" noChangeArrowheads="1"/>
            </p:cNvPicPr>
            <p:nvPr/>
          </p:nvPicPr>
          <p:blipFill>
            <a:blip r:embed="rId17"/>
            <a:srcRect/>
            <a:stretch>
              <a:fillRect/>
            </a:stretch>
          </p:blipFill>
          <p:spPr bwMode="auto">
            <a:xfrm>
              <a:off x="1056" y="1889"/>
              <a:ext cx="4158" cy="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68" name="Text Box 45"/>
            <p:cNvSpPr txBox="1">
              <a:spLocks noChangeArrowheads="1"/>
            </p:cNvSpPr>
            <p:nvPr/>
          </p:nvSpPr>
          <p:spPr bwMode="auto">
            <a:xfrm>
              <a:off x="1103" y="1924"/>
              <a:ext cx="4064"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宋体" pitchFamily="2" charset="-122"/>
                  <a:cs typeface="Arial" pitchFamily="34"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Arial" pitchFamily="34" charset="0"/>
                  <a:cs typeface="Arial" pitchFamily="34"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Arial" pitchFamily="34" charset="0"/>
                  <a:cs typeface="Arial" pitchFamily="34"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Arial" pitchFamily="34" charset="0"/>
                  <a:cs typeface="Arial" pitchFamily="34"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Arial" pitchFamily="34" charset="0"/>
                  <a:cs typeface="Arial" pitchFamily="34" charset="0"/>
                </a:defRPr>
              </a:lvl5pPr>
              <a:lvl6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Arial" pitchFamily="34" charset="0"/>
                  <a:cs typeface="Arial" pitchFamily="34" charset="0"/>
                </a:defRPr>
              </a:lvl6pPr>
              <a:lvl7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Arial" pitchFamily="34" charset="0"/>
                  <a:cs typeface="Arial" pitchFamily="34" charset="0"/>
                </a:defRPr>
              </a:lvl7pPr>
              <a:lvl8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Arial" pitchFamily="34" charset="0"/>
                  <a:cs typeface="Arial" pitchFamily="34" charset="0"/>
                </a:defRPr>
              </a:lvl8pPr>
              <a:lvl9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Arial" pitchFamily="34" charset="0"/>
                  <a:cs typeface="Arial" pitchFamily="34" charset="0"/>
                </a:defRPr>
              </a:lvl9pPr>
            </a:lstStyle>
            <a:p>
              <a:pPr>
                <a:buClrTx/>
                <a:buFontTx/>
                <a:buNone/>
              </a:pPr>
              <a:r>
                <a:rPr lang="zh-CN" altLang="en-US" sz="1000" b="1" dirty="0" smtClean="0">
                  <a:solidFill>
                    <a:srgbClr val="FFFFFF"/>
                  </a:solidFill>
                </a:rPr>
                <a:t>人才分析</a:t>
              </a:r>
              <a:r>
                <a:rPr lang="de-DE" altLang="zh-CN" sz="1000" b="1" dirty="0" smtClean="0">
                  <a:solidFill>
                    <a:srgbClr val="FFFFFF"/>
                  </a:solidFill>
                </a:rPr>
                <a:t>–  </a:t>
              </a:r>
              <a:r>
                <a:rPr lang="de-DE" altLang="zh-CN" sz="1000" b="1" dirty="0">
                  <a:solidFill>
                    <a:srgbClr val="FFFFFF"/>
                  </a:solidFill>
                </a:rPr>
                <a:t>IBM </a:t>
              </a:r>
              <a:r>
                <a:rPr lang="en-US" altLang="zh-CN" sz="1000" b="1" dirty="0" smtClean="0">
                  <a:solidFill>
                    <a:srgbClr val="FFFFFF"/>
                  </a:solidFill>
                </a:rPr>
                <a:t>Watson Foundations</a:t>
              </a:r>
              <a:endParaRPr lang="de-DE" altLang="zh-CN" sz="1000" b="1" dirty="0">
                <a:solidFill>
                  <a:srgbClr val="FFFFFF"/>
                </a:solidFill>
              </a:endParaRPr>
            </a:p>
          </p:txBody>
        </p:sp>
      </p:grpSp>
      <p:grpSp>
        <p:nvGrpSpPr>
          <p:cNvPr id="24594" name="Group 46"/>
          <p:cNvGrpSpPr>
            <a:grpSpLocks/>
          </p:cNvGrpSpPr>
          <p:nvPr/>
        </p:nvGrpSpPr>
        <p:grpSpPr bwMode="auto">
          <a:xfrm>
            <a:off x="1676400" y="4652963"/>
            <a:ext cx="6607175" cy="493712"/>
            <a:chOff x="1056" y="2200"/>
            <a:chExt cx="4162" cy="234"/>
          </a:xfrm>
        </p:grpSpPr>
        <p:pic>
          <p:nvPicPr>
            <p:cNvPr id="24665" name="Picture 47"/>
            <p:cNvPicPr>
              <a:picLocks noChangeAspect="1" noChangeArrowheads="1"/>
            </p:cNvPicPr>
            <p:nvPr/>
          </p:nvPicPr>
          <p:blipFill>
            <a:blip r:embed="rId18"/>
            <a:srcRect/>
            <a:stretch>
              <a:fillRect/>
            </a:stretch>
          </p:blipFill>
          <p:spPr bwMode="auto">
            <a:xfrm>
              <a:off x="1056" y="2200"/>
              <a:ext cx="4162" cy="2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66" name="Text Box 48"/>
            <p:cNvSpPr txBox="1">
              <a:spLocks noChangeArrowheads="1"/>
            </p:cNvSpPr>
            <p:nvPr/>
          </p:nvSpPr>
          <p:spPr bwMode="auto">
            <a:xfrm>
              <a:off x="1096" y="2234"/>
              <a:ext cx="4080"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lnSpc>
                  <a:spcPct val="90000"/>
                </a:lnSpc>
                <a:buClrTx/>
                <a:buFontTx/>
                <a:buNone/>
                <a:defRPr/>
              </a:pPr>
              <a:r>
                <a:rPr lang="zh-CN" altLang="en-US" sz="1000" b="1" dirty="0" smtClean="0">
                  <a:solidFill>
                    <a:srgbClr val="FFFFFF"/>
                  </a:solidFill>
                  <a:ea typeface="宋体" pitchFamily="2" charset="-122"/>
                  <a:cs typeface="MS Gothic" charset="0"/>
                </a:rPr>
                <a:t>集成信息交换</a:t>
              </a:r>
              <a:r>
                <a:rPr lang="de-DE" sz="1000" b="1" dirty="0" smtClean="0">
                  <a:solidFill>
                    <a:srgbClr val="FFFFFF"/>
                  </a:solidFill>
                  <a:ea typeface="宋体" pitchFamily="2" charset="-122"/>
                  <a:cs typeface="MS Gothic" charset="0"/>
                </a:rPr>
                <a:t>- IBM Cast Iron </a:t>
              </a:r>
              <a:r>
                <a:rPr lang="zh-CN" altLang="en-US" sz="1000" b="1" dirty="0" smtClean="0">
                  <a:solidFill>
                    <a:srgbClr val="FFFFFF"/>
                  </a:solidFill>
                  <a:ea typeface="宋体" pitchFamily="2" charset="-122"/>
                  <a:cs typeface="MS Gothic" charset="0"/>
                </a:rPr>
                <a:t>云集成</a:t>
              </a:r>
              <a:endParaRPr lang="de-DE" sz="1000" b="1" dirty="0" smtClean="0">
                <a:solidFill>
                  <a:srgbClr val="FFFFFF"/>
                </a:solidFill>
                <a:ea typeface="宋体" pitchFamily="2" charset="-122"/>
                <a:cs typeface="MS Gothic" charset="0"/>
              </a:endParaRPr>
            </a:p>
          </p:txBody>
        </p:sp>
      </p:grpSp>
      <p:grpSp>
        <p:nvGrpSpPr>
          <p:cNvPr id="24595" name="Group 49"/>
          <p:cNvGrpSpPr>
            <a:grpSpLocks/>
          </p:cNvGrpSpPr>
          <p:nvPr/>
        </p:nvGrpSpPr>
        <p:grpSpPr bwMode="auto">
          <a:xfrm>
            <a:off x="2976563" y="5260975"/>
            <a:ext cx="1231900" cy="1036104"/>
            <a:chOff x="1875" y="2488"/>
            <a:chExt cx="776" cy="490"/>
          </a:xfrm>
        </p:grpSpPr>
        <p:sp>
          <p:nvSpPr>
            <p:cNvPr id="24654" name="Rectangle 50"/>
            <p:cNvSpPr>
              <a:spLocks noChangeArrowheads="1"/>
            </p:cNvSpPr>
            <p:nvPr/>
          </p:nvSpPr>
          <p:spPr bwMode="auto">
            <a:xfrm>
              <a:off x="1875" y="2776"/>
              <a:ext cx="776"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spAutoFit/>
            </a:bodyPr>
            <a:lstStyle/>
            <a:p>
              <a:pP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CN" altLang="en-US" sz="1200" b="1" dirty="0" smtClean="0">
                  <a:latin typeface="Arial" charset="0"/>
                  <a:ea typeface="宋体" pitchFamily="2" charset="-122"/>
                  <a:cs typeface="MS Gothic" charset="0"/>
                </a:rPr>
                <a:t>薪酬、福利、认可</a:t>
              </a:r>
              <a:endParaRPr lang="en-US" sz="1200" b="1" dirty="0">
                <a:latin typeface="Arial" charset="0"/>
                <a:ea typeface="宋体" pitchFamily="2" charset="-122"/>
                <a:cs typeface="MS Gothic" charset="0"/>
              </a:endParaRPr>
            </a:p>
          </p:txBody>
        </p:sp>
        <p:grpSp>
          <p:nvGrpSpPr>
            <p:cNvPr id="24655" name="Group 51"/>
            <p:cNvGrpSpPr>
              <a:grpSpLocks/>
            </p:cNvGrpSpPr>
            <p:nvPr/>
          </p:nvGrpSpPr>
          <p:grpSpPr bwMode="auto">
            <a:xfrm>
              <a:off x="2062" y="2488"/>
              <a:ext cx="403" cy="301"/>
              <a:chOff x="2062" y="2488"/>
              <a:chExt cx="403" cy="301"/>
            </a:xfrm>
          </p:grpSpPr>
          <p:grpSp>
            <p:nvGrpSpPr>
              <p:cNvPr id="24656" name="Group 52"/>
              <p:cNvGrpSpPr>
                <a:grpSpLocks/>
              </p:cNvGrpSpPr>
              <p:nvPr/>
            </p:nvGrpSpPr>
            <p:grpSpPr bwMode="auto">
              <a:xfrm>
                <a:off x="2062" y="2488"/>
                <a:ext cx="211" cy="261"/>
                <a:chOff x="2062" y="2488"/>
                <a:chExt cx="211" cy="261"/>
              </a:xfrm>
            </p:grpSpPr>
            <p:pic>
              <p:nvPicPr>
                <p:cNvPr id="24663" name="Picture 53"/>
                <p:cNvPicPr>
                  <a:picLocks noChangeAspect="1" noChangeArrowheads="1"/>
                </p:cNvPicPr>
                <p:nvPr/>
              </p:nvPicPr>
              <p:blipFill>
                <a:blip r:embed="rId19"/>
                <a:srcRect/>
                <a:stretch>
                  <a:fillRect/>
                </a:stretch>
              </p:blipFill>
              <p:spPr bwMode="auto">
                <a:xfrm>
                  <a:off x="2062" y="2488"/>
                  <a:ext cx="211" cy="2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64" name="Text Box 54"/>
                <p:cNvSpPr txBox="1">
                  <a:spLocks noChangeArrowheads="1"/>
                </p:cNvSpPr>
                <p:nvPr/>
              </p:nvSpPr>
              <p:spPr bwMode="auto">
                <a:xfrm>
                  <a:off x="2093" y="2573"/>
                  <a:ext cx="144" cy="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grpSp>
          <p:grpSp>
            <p:nvGrpSpPr>
              <p:cNvPr id="24657" name="Group 55"/>
              <p:cNvGrpSpPr>
                <a:grpSpLocks/>
              </p:cNvGrpSpPr>
              <p:nvPr/>
            </p:nvGrpSpPr>
            <p:grpSpPr bwMode="auto">
              <a:xfrm>
                <a:off x="2254" y="2494"/>
                <a:ext cx="211" cy="261"/>
                <a:chOff x="2254" y="2494"/>
                <a:chExt cx="211" cy="261"/>
              </a:xfrm>
            </p:grpSpPr>
            <p:pic>
              <p:nvPicPr>
                <p:cNvPr id="24661" name="Picture 56"/>
                <p:cNvPicPr>
                  <a:picLocks noChangeAspect="1" noChangeArrowheads="1"/>
                </p:cNvPicPr>
                <p:nvPr/>
              </p:nvPicPr>
              <p:blipFill>
                <a:blip r:embed="rId20"/>
                <a:srcRect/>
                <a:stretch>
                  <a:fillRect/>
                </a:stretch>
              </p:blipFill>
              <p:spPr bwMode="auto">
                <a:xfrm>
                  <a:off x="2254" y="2494"/>
                  <a:ext cx="211" cy="2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62" name="Text Box 57"/>
                <p:cNvSpPr txBox="1">
                  <a:spLocks noChangeArrowheads="1"/>
                </p:cNvSpPr>
                <p:nvPr/>
              </p:nvSpPr>
              <p:spPr bwMode="auto">
                <a:xfrm>
                  <a:off x="2285" y="2579"/>
                  <a:ext cx="144" cy="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grpSp>
          <p:grpSp>
            <p:nvGrpSpPr>
              <p:cNvPr id="24658" name="Group 58"/>
              <p:cNvGrpSpPr>
                <a:grpSpLocks/>
              </p:cNvGrpSpPr>
              <p:nvPr/>
            </p:nvGrpSpPr>
            <p:grpSpPr bwMode="auto">
              <a:xfrm>
                <a:off x="2158" y="2531"/>
                <a:ext cx="214" cy="258"/>
                <a:chOff x="2158" y="2531"/>
                <a:chExt cx="214" cy="258"/>
              </a:xfrm>
            </p:grpSpPr>
            <p:pic>
              <p:nvPicPr>
                <p:cNvPr id="24659" name="Picture 59"/>
                <p:cNvPicPr>
                  <a:picLocks noChangeAspect="1" noChangeArrowheads="1"/>
                </p:cNvPicPr>
                <p:nvPr/>
              </p:nvPicPr>
              <p:blipFill>
                <a:blip r:embed="rId21"/>
                <a:srcRect/>
                <a:stretch>
                  <a:fillRect/>
                </a:stretch>
              </p:blipFill>
              <p:spPr bwMode="auto">
                <a:xfrm>
                  <a:off x="2158" y="2531"/>
                  <a:ext cx="214" cy="2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60" name="Text Box 60"/>
                <p:cNvSpPr txBox="1">
                  <a:spLocks noChangeArrowheads="1"/>
                </p:cNvSpPr>
                <p:nvPr/>
              </p:nvSpPr>
              <p:spPr bwMode="auto">
                <a:xfrm>
                  <a:off x="2191" y="2615"/>
                  <a:ext cx="144" cy="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grpSp>
        </p:grpSp>
      </p:grpSp>
      <p:grpSp>
        <p:nvGrpSpPr>
          <p:cNvPr id="24596" name="Group 61"/>
          <p:cNvGrpSpPr>
            <a:grpSpLocks/>
          </p:cNvGrpSpPr>
          <p:nvPr/>
        </p:nvGrpSpPr>
        <p:grpSpPr bwMode="auto">
          <a:xfrm>
            <a:off x="4295775" y="5297488"/>
            <a:ext cx="1230313" cy="914400"/>
            <a:chOff x="2706" y="2505"/>
            <a:chExt cx="775" cy="433"/>
          </a:xfrm>
        </p:grpSpPr>
        <p:sp>
          <p:nvSpPr>
            <p:cNvPr id="24649" name="Rectangle 62"/>
            <p:cNvSpPr>
              <a:spLocks noChangeArrowheads="1"/>
            </p:cNvSpPr>
            <p:nvPr/>
          </p:nvSpPr>
          <p:spPr bwMode="auto">
            <a:xfrm>
              <a:off x="2706" y="2815"/>
              <a:ext cx="775" cy="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spAutoFit/>
            </a:bodyPr>
            <a:lstStyle/>
            <a:p>
              <a:pP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CN" altLang="en-US" sz="1200" b="1" dirty="0" smtClean="0">
                  <a:latin typeface="Arial" charset="0"/>
                  <a:ea typeface="宋体" pitchFamily="2" charset="-122"/>
                  <a:cs typeface="MS Gothic" charset="0"/>
                </a:rPr>
                <a:t>社交媒体</a:t>
              </a:r>
              <a:endParaRPr lang="en-US" sz="1200" b="1" dirty="0">
                <a:latin typeface="Arial" charset="0"/>
                <a:ea typeface="宋体" pitchFamily="2" charset="-122"/>
                <a:cs typeface="MS Gothic" charset="0"/>
              </a:endParaRPr>
            </a:p>
          </p:txBody>
        </p:sp>
        <p:grpSp>
          <p:nvGrpSpPr>
            <p:cNvPr id="24650" name="Group 63"/>
            <p:cNvGrpSpPr>
              <a:grpSpLocks/>
            </p:cNvGrpSpPr>
            <p:nvPr/>
          </p:nvGrpSpPr>
          <p:grpSpPr bwMode="auto">
            <a:xfrm>
              <a:off x="2906" y="2505"/>
              <a:ext cx="375" cy="266"/>
              <a:chOff x="2906" y="2505"/>
              <a:chExt cx="375" cy="266"/>
            </a:xfrm>
          </p:grpSpPr>
          <p:pic>
            <p:nvPicPr>
              <p:cNvPr id="24651" name="Picture 64"/>
              <p:cNvPicPr>
                <a:picLocks noChangeAspect="1" noChangeArrowheads="1"/>
              </p:cNvPicPr>
              <p:nvPr/>
            </p:nvPicPr>
            <p:blipFill>
              <a:blip r:embed="rId22"/>
              <a:srcRect/>
              <a:stretch>
                <a:fillRect/>
              </a:stretch>
            </p:blipFill>
            <p:spPr bwMode="auto">
              <a:xfrm>
                <a:off x="2906" y="2505"/>
                <a:ext cx="200" cy="1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52" name="Picture 65"/>
              <p:cNvPicPr>
                <a:picLocks noChangeAspect="1" noChangeArrowheads="1"/>
              </p:cNvPicPr>
              <p:nvPr/>
            </p:nvPicPr>
            <p:blipFill>
              <a:blip r:embed="rId23"/>
              <a:srcRect/>
              <a:stretch>
                <a:fillRect/>
              </a:stretch>
            </p:blipFill>
            <p:spPr bwMode="auto">
              <a:xfrm>
                <a:off x="3078" y="2514"/>
                <a:ext cx="204" cy="1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53" name="Picture 66"/>
              <p:cNvPicPr>
                <a:picLocks noChangeAspect="1" noChangeArrowheads="1"/>
              </p:cNvPicPr>
              <p:nvPr/>
            </p:nvPicPr>
            <p:blipFill>
              <a:blip r:embed="rId24"/>
              <a:srcRect/>
              <a:stretch>
                <a:fillRect/>
              </a:stretch>
            </p:blipFill>
            <p:spPr bwMode="auto">
              <a:xfrm>
                <a:off x="2980" y="2587"/>
                <a:ext cx="204" cy="1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grpSp>
        <p:nvGrpSpPr>
          <p:cNvPr id="24597" name="Group 67"/>
          <p:cNvGrpSpPr>
            <a:grpSpLocks/>
          </p:cNvGrpSpPr>
          <p:nvPr/>
        </p:nvGrpSpPr>
        <p:grpSpPr bwMode="auto">
          <a:xfrm>
            <a:off x="5613400" y="5260975"/>
            <a:ext cx="1230313" cy="950913"/>
            <a:chOff x="3536" y="2488"/>
            <a:chExt cx="775" cy="450"/>
          </a:xfrm>
        </p:grpSpPr>
        <p:sp>
          <p:nvSpPr>
            <p:cNvPr id="24638" name="Rectangle 68"/>
            <p:cNvSpPr>
              <a:spLocks noChangeArrowheads="1"/>
            </p:cNvSpPr>
            <p:nvPr/>
          </p:nvSpPr>
          <p:spPr bwMode="auto">
            <a:xfrm>
              <a:off x="3536" y="2815"/>
              <a:ext cx="775" cy="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spAutoFit/>
            </a:bodyPr>
            <a:lstStyle/>
            <a:p>
              <a:pPr>
                <a:lnSpc>
                  <a:spcPct val="90000"/>
                </a:lnSpc>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CN" altLang="en-US" sz="1200" b="1" dirty="0">
                  <a:latin typeface="Arial" charset="0"/>
                  <a:ea typeface="宋体" pitchFamily="2" charset="-122"/>
                  <a:cs typeface="MS Gothic" charset="0"/>
                </a:rPr>
                <a:t>财务系统</a:t>
              </a:r>
              <a:endParaRPr lang="en-US" sz="1200" b="1" dirty="0">
                <a:latin typeface="Arial" charset="0"/>
                <a:ea typeface="宋体" pitchFamily="2" charset="-122"/>
                <a:cs typeface="MS Gothic" charset="0"/>
              </a:endParaRPr>
            </a:p>
          </p:txBody>
        </p:sp>
        <p:grpSp>
          <p:nvGrpSpPr>
            <p:cNvPr id="24639" name="Group 69"/>
            <p:cNvGrpSpPr>
              <a:grpSpLocks/>
            </p:cNvGrpSpPr>
            <p:nvPr/>
          </p:nvGrpSpPr>
          <p:grpSpPr bwMode="auto">
            <a:xfrm>
              <a:off x="3722" y="2488"/>
              <a:ext cx="402" cy="301"/>
              <a:chOff x="3722" y="2488"/>
              <a:chExt cx="402" cy="301"/>
            </a:xfrm>
          </p:grpSpPr>
          <p:grpSp>
            <p:nvGrpSpPr>
              <p:cNvPr id="24640" name="Group 70"/>
              <p:cNvGrpSpPr>
                <a:grpSpLocks/>
              </p:cNvGrpSpPr>
              <p:nvPr/>
            </p:nvGrpSpPr>
            <p:grpSpPr bwMode="auto">
              <a:xfrm>
                <a:off x="3722" y="2488"/>
                <a:ext cx="213" cy="261"/>
                <a:chOff x="3722" y="2488"/>
                <a:chExt cx="213" cy="261"/>
              </a:xfrm>
            </p:grpSpPr>
            <p:pic>
              <p:nvPicPr>
                <p:cNvPr id="24647" name="Picture 71"/>
                <p:cNvPicPr>
                  <a:picLocks noChangeAspect="1" noChangeArrowheads="1"/>
                </p:cNvPicPr>
                <p:nvPr/>
              </p:nvPicPr>
              <p:blipFill>
                <a:blip r:embed="rId25"/>
                <a:srcRect/>
                <a:stretch>
                  <a:fillRect/>
                </a:stretch>
              </p:blipFill>
              <p:spPr bwMode="auto">
                <a:xfrm>
                  <a:off x="3722" y="2488"/>
                  <a:ext cx="213" cy="2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48" name="Text Box 72"/>
                <p:cNvSpPr txBox="1">
                  <a:spLocks noChangeArrowheads="1"/>
                </p:cNvSpPr>
                <p:nvPr/>
              </p:nvSpPr>
              <p:spPr bwMode="auto">
                <a:xfrm>
                  <a:off x="3756" y="2573"/>
                  <a:ext cx="143" cy="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grpSp>
          <p:grpSp>
            <p:nvGrpSpPr>
              <p:cNvPr id="24641" name="Group 73"/>
              <p:cNvGrpSpPr>
                <a:grpSpLocks/>
              </p:cNvGrpSpPr>
              <p:nvPr/>
            </p:nvGrpSpPr>
            <p:grpSpPr bwMode="auto">
              <a:xfrm>
                <a:off x="3915" y="2494"/>
                <a:ext cx="210" cy="261"/>
                <a:chOff x="3915" y="2494"/>
                <a:chExt cx="210" cy="261"/>
              </a:xfrm>
            </p:grpSpPr>
            <p:pic>
              <p:nvPicPr>
                <p:cNvPr id="24645" name="Picture 74"/>
                <p:cNvPicPr>
                  <a:picLocks noChangeAspect="1" noChangeArrowheads="1"/>
                </p:cNvPicPr>
                <p:nvPr/>
              </p:nvPicPr>
              <p:blipFill>
                <a:blip r:embed="rId26"/>
                <a:srcRect/>
                <a:stretch>
                  <a:fillRect/>
                </a:stretch>
              </p:blipFill>
              <p:spPr bwMode="auto">
                <a:xfrm>
                  <a:off x="3915" y="2494"/>
                  <a:ext cx="210" cy="2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46" name="Text Box 75"/>
                <p:cNvSpPr txBox="1">
                  <a:spLocks noChangeArrowheads="1"/>
                </p:cNvSpPr>
                <p:nvPr/>
              </p:nvSpPr>
              <p:spPr bwMode="auto">
                <a:xfrm>
                  <a:off x="3947" y="2579"/>
                  <a:ext cx="143" cy="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grpSp>
          <p:grpSp>
            <p:nvGrpSpPr>
              <p:cNvPr id="24642" name="Group 76"/>
              <p:cNvGrpSpPr>
                <a:grpSpLocks/>
              </p:cNvGrpSpPr>
              <p:nvPr/>
            </p:nvGrpSpPr>
            <p:grpSpPr bwMode="auto">
              <a:xfrm>
                <a:off x="3822" y="2531"/>
                <a:ext cx="210" cy="258"/>
                <a:chOff x="3822" y="2531"/>
                <a:chExt cx="210" cy="258"/>
              </a:xfrm>
            </p:grpSpPr>
            <p:pic>
              <p:nvPicPr>
                <p:cNvPr id="24643" name="Picture 77"/>
                <p:cNvPicPr>
                  <a:picLocks noChangeAspect="1" noChangeArrowheads="1"/>
                </p:cNvPicPr>
                <p:nvPr/>
              </p:nvPicPr>
              <p:blipFill>
                <a:blip r:embed="rId27"/>
                <a:srcRect/>
                <a:stretch>
                  <a:fillRect/>
                </a:stretch>
              </p:blipFill>
              <p:spPr bwMode="auto">
                <a:xfrm>
                  <a:off x="3822" y="2531"/>
                  <a:ext cx="210" cy="2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44" name="Text Box 78"/>
                <p:cNvSpPr txBox="1">
                  <a:spLocks noChangeArrowheads="1"/>
                </p:cNvSpPr>
                <p:nvPr/>
              </p:nvSpPr>
              <p:spPr bwMode="auto">
                <a:xfrm>
                  <a:off x="3853" y="2615"/>
                  <a:ext cx="143" cy="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grpSp>
        </p:grpSp>
      </p:grpSp>
      <p:grpSp>
        <p:nvGrpSpPr>
          <p:cNvPr id="24598" name="Group 79"/>
          <p:cNvGrpSpPr>
            <a:grpSpLocks/>
          </p:cNvGrpSpPr>
          <p:nvPr/>
        </p:nvGrpSpPr>
        <p:grpSpPr bwMode="auto">
          <a:xfrm>
            <a:off x="1658938" y="5265736"/>
            <a:ext cx="1230312" cy="1029225"/>
            <a:chOff x="1045" y="2490"/>
            <a:chExt cx="775" cy="487"/>
          </a:xfrm>
        </p:grpSpPr>
        <p:sp>
          <p:nvSpPr>
            <p:cNvPr id="24630" name="Rectangle 80"/>
            <p:cNvSpPr>
              <a:spLocks noChangeArrowheads="1"/>
            </p:cNvSpPr>
            <p:nvPr/>
          </p:nvSpPr>
          <p:spPr bwMode="auto">
            <a:xfrm>
              <a:off x="1045" y="2775"/>
              <a:ext cx="775"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spAutoFit/>
            </a:bodyPr>
            <a:lstStyle/>
            <a:p>
              <a:pP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CN" altLang="en-US" sz="1200" b="1" dirty="0">
                  <a:latin typeface="Arial" charset="0"/>
                  <a:ea typeface="宋体" pitchFamily="2" charset="-122"/>
                  <a:cs typeface="MS Gothic" charset="0"/>
                </a:rPr>
                <a:t>人力资源</a:t>
              </a:r>
              <a:endParaRPr lang="en-US" altLang="zh-CN" sz="1200" b="1" dirty="0">
                <a:latin typeface="Arial" charset="0"/>
                <a:ea typeface="宋体" pitchFamily="2" charset="-122"/>
                <a:cs typeface="MS Gothic" charset="0"/>
              </a:endParaRPr>
            </a:p>
            <a:p>
              <a:pP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CN" altLang="en-US" sz="1200" b="1" dirty="0">
                  <a:latin typeface="Arial" charset="0"/>
                  <a:ea typeface="宋体" pitchFamily="2" charset="-122"/>
                  <a:cs typeface="MS Gothic" charset="0"/>
                </a:rPr>
                <a:t>信息系统</a:t>
              </a:r>
              <a:endParaRPr lang="en-US" sz="1200" b="1" dirty="0">
                <a:latin typeface="Arial" charset="0"/>
                <a:ea typeface="宋体" pitchFamily="2" charset="-122"/>
                <a:cs typeface="MS Gothic" charset="0"/>
              </a:endParaRPr>
            </a:p>
          </p:txBody>
        </p:sp>
        <p:grpSp>
          <p:nvGrpSpPr>
            <p:cNvPr id="24631" name="Group 81"/>
            <p:cNvGrpSpPr>
              <a:grpSpLocks/>
            </p:cNvGrpSpPr>
            <p:nvPr/>
          </p:nvGrpSpPr>
          <p:grpSpPr bwMode="auto">
            <a:xfrm>
              <a:off x="1159" y="2490"/>
              <a:ext cx="547" cy="297"/>
              <a:chOff x="1159" y="2490"/>
              <a:chExt cx="547" cy="297"/>
            </a:xfrm>
          </p:grpSpPr>
          <p:grpSp>
            <p:nvGrpSpPr>
              <p:cNvPr id="24632" name="Group 82"/>
              <p:cNvGrpSpPr>
                <a:grpSpLocks/>
              </p:cNvGrpSpPr>
              <p:nvPr/>
            </p:nvGrpSpPr>
            <p:grpSpPr bwMode="auto">
              <a:xfrm>
                <a:off x="1159" y="2490"/>
                <a:ext cx="463" cy="264"/>
                <a:chOff x="1159" y="2490"/>
                <a:chExt cx="463" cy="264"/>
              </a:xfrm>
            </p:grpSpPr>
            <p:pic>
              <p:nvPicPr>
                <p:cNvPr id="24636" name="Picture 83"/>
                <p:cNvPicPr>
                  <a:picLocks noChangeAspect="1" noChangeArrowheads="1"/>
                </p:cNvPicPr>
                <p:nvPr/>
              </p:nvPicPr>
              <p:blipFill>
                <a:blip r:embed="rId28"/>
                <a:srcRect/>
                <a:stretch>
                  <a:fillRect/>
                </a:stretch>
              </p:blipFill>
              <p:spPr bwMode="auto">
                <a:xfrm>
                  <a:off x="1159" y="2490"/>
                  <a:ext cx="463" cy="2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37" name="Text Box 84"/>
                <p:cNvSpPr txBox="1">
                  <a:spLocks noChangeArrowheads="1"/>
                </p:cNvSpPr>
                <p:nvPr/>
              </p:nvSpPr>
              <p:spPr bwMode="auto">
                <a:xfrm>
                  <a:off x="1192" y="2577"/>
                  <a:ext cx="392" cy="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grpSp>
          <p:grpSp>
            <p:nvGrpSpPr>
              <p:cNvPr id="24633" name="Group 85"/>
              <p:cNvGrpSpPr>
                <a:grpSpLocks/>
              </p:cNvGrpSpPr>
              <p:nvPr/>
            </p:nvGrpSpPr>
            <p:grpSpPr bwMode="auto">
              <a:xfrm>
                <a:off x="1242" y="2526"/>
                <a:ext cx="463" cy="261"/>
                <a:chOff x="1242" y="2526"/>
                <a:chExt cx="463" cy="261"/>
              </a:xfrm>
            </p:grpSpPr>
            <p:pic>
              <p:nvPicPr>
                <p:cNvPr id="24634" name="Picture 86"/>
                <p:cNvPicPr>
                  <a:picLocks noChangeAspect="1" noChangeArrowheads="1"/>
                </p:cNvPicPr>
                <p:nvPr/>
              </p:nvPicPr>
              <p:blipFill>
                <a:blip r:embed="rId29"/>
                <a:srcRect/>
                <a:stretch>
                  <a:fillRect/>
                </a:stretch>
              </p:blipFill>
              <p:spPr bwMode="auto">
                <a:xfrm>
                  <a:off x="1242" y="2526"/>
                  <a:ext cx="463" cy="2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35" name="Text Box 87"/>
                <p:cNvSpPr txBox="1">
                  <a:spLocks noChangeArrowheads="1"/>
                </p:cNvSpPr>
                <p:nvPr/>
              </p:nvSpPr>
              <p:spPr bwMode="auto">
                <a:xfrm>
                  <a:off x="1275" y="2612"/>
                  <a:ext cx="392" cy="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grpSp>
        </p:grpSp>
      </p:grpSp>
      <p:grpSp>
        <p:nvGrpSpPr>
          <p:cNvPr id="24599" name="Group 88"/>
          <p:cNvGrpSpPr>
            <a:grpSpLocks/>
          </p:cNvGrpSpPr>
          <p:nvPr/>
        </p:nvGrpSpPr>
        <p:grpSpPr bwMode="auto">
          <a:xfrm>
            <a:off x="6948488" y="5343525"/>
            <a:ext cx="1230312" cy="869950"/>
            <a:chOff x="4377" y="2527"/>
            <a:chExt cx="775" cy="411"/>
          </a:xfrm>
        </p:grpSpPr>
        <p:grpSp>
          <p:nvGrpSpPr>
            <p:cNvPr id="24619" name="Group 89"/>
            <p:cNvGrpSpPr>
              <a:grpSpLocks/>
            </p:cNvGrpSpPr>
            <p:nvPr/>
          </p:nvGrpSpPr>
          <p:grpSpPr bwMode="auto">
            <a:xfrm>
              <a:off x="4498" y="2527"/>
              <a:ext cx="532" cy="223"/>
              <a:chOff x="4498" y="2527"/>
              <a:chExt cx="532" cy="223"/>
            </a:xfrm>
          </p:grpSpPr>
          <p:grpSp>
            <p:nvGrpSpPr>
              <p:cNvPr id="24621" name="Group 90"/>
              <p:cNvGrpSpPr>
                <a:grpSpLocks/>
              </p:cNvGrpSpPr>
              <p:nvPr/>
            </p:nvGrpSpPr>
            <p:grpSpPr bwMode="auto">
              <a:xfrm>
                <a:off x="4498" y="2527"/>
                <a:ext cx="386" cy="155"/>
                <a:chOff x="4498" y="2527"/>
                <a:chExt cx="386" cy="155"/>
              </a:xfrm>
            </p:grpSpPr>
            <p:pic>
              <p:nvPicPr>
                <p:cNvPr id="24628" name="Picture 91"/>
                <p:cNvPicPr>
                  <a:picLocks noChangeAspect="1" noChangeArrowheads="1"/>
                </p:cNvPicPr>
                <p:nvPr/>
              </p:nvPicPr>
              <p:blipFill>
                <a:blip r:embed="rId30"/>
                <a:srcRect/>
                <a:stretch>
                  <a:fillRect/>
                </a:stretch>
              </p:blipFill>
              <p:spPr bwMode="auto">
                <a:xfrm>
                  <a:off x="4498" y="2527"/>
                  <a:ext cx="386" cy="1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29" name="Text Box 92"/>
                <p:cNvSpPr txBox="1">
                  <a:spLocks noChangeArrowheads="1"/>
                </p:cNvSpPr>
                <p:nvPr/>
              </p:nvSpPr>
              <p:spPr bwMode="auto">
                <a:xfrm>
                  <a:off x="4540" y="2550"/>
                  <a:ext cx="305" cy="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grpSp>
          <p:grpSp>
            <p:nvGrpSpPr>
              <p:cNvPr id="24622" name="Group 93"/>
              <p:cNvGrpSpPr>
                <a:grpSpLocks/>
              </p:cNvGrpSpPr>
              <p:nvPr/>
            </p:nvGrpSpPr>
            <p:grpSpPr bwMode="auto">
              <a:xfrm>
                <a:off x="4569" y="2568"/>
                <a:ext cx="386" cy="155"/>
                <a:chOff x="4569" y="2568"/>
                <a:chExt cx="386" cy="155"/>
              </a:xfrm>
            </p:grpSpPr>
            <p:pic>
              <p:nvPicPr>
                <p:cNvPr id="24626" name="Picture 94"/>
                <p:cNvPicPr>
                  <a:picLocks noChangeAspect="1" noChangeArrowheads="1"/>
                </p:cNvPicPr>
                <p:nvPr/>
              </p:nvPicPr>
              <p:blipFill>
                <a:blip r:embed="rId31"/>
                <a:srcRect/>
                <a:stretch>
                  <a:fillRect/>
                </a:stretch>
              </p:blipFill>
              <p:spPr bwMode="auto">
                <a:xfrm>
                  <a:off x="4569" y="2568"/>
                  <a:ext cx="386" cy="1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27" name="Text Box 95"/>
                <p:cNvSpPr txBox="1">
                  <a:spLocks noChangeArrowheads="1"/>
                </p:cNvSpPr>
                <p:nvPr/>
              </p:nvSpPr>
              <p:spPr bwMode="auto">
                <a:xfrm>
                  <a:off x="4610" y="2592"/>
                  <a:ext cx="305" cy="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grpSp>
          <p:grpSp>
            <p:nvGrpSpPr>
              <p:cNvPr id="24623" name="Group 96"/>
              <p:cNvGrpSpPr>
                <a:grpSpLocks/>
              </p:cNvGrpSpPr>
              <p:nvPr/>
            </p:nvGrpSpPr>
            <p:grpSpPr bwMode="auto">
              <a:xfrm>
                <a:off x="4648" y="2598"/>
                <a:ext cx="383" cy="152"/>
                <a:chOff x="4648" y="2598"/>
                <a:chExt cx="383" cy="152"/>
              </a:xfrm>
            </p:grpSpPr>
            <p:pic>
              <p:nvPicPr>
                <p:cNvPr id="24624" name="Picture 97"/>
                <p:cNvPicPr>
                  <a:picLocks noChangeAspect="1" noChangeArrowheads="1"/>
                </p:cNvPicPr>
                <p:nvPr/>
              </p:nvPicPr>
              <p:blipFill>
                <a:blip r:embed="rId32"/>
                <a:srcRect/>
                <a:stretch>
                  <a:fillRect/>
                </a:stretch>
              </p:blipFill>
              <p:spPr bwMode="auto">
                <a:xfrm>
                  <a:off x="4648" y="2598"/>
                  <a:ext cx="383" cy="1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25" name="Text Box 98"/>
                <p:cNvSpPr txBox="1">
                  <a:spLocks noChangeArrowheads="1"/>
                </p:cNvSpPr>
                <p:nvPr/>
              </p:nvSpPr>
              <p:spPr bwMode="auto">
                <a:xfrm>
                  <a:off x="4686" y="2620"/>
                  <a:ext cx="305" cy="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grpSp>
        </p:grpSp>
        <p:sp>
          <p:nvSpPr>
            <p:cNvPr id="24620" name="Rectangle 99"/>
            <p:cNvSpPr>
              <a:spLocks noChangeArrowheads="1"/>
            </p:cNvSpPr>
            <p:nvPr/>
          </p:nvSpPr>
          <p:spPr bwMode="auto">
            <a:xfrm>
              <a:off x="4377" y="2815"/>
              <a:ext cx="775" cy="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spAutoFit/>
            </a:bodyPr>
            <a:lstStyle/>
            <a:p>
              <a:pP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CN" altLang="en-US" sz="1200" b="1" dirty="0">
                  <a:latin typeface="Arial" charset="0"/>
                  <a:ea typeface="宋体" pitchFamily="2" charset="-122"/>
                  <a:cs typeface="MS Gothic" charset="0"/>
                </a:rPr>
                <a:t>就业背景服务</a:t>
              </a:r>
              <a:endParaRPr lang="en-US" sz="1200" b="1" dirty="0">
                <a:latin typeface="Arial" charset="0"/>
                <a:ea typeface="宋体" pitchFamily="2" charset="-122"/>
                <a:cs typeface="MS Gothic" charset="0"/>
              </a:endParaRPr>
            </a:p>
          </p:txBody>
        </p:sp>
      </p:grpSp>
      <p:pic>
        <p:nvPicPr>
          <p:cNvPr id="24600" name="Picture 100"/>
          <p:cNvPicPr>
            <a:picLocks noChangeAspect="1" noChangeArrowheads="1"/>
          </p:cNvPicPr>
          <p:nvPr/>
        </p:nvPicPr>
        <p:blipFill>
          <a:blip r:embed="rId33"/>
          <a:srcRect/>
          <a:stretch>
            <a:fillRect/>
          </a:stretch>
        </p:blipFill>
        <p:spPr bwMode="auto">
          <a:xfrm>
            <a:off x="244475" y="950913"/>
            <a:ext cx="735013" cy="865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01" name="Picture 101"/>
          <p:cNvPicPr>
            <a:picLocks noChangeAspect="1" noChangeArrowheads="1"/>
          </p:cNvPicPr>
          <p:nvPr/>
        </p:nvPicPr>
        <p:blipFill>
          <a:blip r:embed="rId34"/>
          <a:srcRect/>
          <a:stretch>
            <a:fillRect/>
          </a:stretch>
        </p:blipFill>
        <p:spPr bwMode="auto">
          <a:xfrm>
            <a:off x="257175" y="1903413"/>
            <a:ext cx="711200" cy="91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02" name="Picture 102"/>
          <p:cNvPicPr>
            <a:picLocks noChangeAspect="1" noChangeArrowheads="1"/>
          </p:cNvPicPr>
          <p:nvPr/>
        </p:nvPicPr>
        <p:blipFill>
          <a:blip r:embed="rId35"/>
          <a:srcRect/>
          <a:stretch>
            <a:fillRect/>
          </a:stretch>
        </p:blipFill>
        <p:spPr bwMode="auto">
          <a:xfrm>
            <a:off x="236538" y="2928938"/>
            <a:ext cx="731837" cy="890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03" name="Picture 103"/>
          <p:cNvPicPr>
            <a:picLocks noChangeAspect="1" noChangeArrowheads="1"/>
          </p:cNvPicPr>
          <p:nvPr/>
        </p:nvPicPr>
        <p:blipFill>
          <a:blip r:embed="rId36"/>
          <a:srcRect/>
          <a:stretch>
            <a:fillRect/>
          </a:stretch>
        </p:blipFill>
        <p:spPr bwMode="auto">
          <a:xfrm>
            <a:off x="244475" y="3889375"/>
            <a:ext cx="754063" cy="950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04" name="Picture 104"/>
          <p:cNvPicPr>
            <a:picLocks noChangeAspect="1" noChangeArrowheads="1"/>
          </p:cNvPicPr>
          <p:nvPr/>
        </p:nvPicPr>
        <p:blipFill>
          <a:blip r:embed="rId37"/>
          <a:srcRect/>
          <a:stretch>
            <a:fillRect/>
          </a:stretch>
        </p:blipFill>
        <p:spPr bwMode="auto">
          <a:xfrm>
            <a:off x="244475" y="4979988"/>
            <a:ext cx="787400" cy="936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4605" name="Group 105"/>
          <p:cNvGrpSpPr>
            <a:grpSpLocks/>
          </p:cNvGrpSpPr>
          <p:nvPr/>
        </p:nvGrpSpPr>
        <p:grpSpPr bwMode="auto">
          <a:xfrm>
            <a:off x="7083425" y="1809750"/>
            <a:ext cx="1204913" cy="544513"/>
            <a:chOff x="4462" y="856"/>
            <a:chExt cx="759" cy="257"/>
          </a:xfrm>
        </p:grpSpPr>
        <p:pic>
          <p:nvPicPr>
            <p:cNvPr id="24617" name="Picture 106"/>
            <p:cNvPicPr>
              <a:picLocks noChangeAspect="1" noChangeArrowheads="1"/>
            </p:cNvPicPr>
            <p:nvPr/>
          </p:nvPicPr>
          <p:blipFill>
            <a:blip r:embed="rId38"/>
            <a:srcRect/>
            <a:stretch>
              <a:fillRect/>
            </a:stretch>
          </p:blipFill>
          <p:spPr bwMode="auto">
            <a:xfrm>
              <a:off x="4462" y="856"/>
              <a:ext cx="759" cy="2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18" name="Text Box 107"/>
            <p:cNvSpPr txBox="1">
              <a:spLocks noChangeArrowheads="1"/>
            </p:cNvSpPr>
            <p:nvPr/>
          </p:nvSpPr>
          <p:spPr bwMode="auto">
            <a:xfrm>
              <a:off x="4507" y="883"/>
              <a:ext cx="670" cy="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lnSpc>
                  <a:spcPct val="90000"/>
                </a:lnSpc>
                <a:buClrTx/>
                <a:buFontTx/>
                <a:buNone/>
                <a:defRPr/>
              </a:pPr>
              <a:r>
                <a:rPr lang="de-DE" sz="1000" b="1" dirty="0" smtClean="0">
                  <a:solidFill>
                    <a:srgbClr val="FFFFFF"/>
                  </a:solidFill>
                  <a:ea typeface="宋体" pitchFamily="2" charset="-122"/>
                  <a:cs typeface="MS Gothic" charset="0"/>
                </a:rPr>
                <a:t>IBM Worklight</a:t>
              </a:r>
            </a:p>
          </p:txBody>
        </p:sp>
      </p:grpSp>
      <p:grpSp>
        <p:nvGrpSpPr>
          <p:cNvPr id="24606" name="Group 108"/>
          <p:cNvGrpSpPr>
            <a:grpSpLocks/>
          </p:cNvGrpSpPr>
          <p:nvPr/>
        </p:nvGrpSpPr>
        <p:grpSpPr bwMode="auto">
          <a:xfrm>
            <a:off x="6302375" y="852488"/>
            <a:ext cx="414338" cy="766222"/>
            <a:chOff x="3970" y="403"/>
            <a:chExt cx="261" cy="363"/>
          </a:xfrm>
        </p:grpSpPr>
        <p:pic>
          <p:nvPicPr>
            <p:cNvPr id="24615" name="Picture 109"/>
            <p:cNvPicPr>
              <a:picLocks noChangeAspect="1" noChangeArrowheads="1"/>
            </p:cNvPicPr>
            <p:nvPr/>
          </p:nvPicPr>
          <p:blipFill>
            <a:blip r:embed="rId39"/>
            <a:srcRect/>
            <a:stretch>
              <a:fillRect/>
            </a:stretch>
          </p:blipFill>
          <p:spPr bwMode="auto">
            <a:xfrm>
              <a:off x="3970" y="403"/>
              <a:ext cx="261" cy="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16" name="Text Box 110"/>
            <p:cNvSpPr txBox="1">
              <a:spLocks noChangeArrowheads="1"/>
            </p:cNvSpPr>
            <p:nvPr/>
          </p:nvSpPr>
          <p:spPr bwMode="auto">
            <a:xfrm>
              <a:off x="3979" y="669"/>
              <a:ext cx="244" cy="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lnSpc>
                  <a:spcPct val="90000"/>
                </a:lnSpc>
                <a:buClrTx/>
                <a:buFontTx/>
                <a:buNone/>
                <a:defRPr/>
              </a:pPr>
              <a:r>
                <a:rPr lang="zh-CN" altLang="en-US" sz="800" b="1" dirty="0" smtClean="0">
                  <a:ea typeface="宋体" pitchFamily="2" charset="-122"/>
                  <a:cs typeface="MS Gothic" charset="0"/>
                </a:rPr>
                <a:t>手机</a:t>
              </a:r>
              <a:endParaRPr lang="en-US" sz="800" b="1" dirty="0" smtClean="0">
                <a:ea typeface="宋体" pitchFamily="2" charset="-122"/>
                <a:cs typeface="MS Gothic" charset="0"/>
              </a:endParaRPr>
            </a:p>
          </p:txBody>
        </p:sp>
      </p:grpSp>
      <p:grpSp>
        <p:nvGrpSpPr>
          <p:cNvPr id="24607" name="Group 111"/>
          <p:cNvGrpSpPr>
            <a:grpSpLocks/>
          </p:cNvGrpSpPr>
          <p:nvPr/>
        </p:nvGrpSpPr>
        <p:grpSpPr bwMode="auto">
          <a:xfrm>
            <a:off x="2705100" y="858839"/>
            <a:ext cx="611188" cy="759872"/>
            <a:chOff x="1704" y="406"/>
            <a:chExt cx="385" cy="360"/>
          </a:xfrm>
        </p:grpSpPr>
        <p:grpSp>
          <p:nvGrpSpPr>
            <p:cNvPr id="24611" name="Group 112"/>
            <p:cNvGrpSpPr>
              <a:grpSpLocks/>
            </p:cNvGrpSpPr>
            <p:nvPr/>
          </p:nvGrpSpPr>
          <p:grpSpPr bwMode="auto">
            <a:xfrm>
              <a:off x="1704" y="406"/>
              <a:ext cx="385" cy="257"/>
              <a:chOff x="1704" y="406"/>
              <a:chExt cx="385" cy="257"/>
            </a:xfrm>
          </p:grpSpPr>
          <p:sp>
            <p:nvSpPr>
              <p:cNvPr id="24613" name="AutoShape 113"/>
              <p:cNvSpPr>
                <a:spLocks noChangeArrowheads="1"/>
              </p:cNvSpPr>
              <p:nvPr/>
            </p:nvSpPr>
            <p:spPr bwMode="auto">
              <a:xfrm>
                <a:off x="1709" y="406"/>
                <a:ext cx="380" cy="257"/>
              </a:xfrm>
              <a:prstGeom prst="roundRect">
                <a:avLst>
                  <a:gd name="adj" fmla="val 16667"/>
                </a:avLst>
              </a:prstGeom>
              <a:solidFill>
                <a:srgbClr val="00B0F0"/>
              </a:solidFill>
              <a:ln w="38160">
                <a:solidFill>
                  <a:srgbClr val="FFFFFF"/>
                </a:solidFill>
                <a:miter lim="800000"/>
                <a:headEnd/>
                <a:tailEnd/>
              </a:ln>
              <a:effectLst>
                <a:outerShdw blurRad="63500" dist="20160" dir="5400000" algn="ctr" rotWithShape="0">
                  <a:srgbClr val="000000">
                    <a:alpha val="38033"/>
                  </a:srgbClr>
                </a:outerShdw>
              </a:effectLst>
            </p:spPr>
            <p:txBody>
              <a:bodyPr wrap="none" anchor="ctr"/>
              <a:lstStyle/>
              <a:p>
                <a:pPr>
                  <a:defRPr/>
                </a:pPr>
                <a:endParaRPr lang="en-US" altLang="zh-CN" dirty="0">
                  <a:ea typeface="宋体" pitchFamily="2" charset="-122"/>
                </a:endParaRPr>
              </a:p>
            </p:txBody>
          </p:sp>
          <p:sp>
            <p:nvSpPr>
              <p:cNvPr id="24614" name="Line 114"/>
              <p:cNvSpPr>
                <a:spLocks noChangeShapeType="1"/>
              </p:cNvSpPr>
              <p:nvPr/>
            </p:nvSpPr>
            <p:spPr bwMode="auto">
              <a:xfrm>
                <a:off x="1704" y="434"/>
                <a:ext cx="380" cy="0"/>
              </a:xfrm>
              <a:prstGeom prst="line">
                <a:avLst/>
              </a:prstGeom>
              <a:noFill/>
              <a:ln w="7632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Font typeface="Times New Roman" charset="0"/>
                  <a:buNone/>
                  <a:defRPr/>
                </a:pPr>
                <a:endParaRPr lang="en-US" dirty="0">
                  <a:latin typeface="Arial" charset="0"/>
                  <a:ea typeface="宋体" pitchFamily="2" charset="-122"/>
                  <a:cs typeface="MS Gothic" charset="0"/>
                </a:endParaRPr>
              </a:p>
            </p:txBody>
          </p:sp>
        </p:grpSp>
        <p:sp>
          <p:nvSpPr>
            <p:cNvPr id="24612" name="Text Box 115"/>
            <p:cNvSpPr txBox="1">
              <a:spLocks noChangeArrowheads="1"/>
            </p:cNvSpPr>
            <p:nvPr/>
          </p:nvSpPr>
          <p:spPr bwMode="auto">
            <a:xfrm>
              <a:off x="1742" y="669"/>
              <a:ext cx="341" cy="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lnSpc>
                  <a:spcPct val="90000"/>
                </a:lnSpc>
                <a:buClrTx/>
                <a:buFontTx/>
                <a:buNone/>
                <a:defRPr/>
              </a:pPr>
              <a:r>
                <a:rPr lang="zh-CN" altLang="en-US" sz="800" b="1" dirty="0" smtClean="0">
                  <a:ea typeface="宋体" pitchFamily="2" charset="-122"/>
                  <a:cs typeface="MS Gothic" charset="0"/>
                </a:rPr>
                <a:t>浏览器</a:t>
              </a:r>
              <a:endParaRPr lang="en-US" sz="800" b="1" dirty="0" smtClean="0">
                <a:ea typeface="宋体" pitchFamily="2" charset="-122"/>
                <a:cs typeface="MS Gothic" charset="0"/>
              </a:endParaRPr>
            </a:p>
          </p:txBody>
        </p:sp>
      </p:grpSp>
      <p:grpSp>
        <p:nvGrpSpPr>
          <p:cNvPr id="24608" name="Group 116"/>
          <p:cNvGrpSpPr>
            <a:grpSpLocks/>
          </p:cNvGrpSpPr>
          <p:nvPr/>
        </p:nvGrpSpPr>
        <p:grpSpPr bwMode="auto">
          <a:xfrm>
            <a:off x="4352925" y="852488"/>
            <a:ext cx="871538" cy="766222"/>
            <a:chOff x="2742" y="403"/>
            <a:chExt cx="549" cy="363"/>
          </a:xfrm>
        </p:grpSpPr>
        <p:pic>
          <p:nvPicPr>
            <p:cNvPr id="24609" name="Picture 117"/>
            <p:cNvPicPr>
              <a:picLocks noChangeAspect="1" noChangeArrowheads="1"/>
            </p:cNvPicPr>
            <p:nvPr/>
          </p:nvPicPr>
          <p:blipFill>
            <a:blip r:embed="rId39"/>
            <a:srcRect/>
            <a:stretch>
              <a:fillRect/>
            </a:stretch>
          </p:blipFill>
          <p:spPr bwMode="auto">
            <a:xfrm>
              <a:off x="2742" y="403"/>
              <a:ext cx="549" cy="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10" name="Text Box 118"/>
            <p:cNvSpPr txBox="1">
              <a:spLocks noChangeArrowheads="1"/>
            </p:cNvSpPr>
            <p:nvPr/>
          </p:nvSpPr>
          <p:spPr bwMode="auto">
            <a:xfrm>
              <a:off x="2830" y="669"/>
              <a:ext cx="373" cy="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lnSpc>
                  <a:spcPct val="90000"/>
                </a:lnSpc>
                <a:buClrTx/>
                <a:buFontTx/>
                <a:buNone/>
                <a:defRPr/>
              </a:pPr>
              <a:r>
                <a:rPr lang="zh-CN" altLang="en-US" sz="800" b="1" dirty="0" smtClean="0">
                  <a:ea typeface="宋体" pitchFamily="2" charset="-122"/>
                  <a:cs typeface="MS Gothic" charset="0"/>
                </a:rPr>
                <a:t>平板电脑</a:t>
              </a:r>
              <a:endParaRPr lang="en-US" sz="800" b="1" dirty="0" smtClean="0">
                <a:ea typeface="宋体" pitchFamily="2" charset="-122"/>
                <a:cs typeface="MS Gothic"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CN" altLang="en-US" sz="2000" b="1" dirty="0" smtClean="0">
                <a:solidFill>
                  <a:schemeClr val="tx1"/>
                </a:solidFill>
              </a:rPr>
              <a:t>主题</a:t>
            </a:r>
            <a:endParaRPr lang="en-US" sz="2000" b="1" dirty="0" smtClean="0">
              <a:solidFill>
                <a:schemeClr val="tx1"/>
              </a:solidFill>
            </a:endParaRPr>
          </a:p>
        </p:txBody>
      </p:sp>
      <p:sp>
        <p:nvSpPr>
          <p:cNvPr id="7171" name="Rectangle 3"/>
          <p:cNvSpPr>
            <a:spLocks noGrp="1" noChangeArrowheads="1"/>
          </p:cNvSpPr>
          <p:nvPr>
            <p:ph type="body" idx="1"/>
          </p:nvPr>
        </p:nvSpPr>
        <p:spPr/>
        <p:txBody>
          <a:bodyPr/>
          <a:lstStyle/>
          <a:p>
            <a:pPr eaLnBrk="1" hangingPunct="1">
              <a:buFont typeface="Wingdings" pitchFamily="2" charset="2"/>
              <a:buChar char="q"/>
            </a:pPr>
            <a:r>
              <a:rPr lang="en-US" altLang="zh-CN" sz="2000" dirty="0" smtClean="0">
                <a:solidFill>
                  <a:schemeClr val="folHlink"/>
                </a:solidFill>
              </a:rPr>
              <a:t> </a:t>
            </a:r>
            <a:r>
              <a:rPr lang="en-US" altLang="zh-CN" sz="2000" dirty="0" smtClean="0">
                <a:solidFill>
                  <a:schemeClr val="tx1"/>
                </a:solidFill>
              </a:rPr>
              <a:t>IBM </a:t>
            </a:r>
            <a:r>
              <a:rPr lang="zh-CN" altLang="en-US" sz="2000" dirty="0" smtClean="0">
                <a:solidFill>
                  <a:schemeClr val="tx1"/>
                </a:solidFill>
              </a:rPr>
              <a:t>智慧团队的人才分析</a:t>
            </a:r>
            <a:endParaRPr lang="en-US" altLang="zh-CN" sz="2000" dirty="0" smtClean="0">
              <a:solidFill>
                <a:schemeClr val="tx1"/>
              </a:solidFill>
            </a:endParaRPr>
          </a:p>
          <a:p>
            <a:pPr eaLnBrk="1" hangingPunct="1">
              <a:buFont typeface="Wingdings" pitchFamily="2" charset="2"/>
              <a:buChar char="q"/>
            </a:pPr>
            <a:r>
              <a:rPr lang="en-US" altLang="zh-CN" sz="2000" dirty="0" smtClean="0">
                <a:solidFill>
                  <a:schemeClr val="tx1"/>
                </a:solidFill>
              </a:rPr>
              <a:t> </a:t>
            </a:r>
            <a:r>
              <a:rPr lang="zh-CN" altLang="en-US" sz="2000" dirty="0" smtClean="0">
                <a:solidFill>
                  <a:schemeClr val="tx1"/>
                </a:solidFill>
              </a:rPr>
              <a:t>启用人才分析</a:t>
            </a:r>
            <a:endParaRPr lang="en-US" altLang="zh-CN" sz="2000" dirty="0" smtClean="0">
              <a:solidFill>
                <a:schemeClr val="tx1"/>
              </a:solidFill>
            </a:endParaRPr>
          </a:p>
          <a:p>
            <a:pPr eaLnBrk="1" hangingPunct="1">
              <a:buFont typeface="Wingdings" pitchFamily="2" charset="2"/>
              <a:buChar char="q"/>
            </a:pPr>
            <a:endParaRPr lang="en-US" altLang="zh-CN" sz="2000" dirty="0" smtClean="0">
              <a:solidFill>
                <a:schemeClr val="folHlink"/>
              </a:solidFill>
            </a:endParaRPr>
          </a:p>
          <a:p>
            <a:pPr eaLnBrk="1" hangingPunct="1">
              <a:buFont typeface="Wingdings" pitchFamily="2" charset="2"/>
              <a:buChar char="q"/>
            </a:pPr>
            <a:endParaRPr lang="en-US" altLang="zh-CN"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1547813"/>
            <a:ext cx="5768975" cy="4054475"/>
          </a:xfrm>
          <a:prstGeom prst="rect">
            <a:avLst/>
          </a:prstGeom>
          <a:noFill/>
          <a:ln>
            <a:noFill/>
          </a:ln>
          <a:effectLst>
            <a:outerShdw blurRad="63500" dist="38184" dir="2700000" algn="ctr" rotWithShape="0">
              <a:srgbClr val="000000">
                <a:alpha val="4303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Lst>
        </p:spPr>
      </p:pic>
      <p:sp>
        <p:nvSpPr>
          <p:cNvPr id="25603" name="Rectangle 3"/>
          <p:cNvSpPr>
            <a:spLocks noGrp="1" noChangeArrowheads="1"/>
          </p:cNvSpPr>
          <p:nvPr>
            <p:ph type="title"/>
          </p:nvPr>
        </p:nvSpPr>
        <p:spPr>
          <a:xfrm>
            <a:off x="292100" y="636588"/>
            <a:ext cx="8788695" cy="490537"/>
          </a:xfrm>
        </p:spPr>
        <p:txBody>
          <a:bodyPr/>
          <a:lstStyle/>
          <a:p>
            <a:pPr eaLnBrk="1" hangingPunct="1"/>
            <a:r>
              <a:rPr lang="zh-CN" altLang="en-US" sz="2400" b="1" dirty="0" smtClean="0">
                <a:solidFill>
                  <a:schemeClr val="tx1"/>
                </a:solidFill>
              </a:rPr>
              <a:t>由</a:t>
            </a:r>
            <a:r>
              <a:rPr lang="en-US" altLang="zh-CN" sz="2400" b="1" dirty="0" smtClean="0">
                <a:solidFill>
                  <a:schemeClr val="tx1"/>
                </a:solidFill>
              </a:rPr>
              <a:t>IBM Watson Foundations</a:t>
            </a:r>
            <a:r>
              <a:rPr lang="zh-CN" altLang="en-US" sz="2400" b="1" dirty="0" smtClean="0">
                <a:solidFill>
                  <a:schemeClr val="tx1"/>
                </a:solidFill>
              </a:rPr>
              <a:t>大数据</a:t>
            </a:r>
            <a:r>
              <a:rPr lang="zh-CN" altLang="en-US" sz="2400" b="1" dirty="0">
                <a:solidFill>
                  <a:schemeClr val="tx1"/>
                </a:solidFill>
              </a:rPr>
              <a:t>与</a:t>
            </a:r>
            <a:r>
              <a:rPr lang="zh-CN" altLang="en-US" sz="2400" b="1" dirty="0" smtClean="0">
                <a:solidFill>
                  <a:schemeClr val="tx1"/>
                </a:solidFill>
              </a:rPr>
              <a:t>分析能力支持的人才分析</a:t>
            </a:r>
            <a:endParaRPr lang="en-US" sz="2400" b="1" dirty="0" smtClean="0">
              <a:solidFill>
                <a:schemeClr val="tx1"/>
              </a:solidFill>
            </a:endParaRPr>
          </a:p>
        </p:txBody>
      </p:sp>
      <p:sp>
        <p:nvSpPr>
          <p:cNvPr id="25606" name="AutoShape 54"/>
          <p:cNvSpPr>
            <a:spLocks/>
          </p:cNvSpPr>
          <p:nvPr/>
        </p:nvSpPr>
        <p:spPr bwMode="auto">
          <a:xfrm>
            <a:off x="5318125" y="3271838"/>
            <a:ext cx="280988" cy="3241675"/>
          </a:xfrm>
          <a:prstGeom prst="leftBrace">
            <a:avLst>
              <a:gd name="adj1" fmla="val 96139"/>
              <a:gd name="adj2" fmla="val 25755"/>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tLang="zh-CN" dirty="0">
              <a:ea typeface="宋体" pitchFamily="2" charset="-122"/>
            </a:endParaRPr>
          </a:p>
        </p:txBody>
      </p:sp>
      <p:grpSp>
        <p:nvGrpSpPr>
          <p:cNvPr id="2" name="Group 40"/>
          <p:cNvGrpSpPr>
            <a:grpSpLocks/>
          </p:cNvGrpSpPr>
          <p:nvPr/>
        </p:nvGrpSpPr>
        <p:grpSpPr bwMode="auto">
          <a:xfrm>
            <a:off x="5778500" y="3071813"/>
            <a:ext cx="3341688" cy="4021137"/>
            <a:chOff x="1052" y="856"/>
            <a:chExt cx="3478" cy="257"/>
          </a:xfrm>
        </p:grpSpPr>
        <p:pic>
          <p:nvPicPr>
            <p:cNvPr id="57" name="Picture 41"/>
            <p:cNvPicPr>
              <a:picLocks noChangeAspect="1" noChangeArrowheads="1"/>
            </p:cNvPicPr>
            <p:nvPr/>
          </p:nvPicPr>
          <p:blipFill>
            <a:blip r:embed="rId3"/>
            <a:srcRect/>
            <a:stretch>
              <a:fillRect/>
            </a:stretch>
          </p:blipFill>
          <p:spPr bwMode="auto">
            <a:xfrm>
              <a:off x="1052" y="856"/>
              <a:ext cx="3478" cy="2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8" name="Text Box 42"/>
            <p:cNvSpPr txBox="1">
              <a:spLocks noChangeArrowheads="1"/>
            </p:cNvSpPr>
            <p:nvPr/>
          </p:nvSpPr>
          <p:spPr bwMode="auto">
            <a:xfrm>
              <a:off x="1095" y="883"/>
              <a:ext cx="3394" cy="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lnSpc>
                  <a:spcPct val="90000"/>
                </a:lnSpc>
                <a:buClrTx/>
                <a:buFontTx/>
                <a:buNone/>
                <a:defRPr/>
              </a:pPr>
              <a:endParaRPr lang="de-DE" sz="1000" b="1" dirty="0" smtClean="0">
                <a:solidFill>
                  <a:srgbClr val="FFFFFF"/>
                </a:solidFill>
                <a:ea typeface="宋体" pitchFamily="2" charset="-122"/>
                <a:cs typeface="MS Gothic" charset="0"/>
              </a:endParaRPr>
            </a:p>
          </p:txBody>
        </p:sp>
      </p:grpSp>
      <p:pic>
        <p:nvPicPr>
          <p:cNvPr id="60" name="Picture 38"/>
          <p:cNvPicPr>
            <a:picLocks noChangeAspect="1" noChangeArrowheads="1"/>
          </p:cNvPicPr>
          <p:nvPr/>
        </p:nvPicPr>
        <p:blipFill>
          <a:blip r:embed="rId4"/>
          <a:srcRect/>
          <a:stretch>
            <a:fillRect/>
          </a:stretch>
        </p:blipFill>
        <p:spPr bwMode="auto">
          <a:xfrm>
            <a:off x="6113463" y="3865563"/>
            <a:ext cx="620712" cy="865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9" name="Text Box 39"/>
          <p:cNvSpPr txBox="1">
            <a:spLocks noChangeArrowheads="1"/>
          </p:cNvSpPr>
          <p:nvPr/>
        </p:nvSpPr>
        <p:spPr bwMode="auto">
          <a:xfrm>
            <a:off x="6192838" y="3937000"/>
            <a:ext cx="461962"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1200" b="1" dirty="0">
                <a:solidFill>
                  <a:srgbClr val="FFFFFF"/>
                </a:solidFill>
                <a:ea typeface="宋体" pitchFamily="2" charset="-122"/>
              </a:rPr>
              <a:t>决策</a:t>
            </a:r>
            <a:endParaRPr lang="en-US" altLang="zh-CN" sz="1200" b="1" dirty="0">
              <a:solidFill>
                <a:srgbClr val="FFFFFF"/>
              </a:solidFill>
              <a:ea typeface="宋体" pitchFamily="2" charset="-122"/>
            </a:endParaRPr>
          </a:p>
          <a:p>
            <a:pPr eaLnBrk="1" hangingPunct="1">
              <a:buClrTx/>
              <a:buFontTx/>
              <a:buNone/>
            </a:pPr>
            <a:r>
              <a:rPr lang="zh-CN" altLang="en-US" sz="1200" b="1" dirty="0">
                <a:solidFill>
                  <a:srgbClr val="FFFFFF"/>
                </a:solidFill>
                <a:ea typeface="宋体" pitchFamily="2" charset="-122"/>
              </a:rPr>
              <a:t>管理</a:t>
            </a:r>
            <a:endParaRPr lang="de-DE" sz="1200" b="1" dirty="0">
              <a:solidFill>
                <a:srgbClr val="FFFFFF"/>
              </a:solidFill>
              <a:ea typeface="宋体" pitchFamily="2" charset="-122"/>
            </a:endParaRPr>
          </a:p>
        </p:txBody>
      </p:sp>
      <p:pic>
        <p:nvPicPr>
          <p:cNvPr id="61" name="Picture 38"/>
          <p:cNvPicPr>
            <a:picLocks noChangeAspect="1" noChangeArrowheads="1"/>
          </p:cNvPicPr>
          <p:nvPr/>
        </p:nvPicPr>
        <p:blipFill>
          <a:blip r:embed="rId4"/>
          <a:srcRect/>
          <a:stretch>
            <a:fillRect/>
          </a:stretch>
        </p:blipFill>
        <p:spPr bwMode="auto">
          <a:xfrm>
            <a:off x="6807200" y="3865563"/>
            <a:ext cx="620713" cy="865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2" name="Text Box 39"/>
          <p:cNvSpPr txBox="1">
            <a:spLocks noChangeArrowheads="1"/>
          </p:cNvSpPr>
          <p:nvPr/>
        </p:nvSpPr>
        <p:spPr bwMode="auto">
          <a:xfrm>
            <a:off x="6886575" y="3937000"/>
            <a:ext cx="461963"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1200" b="1" dirty="0" smtClean="0">
                <a:solidFill>
                  <a:srgbClr val="FFFFFF"/>
                </a:solidFill>
                <a:ea typeface="宋体" pitchFamily="2" charset="-122"/>
              </a:rPr>
              <a:t>内容</a:t>
            </a:r>
            <a:endParaRPr lang="en-US" altLang="zh-CN" sz="1200" b="1" dirty="0" smtClean="0">
              <a:solidFill>
                <a:srgbClr val="FFFFFF"/>
              </a:solidFill>
              <a:ea typeface="宋体" pitchFamily="2" charset="-122"/>
            </a:endParaRPr>
          </a:p>
          <a:p>
            <a:pPr eaLnBrk="1" hangingPunct="1">
              <a:buClrTx/>
              <a:buFontTx/>
              <a:buNone/>
            </a:pPr>
            <a:r>
              <a:rPr lang="zh-CN" altLang="en-US" sz="1200" b="1" dirty="0" smtClean="0">
                <a:solidFill>
                  <a:srgbClr val="FFFFFF"/>
                </a:solidFill>
                <a:ea typeface="宋体" pitchFamily="2" charset="-122"/>
              </a:rPr>
              <a:t>分析</a:t>
            </a:r>
            <a:endParaRPr lang="de-DE" sz="1200" b="1" dirty="0">
              <a:solidFill>
                <a:srgbClr val="FFFFFF"/>
              </a:solidFill>
              <a:ea typeface="宋体" pitchFamily="2" charset="-122"/>
            </a:endParaRPr>
          </a:p>
        </p:txBody>
      </p:sp>
      <p:pic>
        <p:nvPicPr>
          <p:cNvPr id="63" name="Picture 38"/>
          <p:cNvPicPr>
            <a:picLocks noChangeAspect="1" noChangeArrowheads="1"/>
          </p:cNvPicPr>
          <p:nvPr/>
        </p:nvPicPr>
        <p:blipFill>
          <a:blip r:embed="rId4"/>
          <a:srcRect/>
          <a:stretch>
            <a:fillRect/>
          </a:stretch>
        </p:blipFill>
        <p:spPr bwMode="auto">
          <a:xfrm>
            <a:off x="7531100" y="3865563"/>
            <a:ext cx="620713" cy="865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4" name="Text Box 39"/>
          <p:cNvSpPr txBox="1">
            <a:spLocks noChangeArrowheads="1"/>
          </p:cNvSpPr>
          <p:nvPr/>
        </p:nvSpPr>
        <p:spPr bwMode="auto">
          <a:xfrm>
            <a:off x="7610475" y="3937000"/>
            <a:ext cx="461963"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1200" b="1" dirty="0" smtClean="0">
                <a:solidFill>
                  <a:srgbClr val="FFFFFF"/>
                </a:solidFill>
                <a:ea typeface="宋体" pitchFamily="2" charset="-122"/>
              </a:rPr>
              <a:t>计划与</a:t>
            </a:r>
            <a:endParaRPr lang="en-US" altLang="zh-CN" sz="1200" b="1" dirty="0">
              <a:solidFill>
                <a:srgbClr val="FFFFFF"/>
              </a:solidFill>
              <a:ea typeface="宋体" pitchFamily="2" charset="-122"/>
            </a:endParaRPr>
          </a:p>
          <a:p>
            <a:pPr eaLnBrk="1" hangingPunct="1">
              <a:buClrTx/>
              <a:buFontTx/>
              <a:buNone/>
            </a:pPr>
            <a:r>
              <a:rPr lang="zh-CN" altLang="en-US" sz="1200" b="1" dirty="0" smtClean="0">
                <a:solidFill>
                  <a:srgbClr val="FFFFFF"/>
                </a:solidFill>
                <a:ea typeface="宋体" pitchFamily="2" charset="-122"/>
              </a:rPr>
              <a:t>预测</a:t>
            </a:r>
            <a:endParaRPr lang="de-DE" sz="1200" b="1" dirty="0">
              <a:solidFill>
                <a:srgbClr val="FFFFFF"/>
              </a:solidFill>
              <a:ea typeface="宋体" pitchFamily="2" charset="-122"/>
            </a:endParaRPr>
          </a:p>
        </p:txBody>
      </p:sp>
      <p:pic>
        <p:nvPicPr>
          <p:cNvPr id="65" name="Picture 38"/>
          <p:cNvPicPr>
            <a:picLocks noChangeAspect="1" noChangeArrowheads="1"/>
          </p:cNvPicPr>
          <p:nvPr/>
        </p:nvPicPr>
        <p:blipFill>
          <a:blip r:embed="rId4"/>
          <a:srcRect/>
          <a:stretch>
            <a:fillRect/>
          </a:stretch>
        </p:blipFill>
        <p:spPr bwMode="auto">
          <a:xfrm>
            <a:off x="8243888" y="3863975"/>
            <a:ext cx="620712" cy="865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6" name="Text Box 39"/>
          <p:cNvSpPr txBox="1">
            <a:spLocks noChangeArrowheads="1"/>
          </p:cNvSpPr>
          <p:nvPr/>
        </p:nvSpPr>
        <p:spPr bwMode="auto">
          <a:xfrm>
            <a:off x="8323263" y="3937000"/>
            <a:ext cx="46196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1200" b="1" dirty="0" smtClean="0">
                <a:solidFill>
                  <a:srgbClr val="FFFFFF"/>
                </a:solidFill>
                <a:ea typeface="宋体" pitchFamily="2" charset="-122"/>
              </a:rPr>
              <a:t>发现与</a:t>
            </a:r>
            <a:endParaRPr lang="en-US" altLang="zh-CN" sz="1200" b="1" dirty="0">
              <a:solidFill>
                <a:srgbClr val="FFFFFF"/>
              </a:solidFill>
              <a:ea typeface="宋体" pitchFamily="2" charset="-122"/>
            </a:endParaRPr>
          </a:p>
          <a:p>
            <a:pPr eaLnBrk="1" hangingPunct="1">
              <a:buClrTx/>
              <a:buFontTx/>
              <a:buNone/>
            </a:pPr>
            <a:r>
              <a:rPr lang="zh-CN" altLang="en-US" sz="1200" b="1" dirty="0">
                <a:solidFill>
                  <a:srgbClr val="FFFFFF"/>
                </a:solidFill>
                <a:ea typeface="宋体" pitchFamily="2" charset="-122"/>
              </a:rPr>
              <a:t>探索</a:t>
            </a:r>
            <a:endParaRPr lang="en-US" altLang="zh-CN" sz="1200" b="1" dirty="0">
              <a:solidFill>
                <a:srgbClr val="FFFFFF"/>
              </a:solidFill>
              <a:ea typeface="宋体" pitchFamily="2" charset="-122"/>
            </a:endParaRPr>
          </a:p>
        </p:txBody>
      </p:sp>
      <p:sp>
        <p:nvSpPr>
          <p:cNvPr id="67" name="Text Box 39"/>
          <p:cNvSpPr txBox="1">
            <a:spLocks noChangeArrowheads="1"/>
          </p:cNvSpPr>
          <p:nvPr/>
        </p:nvSpPr>
        <p:spPr bwMode="auto">
          <a:xfrm>
            <a:off x="6810375" y="3538538"/>
            <a:ext cx="143986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en-US" altLang="zh-CN" sz="1400" dirty="0" smtClean="0">
                <a:solidFill>
                  <a:srgbClr val="FFFFFF"/>
                </a:solidFill>
                <a:ea typeface="宋体" pitchFamily="2" charset="-122"/>
              </a:rPr>
              <a:t>Watson Foundations</a:t>
            </a:r>
            <a:endParaRPr lang="en-US" altLang="zh-CN" sz="1400" dirty="0">
              <a:solidFill>
                <a:srgbClr val="FFFFFF"/>
              </a:solidFill>
              <a:ea typeface="宋体" pitchFamily="2" charset="-122"/>
            </a:endParaRPr>
          </a:p>
        </p:txBody>
      </p:sp>
      <p:sp>
        <p:nvSpPr>
          <p:cNvPr id="68" name="Text Box 39"/>
          <p:cNvSpPr txBox="1">
            <a:spLocks noChangeArrowheads="1"/>
          </p:cNvSpPr>
          <p:nvPr/>
        </p:nvSpPr>
        <p:spPr bwMode="auto">
          <a:xfrm>
            <a:off x="6915150" y="4729163"/>
            <a:ext cx="143986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1400" dirty="0">
                <a:solidFill>
                  <a:srgbClr val="FFFFFF"/>
                </a:solidFill>
                <a:ea typeface="宋体" pitchFamily="2" charset="-122"/>
              </a:rPr>
              <a:t>商业</a:t>
            </a:r>
            <a:r>
              <a:rPr lang="zh-CN" altLang="en-US" sz="1400" dirty="0" smtClean="0">
                <a:solidFill>
                  <a:srgbClr val="FFFFFF"/>
                </a:solidFill>
                <a:ea typeface="宋体" pitchFamily="2" charset="-122"/>
              </a:rPr>
              <a:t>智能与预测</a:t>
            </a:r>
            <a:r>
              <a:rPr lang="zh-CN" altLang="en-US" sz="1400" dirty="0">
                <a:solidFill>
                  <a:srgbClr val="FFFFFF"/>
                </a:solidFill>
                <a:ea typeface="宋体" pitchFamily="2" charset="-122"/>
              </a:rPr>
              <a:t>分</a:t>
            </a:r>
            <a:r>
              <a:rPr lang="zh-CN" altLang="en-US" sz="1400" b="1" dirty="0">
                <a:solidFill>
                  <a:srgbClr val="FFFFFF"/>
                </a:solidFill>
                <a:ea typeface="宋体" pitchFamily="2" charset="-122"/>
              </a:rPr>
              <a:t>析</a:t>
            </a:r>
            <a:endParaRPr lang="en-US" altLang="zh-CN" sz="1400" b="1" dirty="0">
              <a:solidFill>
                <a:srgbClr val="FFFFFF"/>
              </a:solidFill>
              <a:ea typeface="宋体" pitchFamily="2" charset="-122"/>
            </a:endParaRPr>
          </a:p>
        </p:txBody>
      </p:sp>
      <p:pic>
        <p:nvPicPr>
          <p:cNvPr id="69" name="Picture 38"/>
          <p:cNvPicPr>
            <a:picLocks noChangeAspect="1" noChangeArrowheads="1"/>
          </p:cNvPicPr>
          <p:nvPr/>
        </p:nvPicPr>
        <p:blipFill>
          <a:blip r:embed="rId4"/>
          <a:srcRect/>
          <a:stretch>
            <a:fillRect/>
          </a:stretch>
        </p:blipFill>
        <p:spPr bwMode="auto">
          <a:xfrm>
            <a:off x="5916613" y="4964112"/>
            <a:ext cx="1014412" cy="865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0" name="Text Box 39"/>
          <p:cNvSpPr txBox="1">
            <a:spLocks noChangeArrowheads="1"/>
          </p:cNvSpPr>
          <p:nvPr/>
        </p:nvSpPr>
        <p:spPr bwMode="auto">
          <a:xfrm>
            <a:off x="6192838" y="5037138"/>
            <a:ext cx="461962" cy="65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1200" b="1" dirty="0" smtClean="0">
                <a:solidFill>
                  <a:srgbClr val="FFFFFF"/>
                </a:solidFill>
                <a:ea typeface="宋体" pitchFamily="2" charset="-122"/>
              </a:rPr>
              <a:t>数据管理</a:t>
            </a:r>
            <a:endParaRPr lang="en-US" altLang="zh-CN" sz="1200" b="1" dirty="0" smtClean="0">
              <a:solidFill>
                <a:srgbClr val="FFFFFF"/>
              </a:solidFill>
              <a:ea typeface="宋体" pitchFamily="2" charset="-122"/>
            </a:endParaRPr>
          </a:p>
          <a:p>
            <a:pPr eaLnBrk="1" hangingPunct="1">
              <a:buClrTx/>
              <a:buFontTx/>
              <a:buNone/>
            </a:pPr>
            <a:r>
              <a:rPr lang="zh-CN" altLang="en-US" sz="1200" b="1" dirty="0" smtClean="0">
                <a:solidFill>
                  <a:srgbClr val="FFFFFF"/>
                </a:solidFill>
                <a:ea typeface="宋体" pitchFamily="2" charset="-122"/>
              </a:rPr>
              <a:t>与</a:t>
            </a:r>
            <a:endParaRPr lang="en-US" altLang="zh-CN" sz="1200" b="1" dirty="0">
              <a:solidFill>
                <a:srgbClr val="FFFFFF"/>
              </a:solidFill>
              <a:ea typeface="宋体" pitchFamily="2" charset="-122"/>
            </a:endParaRPr>
          </a:p>
          <a:p>
            <a:pPr eaLnBrk="1" hangingPunct="1">
              <a:buClrTx/>
              <a:buFontTx/>
              <a:buNone/>
            </a:pPr>
            <a:r>
              <a:rPr lang="zh-CN" altLang="en-US" sz="1200" b="1" dirty="0" smtClean="0">
                <a:solidFill>
                  <a:srgbClr val="FFFFFF"/>
                </a:solidFill>
                <a:ea typeface="宋体" pitchFamily="2" charset="-122"/>
              </a:rPr>
              <a:t>数据仓库</a:t>
            </a:r>
            <a:endParaRPr lang="de-DE" sz="1200" b="1" dirty="0">
              <a:solidFill>
                <a:srgbClr val="FFFFFF"/>
              </a:solidFill>
              <a:ea typeface="宋体" pitchFamily="2" charset="-122"/>
            </a:endParaRPr>
          </a:p>
        </p:txBody>
      </p:sp>
      <p:pic>
        <p:nvPicPr>
          <p:cNvPr id="71" name="Picture 38"/>
          <p:cNvPicPr>
            <a:picLocks noChangeAspect="1" noChangeArrowheads="1"/>
          </p:cNvPicPr>
          <p:nvPr/>
        </p:nvPicPr>
        <p:blipFill>
          <a:blip r:embed="rId4"/>
          <a:srcRect/>
          <a:stretch>
            <a:fillRect/>
          </a:stretch>
        </p:blipFill>
        <p:spPr bwMode="auto">
          <a:xfrm>
            <a:off x="6807200" y="4965700"/>
            <a:ext cx="620713" cy="865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2" name="Text Box 39"/>
          <p:cNvSpPr txBox="1">
            <a:spLocks noChangeArrowheads="1"/>
          </p:cNvSpPr>
          <p:nvPr/>
        </p:nvSpPr>
        <p:spPr bwMode="auto">
          <a:xfrm>
            <a:off x="6886575" y="5037138"/>
            <a:ext cx="461963" cy="65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en-US" altLang="zh-CN" sz="1200" b="1" dirty="0" err="1" smtClean="0">
                <a:solidFill>
                  <a:srgbClr val="FFFFFF"/>
                </a:solidFill>
                <a:ea typeface="宋体" pitchFamily="2" charset="-122"/>
              </a:rPr>
              <a:t>Hadoop</a:t>
            </a:r>
            <a:endParaRPr lang="en-US" altLang="zh-CN" sz="1200" b="1" dirty="0" smtClean="0">
              <a:solidFill>
                <a:srgbClr val="FFFFFF"/>
              </a:solidFill>
              <a:ea typeface="宋体" pitchFamily="2" charset="-122"/>
            </a:endParaRPr>
          </a:p>
          <a:p>
            <a:pPr eaLnBrk="1" hangingPunct="1">
              <a:buClrTx/>
              <a:buFontTx/>
              <a:buNone/>
            </a:pPr>
            <a:r>
              <a:rPr lang="zh-CN" altLang="en-US" sz="1200" b="1" dirty="0" smtClean="0">
                <a:solidFill>
                  <a:srgbClr val="FFFFFF"/>
                </a:solidFill>
                <a:ea typeface="宋体" pitchFamily="2" charset="-122"/>
              </a:rPr>
              <a:t>系统</a:t>
            </a:r>
            <a:endParaRPr lang="de-DE" sz="1200" b="1" dirty="0">
              <a:solidFill>
                <a:srgbClr val="FFFFFF"/>
              </a:solidFill>
              <a:ea typeface="宋体" pitchFamily="2" charset="-122"/>
            </a:endParaRPr>
          </a:p>
        </p:txBody>
      </p:sp>
      <p:pic>
        <p:nvPicPr>
          <p:cNvPr id="73" name="Picture 38"/>
          <p:cNvPicPr>
            <a:picLocks noChangeAspect="1" noChangeArrowheads="1"/>
          </p:cNvPicPr>
          <p:nvPr/>
        </p:nvPicPr>
        <p:blipFill>
          <a:blip r:embed="rId4"/>
          <a:srcRect/>
          <a:stretch>
            <a:fillRect/>
          </a:stretch>
        </p:blipFill>
        <p:spPr bwMode="auto">
          <a:xfrm>
            <a:off x="7531100" y="4965700"/>
            <a:ext cx="620713" cy="865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4" name="Text Box 39"/>
          <p:cNvSpPr txBox="1">
            <a:spLocks noChangeArrowheads="1"/>
          </p:cNvSpPr>
          <p:nvPr/>
        </p:nvSpPr>
        <p:spPr bwMode="auto">
          <a:xfrm>
            <a:off x="7610475" y="5037138"/>
            <a:ext cx="461963" cy="65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1200" b="1" dirty="0" smtClean="0">
                <a:solidFill>
                  <a:srgbClr val="FFFFFF"/>
                </a:solidFill>
                <a:ea typeface="宋体" pitchFamily="2" charset="-122"/>
              </a:rPr>
              <a:t>流计</a:t>
            </a:r>
            <a:endParaRPr lang="en-US" altLang="zh-CN" sz="1200" b="1" dirty="0">
              <a:solidFill>
                <a:srgbClr val="FFFFFF"/>
              </a:solidFill>
              <a:ea typeface="宋体" pitchFamily="2" charset="-122"/>
            </a:endParaRPr>
          </a:p>
          <a:p>
            <a:pPr eaLnBrk="1" hangingPunct="1">
              <a:buClrTx/>
              <a:buFontTx/>
              <a:buNone/>
            </a:pPr>
            <a:r>
              <a:rPr lang="zh-CN" altLang="en-US" sz="1200" b="1" dirty="0">
                <a:solidFill>
                  <a:srgbClr val="FFFFFF"/>
                </a:solidFill>
                <a:ea typeface="宋体" pitchFamily="2" charset="-122"/>
              </a:rPr>
              <a:t>算</a:t>
            </a:r>
            <a:endParaRPr lang="de-DE" sz="1200" b="1" dirty="0">
              <a:solidFill>
                <a:srgbClr val="FFFFFF"/>
              </a:solidFill>
              <a:ea typeface="宋体" pitchFamily="2" charset="-122"/>
            </a:endParaRPr>
          </a:p>
        </p:txBody>
      </p:sp>
      <p:pic>
        <p:nvPicPr>
          <p:cNvPr id="75" name="Picture 38"/>
          <p:cNvPicPr>
            <a:picLocks noChangeAspect="1" noChangeArrowheads="1"/>
          </p:cNvPicPr>
          <p:nvPr/>
        </p:nvPicPr>
        <p:blipFill>
          <a:blip r:embed="rId4"/>
          <a:srcRect/>
          <a:stretch>
            <a:fillRect/>
          </a:stretch>
        </p:blipFill>
        <p:spPr bwMode="auto">
          <a:xfrm>
            <a:off x="8243888" y="4964113"/>
            <a:ext cx="620712" cy="865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6" name="Text Box 39"/>
          <p:cNvSpPr txBox="1">
            <a:spLocks noChangeArrowheads="1"/>
          </p:cNvSpPr>
          <p:nvPr/>
        </p:nvSpPr>
        <p:spPr bwMode="auto">
          <a:xfrm>
            <a:off x="8323263" y="5037138"/>
            <a:ext cx="46196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1200" b="1" dirty="0">
                <a:solidFill>
                  <a:srgbClr val="FFFFFF"/>
                </a:solidFill>
                <a:ea typeface="宋体" pitchFamily="2" charset="-122"/>
              </a:rPr>
              <a:t>内容</a:t>
            </a:r>
            <a:endParaRPr lang="en-US" altLang="zh-CN" sz="1200" b="1" dirty="0">
              <a:solidFill>
                <a:srgbClr val="FFFFFF"/>
              </a:solidFill>
              <a:ea typeface="宋体" pitchFamily="2" charset="-122"/>
            </a:endParaRPr>
          </a:p>
          <a:p>
            <a:pPr eaLnBrk="1" hangingPunct="1">
              <a:buClrTx/>
              <a:buFontTx/>
              <a:buNone/>
            </a:pPr>
            <a:r>
              <a:rPr lang="zh-CN" altLang="en-US" sz="1200" b="1" dirty="0">
                <a:solidFill>
                  <a:srgbClr val="FFFFFF"/>
                </a:solidFill>
                <a:ea typeface="宋体" pitchFamily="2" charset="-122"/>
              </a:rPr>
              <a:t>管理</a:t>
            </a:r>
            <a:endParaRPr lang="en-US" altLang="zh-CN" sz="1200" b="1" dirty="0">
              <a:solidFill>
                <a:srgbClr val="FFFFFF"/>
              </a:solidFill>
              <a:ea typeface="宋体" pitchFamily="2" charset="-122"/>
            </a:endParaRPr>
          </a:p>
        </p:txBody>
      </p:sp>
      <p:sp>
        <p:nvSpPr>
          <p:cNvPr id="77" name="Text Box 39"/>
          <p:cNvSpPr txBox="1">
            <a:spLocks noChangeArrowheads="1"/>
          </p:cNvSpPr>
          <p:nvPr/>
        </p:nvSpPr>
        <p:spPr bwMode="auto">
          <a:xfrm>
            <a:off x="6827838" y="5830888"/>
            <a:ext cx="1439862"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MS Gothic" pitchFamily="49" charset="-128"/>
              </a:defRPr>
            </a:lvl9pPr>
          </a:lstStyle>
          <a:p>
            <a:pPr eaLnBrk="1" hangingPunct="1">
              <a:buClrTx/>
              <a:buFontTx/>
              <a:buNone/>
            </a:pPr>
            <a:r>
              <a:rPr lang="zh-CN" altLang="en-US" sz="1400" dirty="0">
                <a:solidFill>
                  <a:srgbClr val="FFFFFF"/>
                </a:solidFill>
                <a:ea typeface="宋体" pitchFamily="2" charset="-122"/>
              </a:rPr>
              <a:t>信息</a:t>
            </a:r>
            <a:r>
              <a:rPr lang="zh-CN" altLang="en-US" sz="1400" dirty="0" smtClean="0">
                <a:solidFill>
                  <a:srgbClr val="FFFFFF"/>
                </a:solidFill>
                <a:ea typeface="宋体" pitchFamily="2" charset="-122"/>
              </a:rPr>
              <a:t>集成与管理</a:t>
            </a:r>
            <a:endParaRPr lang="en-US" altLang="zh-CN" sz="1400" dirty="0">
              <a:solidFill>
                <a:srgbClr val="FFFFFF"/>
              </a:solidFill>
              <a:ea typeface="宋体" pitchFamily="2" charset="-122"/>
            </a:endParaRPr>
          </a:p>
        </p:txBody>
      </p:sp>
      <p:grpSp>
        <p:nvGrpSpPr>
          <p:cNvPr id="28" name="Group 5"/>
          <p:cNvGrpSpPr>
            <a:grpSpLocks/>
          </p:cNvGrpSpPr>
          <p:nvPr/>
        </p:nvGrpSpPr>
        <p:grpSpPr bwMode="auto">
          <a:xfrm>
            <a:off x="836613" y="2125663"/>
            <a:ext cx="3876675" cy="2720975"/>
            <a:chOff x="1010" y="856"/>
            <a:chExt cx="4215" cy="1578"/>
          </a:xfrm>
        </p:grpSpPr>
        <p:grpSp>
          <p:nvGrpSpPr>
            <p:cNvPr id="29" name="Group 6"/>
            <p:cNvGrpSpPr>
              <a:grpSpLocks/>
            </p:cNvGrpSpPr>
            <p:nvPr/>
          </p:nvGrpSpPr>
          <p:grpSpPr bwMode="auto">
            <a:xfrm>
              <a:off x="1052" y="1636"/>
              <a:ext cx="4173" cy="291"/>
              <a:chOff x="1052" y="1636"/>
              <a:chExt cx="4173" cy="291"/>
            </a:xfrm>
          </p:grpSpPr>
          <p:pic>
            <p:nvPicPr>
              <p:cNvPr id="9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 y="1636"/>
                <a:ext cx="4174" cy="2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7" name="Text Box 8"/>
              <p:cNvSpPr txBox="1">
                <a:spLocks noChangeArrowheads="1"/>
              </p:cNvSpPr>
              <p:nvPr/>
            </p:nvSpPr>
            <p:spPr bwMode="auto">
              <a:xfrm>
                <a:off x="1100" y="1666"/>
                <a:ext cx="4075"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9pPr>
              </a:lstStyle>
              <a:p>
                <a:pPr eaLnBrk="1" hangingPunct="1">
                  <a:lnSpc>
                    <a:spcPct val="90000"/>
                  </a:lnSpc>
                  <a:buClrTx/>
                  <a:buFontTx/>
                  <a:buNone/>
                  <a:defRPr/>
                </a:pPr>
                <a:r>
                  <a:rPr lang="zh-CN" altLang="en-US" sz="600" b="1" dirty="0">
                    <a:solidFill>
                      <a:srgbClr val="FFFFFF"/>
                    </a:solidFill>
                    <a:ea typeface="宋体" pitchFamily="2" charset="-122"/>
                  </a:rPr>
                  <a:t>企业社交网络</a:t>
                </a:r>
                <a:r>
                  <a:rPr lang="de-DE" altLang="zh-CN" sz="600" b="1" dirty="0">
                    <a:solidFill>
                      <a:srgbClr val="FFFFFF"/>
                    </a:solidFill>
                    <a:ea typeface="宋体" pitchFamily="2" charset="-122"/>
                  </a:rPr>
                  <a:t>– IBM</a:t>
                </a:r>
                <a:r>
                  <a:rPr lang="zh-CN" altLang="en-US" sz="600" b="1" dirty="0">
                    <a:solidFill>
                      <a:srgbClr val="FFFFFF"/>
                    </a:solidFill>
                    <a:ea typeface="宋体" pitchFamily="2" charset="-122"/>
                  </a:rPr>
                  <a:t>智慧云连接</a:t>
                </a:r>
                <a:endParaRPr lang="de-DE" altLang="zh-CN" sz="600" b="1" dirty="0">
                  <a:solidFill>
                    <a:srgbClr val="FFFFFF"/>
                  </a:solidFill>
                  <a:ea typeface="宋体" pitchFamily="2" charset="-122"/>
                </a:endParaRPr>
              </a:p>
            </p:txBody>
          </p:sp>
        </p:grpSp>
        <p:grpSp>
          <p:nvGrpSpPr>
            <p:cNvPr id="30" name="Group 9"/>
            <p:cNvGrpSpPr>
              <a:grpSpLocks/>
            </p:cNvGrpSpPr>
            <p:nvPr/>
          </p:nvGrpSpPr>
          <p:grpSpPr bwMode="auto">
            <a:xfrm>
              <a:off x="4216" y="1260"/>
              <a:ext cx="998" cy="409"/>
              <a:chOff x="4216" y="1260"/>
              <a:chExt cx="998" cy="409"/>
            </a:xfrm>
          </p:grpSpPr>
          <p:pic>
            <p:nvPicPr>
              <p:cNvPr id="9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5" y="1260"/>
                <a:ext cx="999"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5" name="Text Box 11"/>
              <p:cNvSpPr txBox="1">
                <a:spLocks noChangeArrowheads="1"/>
              </p:cNvSpPr>
              <p:nvPr/>
            </p:nvSpPr>
            <p:spPr bwMode="auto">
              <a:xfrm>
                <a:off x="4267" y="1295"/>
                <a:ext cx="898" cy="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lnSpc>
                    <a:spcPct val="90000"/>
                  </a:lnSpc>
                  <a:buClrTx/>
                  <a:buFontTx/>
                  <a:buNone/>
                  <a:defRPr/>
                </a:pPr>
                <a:r>
                  <a:rPr lang="zh-CN" altLang="en-US" sz="600" b="1" dirty="0" smtClean="0">
                    <a:solidFill>
                      <a:srgbClr val="FFFFFF"/>
                    </a:solidFill>
                    <a:ea typeface="MS Gothic" charset="0"/>
                    <a:cs typeface="MS Gothic" charset="0"/>
                  </a:rPr>
                  <a:t>身份</a:t>
                </a:r>
                <a:r>
                  <a:rPr lang="de-DE" sz="600" b="1" dirty="0" smtClean="0">
                    <a:solidFill>
                      <a:srgbClr val="FFFFFF"/>
                    </a:solidFill>
                    <a:ea typeface="MS Gothic" charset="0"/>
                    <a:cs typeface="MS Gothic" charset="0"/>
                  </a:rPr>
                  <a:t>/</a:t>
                </a:r>
                <a:r>
                  <a:rPr lang="zh-CN" altLang="en-US" sz="600" b="1" dirty="0" smtClean="0">
                    <a:solidFill>
                      <a:srgbClr val="FFFFFF"/>
                    </a:solidFill>
                    <a:ea typeface="MS Gothic" charset="0"/>
                    <a:cs typeface="MS Gothic" charset="0"/>
                  </a:rPr>
                  <a:t>个人资料</a:t>
                </a:r>
                <a:r>
                  <a:rPr lang="de-DE" sz="600" b="1" dirty="0" smtClean="0">
                    <a:solidFill>
                      <a:srgbClr val="FFFFFF"/>
                    </a:solidFill>
                    <a:ea typeface="MS Gothic" charset="0"/>
                    <a:cs typeface="MS Gothic" charset="0"/>
                  </a:rPr>
                  <a:t> </a:t>
                </a:r>
                <a:r>
                  <a:rPr lang="zh-CN" altLang="en-US" sz="600" b="1" dirty="0" smtClean="0">
                    <a:solidFill>
                      <a:srgbClr val="FFFFFF"/>
                    </a:solidFill>
                    <a:ea typeface="MS Gothic" charset="0"/>
                    <a:cs typeface="MS Gothic" charset="0"/>
                  </a:rPr>
                  <a:t>管理</a:t>
                </a:r>
                <a:r>
                  <a:rPr lang="de-DE" sz="600" b="1" dirty="0" smtClean="0">
                    <a:solidFill>
                      <a:srgbClr val="FFFFFF"/>
                    </a:solidFill>
                    <a:ea typeface="MS Gothic" charset="0"/>
                    <a:cs typeface="MS Gothic" charset="0"/>
                  </a:rPr>
                  <a:t/>
                </a:r>
                <a:br>
                  <a:rPr lang="de-DE" sz="600" b="1" dirty="0" smtClean="0">
                    <a:solidFill>
                      <a:srgbClr val="FFFFFF"/>
                    </a:solidFill>
                    <a:ea typeface="MS Gothic" charset="0"/>
                    <a:cs typeface="MS Gothic" charset="0"/>
                  </a:rPr>
                </a:br>
                <a:r>
                  <a:rPr lang="de-DE" sz="600" b="1" dirty="0" smtClean="0">
                    <a:solidFill>
                      <a:srgbClr val="FFFFFF"/>
                    </a:solidFill>
                    <a:ea typeface="MS Gothic" charset="0"/>
                    <a:cs typeface="MS Gothic" charset="0"/>
                  </a:rPr>
                  <a:t>IBM TDI / Gatekeeper</a:t>
                </a:r>
              </a:p>
            </p:txBody>
          </p:sp>
        </p:grpSp>
        <p:grpSp>
          <p:nvGrpSpPr>
            <p:cNvPr id="31" name="Group 12"/>
            <p:cNvGrpSpPr>
              <a:grpSpLocks/>
            </p:cNvGrpSpPr>
            <p:nvPr/>
          </p:nvGrpSpPr>
          <p:grpSpPr bwMode="auto">
            <a:xfrm>
              <a:off x="1056" y="1071"/>
              <a:ext cx="4158" cy="234"/>
              <a:chOff x="1056" y="1071"/>
              <a:chExt cx="4158" cy="234"/>
            </a:xfrm>
          </p:grpSpPr>
          <p:pic>
            <p:nvPicPr>
              <p:cNvPr id="92"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 y="1071"/>
                <a:ext cx="4158" cy="2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3" name="Text Box 14"/>
              <p:cNvSpPr txBox="1">
                <a:spLocks noChangeArrowheads="1"/>
              </p:cNvSpPr>
              <p:nvPr/>
            </p:nvSpPr>
            <p:spPr bwMode="auto">
              <a:xfrm>
                <a:off x="1096" y="1106"/>
                <a:ext cx="4079" cy="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9pPr>
              </a:lstStyle>
              <a:p>
                <a:pPr eaLnBrk="1" hangingPunct="1">
                  <a:lnSpc>
                    <a:spcPct val="90000"/>
                  </a:lnSpc>
                  <a:buClrTx/>
                  <a:buFontTx/>
                  <a:buNone/>
                </a:pPr>
                <a:r>
                  <a:rPr lang="zh-CN" altLang="en-US" sz="600" b="1" dirty="0">
                    <a:solidFill>
                      <a:srgbClr val="FFFFFF"/>
                    </a:solidFill>
                    <a:ea typeface="宋体" pitchFamily="2" charset="-122"/>
                  </a:rPr>
                  <a:t>单点登录和访问管理</a:t>
                </a:r>
                <a:r>
                  <a:rPr lang="de-DE" altLang="zh-CN" sz="600" b="1" dirty="0">
                    <a:solidFill>
                      <a:srgbClr val="FFFFFF"/>
                    </a:solidFill>
                    <a:ea typeface="宋体" pitchFamily="2" charset="-122"/>
                  </a:rPr>
                  <a:t> – IBM </a:t>
                </a:r>
                <a:r>
                  <a:rPr lang="de-DE" altLang="zh-CN" sz="600" b="1" dirty="0">
                    <a:solidFill>
                      <a:srgbClr val="FFFFFF"/>
                    </a:solidFill>
                  </a:rPr>
                  <a:t>Tivoli</a:t>
                </a:r>
                <a:r>
                  <a:rPr lang="zh-CN" altLang="en-US" sz="600" b="1" dirty="0" smtClean="0">
                    <a:solidFill>
                      <a:srgbClr val="FFFFFF"/>
                    </a:solidFill>
                    <a:ea typeface="宋体" pitchFamily="2" charset="-122"/>
                  </a:rPr>
                  <a:t>联合</a:t>
                </a:r>
                <a:r>
                  <a:rPr lang="zh-CN" altLang="en-US" sz="600" b="1" dirty="0">
                    <a:solidFill>
                      <a:srgbClr val="FFFFFF"/>
                    </a:solidFill>
                    <a:ea typeface="宋体" pitchFamily="2" charset="-122"/>
                  </a:rPr>
                  <a:t>身份</a:t>
                </a:r>
                <a:r>
                  <a:rPr lang="zh-CN" altLang="en-US" sz="600" b="1" dirty="0" smtClean="0">
                    <a:solidFill>
                      <a:srgbClr val="FFFFFF"/>
                    </a:solidFill>
                    <a:ea typeface="宋体" pitchFamily="2" charset="-122"/>
                  </a:rPr>
                  <a:t>管理员</a:t>
                </a:r>
                <a:r>
                  <a:rPr lang="de-DE" sz="600" b="1" dirty="0" smtClean="0">
                    <a:solidFill>
                      <a:srgbClr val="FFFFFF"/>
                    </a:solidFill>
                  </a:rPr>
                  <a:t>/ </a:t>
                </a:r>
                <a:r>
                  <a:rPr lang="de-DE" sz="600" b="1" dirty="0">
                    <a:solidFill>
                      <a:srgbClr val="FFFFFF"/>
                    </a:solidFill>
                  </a:rPr>
                  <a:t>Gatekeeper</a:t>
                </a:r>
              </a:p>
            </p:txBody>
          </p:sp>
        </p:grpSp>
        <p:grpSp>
          <p:nvGrpSpPr>
            <p:cNvPr id="32" name="Group 15"/>
            <p:cNvGrpSpPr>
              <a:grpSpLocks/>
            </p:cNvGrpSpPr>
            <p:nvPr/>
          </p:nvGrpSpPr>
          <p:grpSpPr bwMode="auto">
            <a:xfrm>
              <a:off x="1010" y="1260"/>
              <a:ext cx="441" cy="409"/>
              <a:chOff x="1010" y="1260"/>
              <a:chExt cx="441" cy="409"/>
            </a:xfrm>
          </p:grpSpPr>
          <p:pic>
            <p:nvPicPr>
              <p:cNvPr id="9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 y="1260"/>
                <a:ext cx="440"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1" name="Text Box 17"/>
              <p:cNvSpPr txBox="1">
                <a:spLocks noChangeArrowheads="1"/>
              </p:cNvSpPr>
              <p:nvPr/>
            </p:nvSpPr>
            <p:spPr bwMode="auto">
              <a:xfrm>
                <a:off x="1084" y="1295"/>
                <a:ext cx="292"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buClrTx/>
                  <a:buFontTx/>
                  <a:buNone/>
                  <a:defRPr/>
                </a:pPr>
                <a:r>
                  <a:rPr lang="de-DE" sz="400" b="1" smtClean="0">
                    <a:solidFill>
                      <a:srgbClr val="FFFFFF"/>
                    </a:solidFill>
                    <a:cs typeface="ＭＳ Ｐゴシック" charset="0"/>
                  </a:rPr>
                  <a:t>Brassring</a:t>
                </a:r>
              </a:p>
            </p:txBody>
          </p:sp>
        </p:grpSp>
        <p:grpSp>
          <p:nvGrpSpPr>
            <p:cNvPr id="33" name="Group 18"/>
            <p:cNvGrpSpPr>
              <a:grpSpLocks/>
            </p:cNvGrpSpPr>
            <p:nvPr/>
          </p:nvGrpSpPr>
          <p:grpSpPr bwMode="auto">
            <a:xfrm>
              <a:off x="1386" y="1260"/>
              <a:ext cx="395" cy="409"/>
              <a:chOff x="1386" y="1260"/>
              <a:chExt cx="395" cy="409"/>
            </a:xfrm>
          </p:grpSpPr>
          <p:pic>
            <p:nvPicPr>
              <p:cNvPr id="88"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6" y="1260"/>
                <a:ext cx="395"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9" name="Text Box 20"/>
              <p:cNvSpPr txBox="1">
                <a:spLocks noChangeArrowheads="1"/>
              </p:cNvSpPr>
              <p:nvPr/>
            </p:nvSpPr>
            <p:spPr bwMode="auto">
              <a:xfrm>
                <a:off x="1438" y="1295"/>
                <a:ext cx="292"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buClrTx/>
                  <a:buFontTx/>
                  <a:buNone/>
                  <a:defRPr/>
                </a:pPr>
                <a:r>
                  <a:rPr lang="zh-CN" altLang="en-US" sz="400" b="1" dirty="0" smtClean="0">
                    <a:solidFill>
                      <a:srgbClr val="FFFFFF"/>
                    </a:solidFill>
                    <a:cs typeface="ＭＳ Ｐゴシック" charset="0"/>
                  </a:rPr>
                  <a:t>测评</a:t>
                </a:r>
                <a:endParaRPr lang="de-DE" sz="400" b="1" dirty="0" smtClean="0">
                  <a:solidFill>
                    <a:srgbClr val="FFFFFF"/>
                  </a:solidFill>
                  <a:cs typeface="ＭＳ Ｐゴシック" charset="0"/>
                </a:endParaRPr>
              </a:p>
            </p:txBody>
          </p:sp>
        </p:grpSp>
        <p:grpSp>
          <p:nvGrpSpPr>
            <p:cNvPr id="34" name="Group 21"/>
            <p:cNvGrpSpPr>
              <a:grpSpLocks/>
            </p:cNvGrpSpPr>
            <p:nvPr/>
          </p:nvGrpSpPr>
          <p:grpSpPr bwMode="auto">
            <a:xfrm>
              <a:off x="1732" y="1260"/>
              <a:ext cx="410" cy="409"/>
              <a:chOff x="1732" y="1260"/>
              <a:chExt cx="410" cy="409"/>
            </a:xfrm>
          </p:grpSpPr>
          <p:pic>
            <p:nvPicPr>
              <p:cNvPr id="86"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1" y="1260"/>
                <a:ext cx="411"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7" name="Text Box 23"/>
              <p:cNvSpPr txBox="1">
                <a:spLocks noChangeArrowheads="1"/>
              </p:cNvSpPr>
              <p:nvPr/>
            </p:nvSpPr>
            <p:spPr bwMode="auto">
              <a:xfrm>
                <a:off x="1792" y="1295"/>
                <a:ext cx="292"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buClrTx/>
                  <a:buFontTx/>
                  <a:buNone/>
                  <a:defRPr/>
                </a:pPr>
                <a:r>
                  <a:rPr lang="zh-CN" altLang="en-US" sz="400" b="1" dirty="0" smtClean="0">
                    <a:solidFill>
                      <a:srgbClr val="FFFFFF"/>
                    </a:solidFill>
                    <a:cs typeface="ＭＳ Ｐゴシック" charset="0"/>
                  </a:rPr>
                  <a:t>入职</a:t>
                </a:r>
                <a:endParaRPr lang="de-DE" sz="400" b="1" dirty="0" smtClean="0">
                  <a:solidFill>
                    <a:srgbClr val="FFFFFF"/>
                  </a:solidFill>
                  <a:cs typeface="ＭＳ Ｐゴシック" charset="0"/>
                </a:endParaRPr>
              </a:p>
            </p:txBody>
          </p:sp>
        </p:grpSp>
        <p:grpSp>
          <p:nvGrpSpPr>
            <p:cNvPr id="35" name="Group 24"/>
            <p:cNvGrpSpPr>
              <a:grpSpLocks/>
            </p:cNvGrpSpPr>
            <p:nvPr/>
          </p:nvGrpSpPr>
          <p:grpSpPr bwMode="auto">
            <a:xfrm>
              <a:off x="2093" y="1267"/>
              <a:ext cx="394" cy="409"/>
              <a:chOff x="2093" y="1260"/>
              <a:chExt cx="394" cy="409"/>
            </a:xfrm>
          </p:grpSpPr>
          <p:pic>
            <p:nvPicPr>
              <p:cNvPr id="84"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2" y="1260"/>
                <a:ext cx="395" cy="4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5" name="Text Box 26"/>
              <p:cNvSpPr txBox="1">
                <a:spLocks noChangeArrowheads="1"/>
              </p:cNvSpPr>
              <p:nvPr/>
            </p:nvSpPr>
            <p:spPr bwMode="auto">
              <a:xfrm>
                <a:off x="2144" y="1295"/>
                <a:ext cx="292" cy="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buClrTx/>
                  <a:buFontTx/>
                  <a:buNone/>
                  <a:defRPr/>
                </a:pPr>
                <a:r>
                  <a:rPr lang="de-DE" sz="400" b="1" dirty="0" smtClean="0">
                    <a:solidFill>
                      <a:srgbClr val="FFFFFF"/>
                    </a:solidFill>
                    <a:cs typeface="ＭＳ Ｐゴシック" charset="0"/>
                  </a:rPr>
                  <a:t>TM</a:t>
                </a:r>
              </a:p>
              <a:p>
                <a:pPr>
                  <a:buClrTx/>
                  <a:buFontTx/>
                  <a:buNone/>
                  <a:defRPr/>
                </a:pPr>
                <a:r>
                  <a:rPr lang="zh-CN" altLang="en-US" sz="400" b="1" dirty="0" smtClean="0">
                    <a:solidFill>
                      <a:srgbClr val="FFFFFF"/>
                    </a:solidFill>
                    <a:cs typeface="ＭＳ Ｐゴシック" charset="0"/>
                  </a:rPr>
                  <a:t>绩效</a:t>
                </a:r>
                <a:endParaRPr lang="de-DE" sz="400" b="1" dirty="0" smtClean="0">
                  <a:solidFill>
                    <a:srgbClr val="FFFFFF"/>
                  </a:solidFill>
                  <a:cs typeface="ＭＳ Ｐゴシック" charset="0"/>
                </a:endParaRPr>
              </a:p>
            </p:txBody>
          </p:sp>
        </p:grpSp>
        <p:grpSp>
          <p:nvGrpSpPr>
            <p:cNvPr id="36" name="Group 27"/>
            <p:cNvGrpSpPr>
              <a:grpSpLocks/>
            </p:cNvGrpSpPr>
            <p:nvPr/>
          </p:nvGrpSpPr>
          <p:grpSpPr bwMode="auto">
            <a:xfrm>
              <a:off x="2450" y="1260"/>
              <a:ext cx="391" cy="409"/>
              <a:chOff x="2450" y="1260"/>
              <a:chExt cx="391" cy="409"/>
            </a:xfrm>
          </p:grpSpPr>
          <p:pic>
            <p:nvPicPr>
              <p:cNvPr id="82"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0" y="1260"/>
                <a:ext cx="392"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3" name="Text Box 29"/>
              <p:cNvSpPr txBox="1">
                <a:spLocks noChangeArrowheads="1"/>
              </p:cNvSpPr>
              <p:nvPr/>
            </p:nvSpPr>
            <p:spPr bwMode="auto">
              <a:xfrm>
                <a:off x="2498" y="1295"/>
                <a:ext cx="292"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buClrTx/>
                  <a:buFontTx/>
                  <a:buNone/>
                  <a:defRPr/>
                </a:pPr>
                <a:r>
                  <a:rPr lang="de-DE" sz="400" b="1" dirty="0" smtClean="0">
                    <a:solidFill>
                      <a:srgbClr val="FFFFFF"/>
                    </a:solidFill>
                    <a:cs typeface="ＭＳ Ｐゴシック" charset="0"/>
                  </a:rPr>
                  <a:t>TM</a:t>
                </a:r>
                <a:br>
                  <a:rPr lang="de-DE" sz="400" b="1" dirty="0" smtClean="0">
                    <a:solidFill>
                      <a:srgbClr val="FFFFFF"/>
                    </a:solidFill>
                    <a:cs typeface="ＭＳ Ｐゴシック" charset="0"/>
                  </a:rPr>
                </a:br>
                <a:r>
                  <a:rPr lang="zh-CN" altLang="en-US" sz="400" b="1" dirty="0" smtClean="0">
                    <a:solidFill>
                      <a:srgbClr val="FFFFFF"/>
                    </a:solidFill>
                    <a:cs typeface="ＭＳ Ｐゴシック" charset="0"/>
                  </a:rPr>
                  <a:t>薪酬</a:t>
                </a:r>
                <a:endParaRPr lang="de-DE" sz="400" b="1" dirty="0" smtClean="0">
                  <a:solidFill>
                    <a:srgbClr val="FFFFFF"/>
                  </a:solidFill>
                  <a:cs typeface="ＭＳ Ｐゴシック" charset="0"/>
                </a:endParaRPr>
              </a:p>
            </p:txBody>
          </p:sp>
        </p:grpSp>
        <p:grpSp>
          <p:nvGrpSpPr>
            <p:cNvPr id="37" name="Group 30"/>
            <p:cNvGrpSpPr>
              <a:grpSpLocks/>
            </p:cNvGrpSpPr>
            <p:nvPr/>
          </p:nvGrpSpPr>
          <p:grpSpPr bwMode="auto">
            <a:xfrm>
              <a:off x="2803" y="1260"/>
              <a:ext cx="391" cy="409"/>
              <a:chOff x="2803" y="1260"/>
              <a:chExt cx="391" cy="409"/>
            </a:xfrm>
          </p:grpSpPr>
          <p:pic>
            <p:nvPicPr>
              <p:cNvPr id="80"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3" y="1260"/>
                <a:ext cx="390"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 name="Text Box 32"/>
              <p:cNvSpPr txBox="1">
                <a:spLocks noChangeArrowheads="1"/>
              </p:cNvSpPr>
              <p:nvPr/>
            </p:nvSpPr>
            <p:spPr bwMode="auto">
              <a:xfrm>
                <a:off x="2852" y="1295"/>
                <a:ext cx="292"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buClrTx/>
                  <a:buFontTx/>
                  <a:buNone/>
                  <a:defRPr/>
                </a:pPr>
                <a:r>
                  <a:rPr lang="de-DE" sz="400" b="1" dirty="0" smtClean="0">
                    <a:solidFill>
                      <a:srgbClr val="FFFFFF"/>
                    </a:solidFill>
                    <a:cs typeface="ＭＳ Ｐゴシック" charset="0"/>
                  </a:rPr>
                  <a:t>TM</a:t>
                </a:r>
                <a:br>
                  <a:rPr lang="de-DE" sz="400" b="1" dirty="0" smtClean="0">
                    <a:solidFill>
                      <a:srgbClr val="FFFFFF"/>
                    </a:solidFill>
                    <a:cs typeface="ＭＳ Ｐゴシック" charset="0"/>
                  </a:rPr>
                </a:br>
                <a:r>
                  <a:rPr lang="zh-CN" altLang="en-US" sz="400" b="1" dirty="0" smtClean="0">
                    <a:solidFill>
                      <a:srgbClr val="FFFFFF"/>
                    </a:solidFill>
                    <a:cs typeface="ＭＳ Ｐゴシック" charset="0"/>
                  </a:rPr>
                  <a:t>继任</a:t>
                </a:r>
                <a:endParaRPr lang="de-DE" sz="400" b="1" dirty="0" smtClean="0">
                  <a:solidFill>
                    <a:srgbClr val="FFFFFF"/>
                  </a:solidFill>
                  <a:cs typeface="ＭＳ Ｐゴシック" charset="0"/>
                </a:endParaRPr>
              </a:p>
            </p:txBody>
          </p:sp>
        </p:grpSp>
        <p:grpSp>
          <p:nvGrpSpPr>
            <p:cNvPr id="38" name="Group 33"/>
            <p:cNvGrpSpPr>
              <a:grpSpLocks/>
            </p:cNvGrpSpPr>
            <p:nvPr/>
          </p:nvGrpSpPr>
          <p:grpSpPr bwMode="auto">
            <a:xfrm>
              <a:off x="3156" y="1260"/>
              <a:ext cx="391" cy="409"/>
              <a:chOff x="3156" y="1260"/>
              <a:chExt cx="391" cy="409"/>
            </a:xfrm>
          </p:grpSpPr>
          <p:pic>
            <p:nvPicPr>
              <p:cNvPr id="78"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55" y="1260"/>
                <a:ext cx="392"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9" name="Text Box 35"/>
              <p:cNvSpPr txBox="1">
                <a:spLocks noChangeArrowheads="1"/>
              </p:cNvSpPr>
              <p:nvPr/>
            </p:nvSpPr>
            <p:spPr bwMode="auto">
              <a:xfrm>
                <a:off x="3204" y="1295"/>
                <a:ext cx="292"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buClrTx/>
                  <a:buFontTx/>
                  <a:buNone/>
                  <a:defRPr/>
                </a:pPr>
                <a:r>
                  <a:rPr lang="zh-CN" altLang="en-US" sz="400" b="1" dirty="0" smtClean="0">
                    <a:solidFill>
                      <a:srgbClr val="FFFFFF"/>
                    </a:solidFill>
                    <a:cs typeface="ＭＳ Ｐゴシック" charset="0"/>
                  </a:rPr>
                  <a:t>学习</a:t>
                </a:r>
                <a:endParaRPr lang="de-DE" sz="400" b="1" dirty="0" smtClean="0">
                  <a:solidFill>
                    <a:srgbClr val="FFFFFF"/>
                  </a:solidFill>
                  <a:cs typeface="ＭＳ Ｐゴシック" charset="0"/>
                </a:endParaRPr>
              </a:p>
            </p:txBody>
          </p:sp>
        </p:grpSp>
        <p:grpSp>
          <p:nvGrpSpPr>
            <p:cNvPr id="39" name="Group 36"/>
            <p:cNvGrpSpPr>
              <a:grpSpLocks/>
            </p:cNvGrpSpPr>
            <p:nvPr/>
          </p:nvGrpSpPr>
          <p:grpSpPr bwMode="auto">
            <a:xfrm>
              <a:off x="3510" y="1260"/>
              <a:ext cx="390" cy="409"/>
              <a:chOff x="3510" y="1260"/>
              <a:chExt cx="390" cy="409"/>
            </a:xfrm>
          </p:grpSpPr>
          <p:pic>
            <p:nvPicPr>
              <p:cNvPr id="55" name="Picture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09" y="1260"/>
                <a:ext cx="390"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6" name="Text Box 38"/>
              <p:cNvSpPr txBox="1">
                <a:spLocks noChangeArrowheads="1"/>
              </p:cNvSpPr>
              <p:nvPr/>
            </p:nvSpPr>
            <p:spPr bwMode="auto">
              <a:xfrm>
                <a:off x="3558" y="1295"/>
                <a:ext cx="290"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buClrTx/>
                  <a:buFontTx/>
                  <a:buNone/>
                  <a:defRPr/>
                </a:pPr>
                <a:r>
                  <a:rPr lang="zh-CN" altLang="en-US" sz="400" b="1" dirty="0">
                    <a:solidFill>
                      <a:srgbClr val="FFFFFF"/>
                    </a:solidFill>
                    <a:cs typeface="ＭＳ Ｐゴシック" charset="0"/>
                  </a:rPr>
                  <a:t>调研</a:t>
                </a:r>
                <a:endParaRPr lang="de-DE" sz="400" b="1" dirty="0" smtClean="0">
                  <a:solidFill>
                    <a:srgbClr val="FFFFFF"/>
                  </a:solidFill>
                  <a:cs typeface="ＭＳ Ｐゴシック" charset="0"/>
                </a:endParaRPr>
              </a:p>
            </p:txBody>
          </p:sp>
        </p:grpSp>
        <p:grpSp>
          <p:nvGrpSpPr>
            <p:cNvPr id="40" name="Group 39"/>
            <p:cNvGrpSpPr>
              <a:grpSpLocks/>
            </p:cNvGrpSpPr>
            <p:nvPr/>
          </p:nvGrpSpPr>
          <p:grpSpPr bwMode="auto">
            <a:xfrm>
              <a:off x="3863" y="1260"/>
              <a:ext cx="391" cy="409"/>
              <a:chOff x="3863" y="1260"/>
              <a:chExt cx="391" cy="409"/>
            </a:xfrm>
          </p:grpSpPr>
          <p:pic>
            <p:nvPicPr>
              <p:cNvPr id="53"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 y="1260"/>
                <a:ext cx="390" cy="4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4" name="Text Box 41"/>
              <p:cNvSpPr txBox="1">
                <a:spLocks noChangeArrowheads="1"/>
              </p:cNvSpPr>
              <p:nvPr/>
            </p:nvSpPr>
            <p:spPr bwMode="auto">
              <a:xfrm>
                <a:off x="3911" y="1295"/>
                <a:ext cx="292"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00" tIns="41400" rIns="82800" bIns="414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buClrTx/>
                  <a:buFontTx/>
                  <a:buNone/>
                  <a:defRPr/>
                </a:pPr>
                <a:r>
                  <a:rPr lang="zh-CN" altLang="en-US" sz="400" b="1" dirty="0">
                    <a:solidFill>
                      <a:srgbClr val="FFFFFF"/>
                    </a:solidFill>
                    <a:cs typeface="ＭＳ Ｐゴシック" charset="0"/>
                  </a:rPr>
                  <a:t>薪</a:t>
                </a:r>
                <a:r>
                  <a:rPr lang="zh-CN" altLang="en-US" sz="400" b="1" dirty="0" smtClean="0">
                    <a:solidFill>
                      <a:srgbClr val="FFFFFF"/>
                    </a:solidFill>
                    <a:cs typeface="ＭＳ Ｐゴシック" charset="0"/>
                  </a:rPr>
                  <a:t>酬分析师</a:t>
                </a:r>
                <a:endParaRPr lang="de-DE" sz="400" b="1" dirty="0" smtClean="0">
                  <a:solidFill>
                    <a:srgbClr val="FFFFFF"/>
                  </a:solidFill>
                  <a:cs typeface="ＭＳ Ｐゴシック" charset="0"/>
                </a:endParaRPr>
              </a:p>
            </p:txBody>
          </p:sp>
        </p:grpSp>
        <p:grpSp>
          <p:nvGrpSpPr>
            <p:cNvPr id="41" name="Group 42"/>
            <p:cNvGrpSpPr>
              <a:grpSpLocks/>
            </p:cNvGrpSpPr>
            <p:nvPr/>
          </p:nvGrpSpPr>
          <p:grpSpPr bwMode="auto">
            <a:xfrm>
              <a:off x="1052" y="856"/>
              <a:ext cx="3478" cy="257"/>
              <a:chOff x="1052" y="856"/>
              <a:chExt cx="3478" cy="257"/>
            </a:xfrm>
          </p:grpSpPr>
          <p:pic>
            <p:nvPicPr>
              <p:cNvPr id="51"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 y="856"/>
                <a:ext cx="3478" cy="2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 name="Text Box 44"/>
              <p:cNvSpPr txBox="1">
                <a:spLocks noChangeArrowheads="1"/>
              </p:cNvSpPr>
              <p:nvPr/>
            </p:nvSpPr>
            <p:spPr bwMode="auto">
              <a:xfrm>
                <a:off x="1095" y="883"/>
                <a:ext cx="3393" cy="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lnSpc>
                    <a:spcPct val="90000"/>
                  </a:lnSpc>
                  <a:buClrTx/>
                  <a:buFontTx/>
                  <a:buNone/>
                  <a:defRPr/>
                </a:pPr>
                <a:r>
                  <a:rPr lang="zh-CN" altLang="en-US" sz="600" b="1" dirty="0">
                    <a:solidFill>
                      <a:srgbClr val="FFFFFF"/>
                    </a:solidFill>
                    <a:ea typeface="宋体" pitchFamily="2" charset="-122"/>
                    <a:cs typeface="MS Gothic" charset="0"/>
                  </a:rPr>
                  <a:t>集成用户体验</a:t>
                </a:r>
                <a:r>
                  <a:rPr lang="de-DE" altLang="zh-CN" sz="600" b="1" dirty="0">
                    <a:solidFill>
                      <a:srgbClr val="FFFFFF"/>
                    </a:solidFill>
                    <a:ea typeface="宋体" pitchFamily="2" charset="-122"/>
                    <a:cs typeface="MS Gothic" charset="0"/>
                  </a:rPr>
                  <a:t>- IBM </a:t>
                </a:r>
                <a:r>
                  <a:rPr lang="zh-CN" altLang="en-US" sz="600" b="1" dirty="0">
                    <a:solidFill>
                      <a:srgbClr val="FFFFFF"/>
                    </a:solidFill>
                    <a:ea typeface="宋体" pitchFamily="2" charset="-122"/>
                    <a:cs typeface="MS Gothic" charset="0"/>
                  </a:rPr>
                  <a:t>数字体验</a:t>
                </a:r>
                <a:endParaRPr lang="de-DE" altLang="zh-CN" sz="600" b="1" dirty="0">
                  <a:solidFill>
                    <a:srgbClr val="FFFFFF"/>
                  </a:solidFill>
                  <a:ea typeface="宋体" pitchFamily="2" charset="-122"/>
                  <a:cs typeface="MS Gothic" charset="0"/>
                </a:endParaRPr>
              </a:p>
            </p:txBody>
          </p:sp>
        </p:grpSp>
        <p:grpSp>
          <p:nvGrpSpPr>
            <p:cNvPr id="42" name="Group 45"/>
            <p:cNvGrpSpPr>
              <a:grpSpLocks/>
            </p:cNvGrpSpPr>
            <p:nvPr/>
          </p:nvGrpSpPr>
          <p:grpSpPr bwMode="auto">
            <a:xfrm>
              <a:off x="1056" y="1889"/>
              <a:ext cx="4158" cy="360"/>
              <a:chOff x="1056" y="1889"/>
              <a:chExt cx="4158" cy="360"/>
            </a:xfrm>
          </p:grpSpPr>
          <p:pic>
            <p:nvPicPr>
              <p:cNvPr id="49" name="Picture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57" y="1889"/>
                <a:ext cx="4158" cy="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0" name="Text Box 47"/>
              <p:cNvSpPr txBox="1">
                <a:spLocks noChangeArrowheads="1"/>
              </p:cNvSpPr>
              <p:nvPr/>
            </p:nvSpPr>
            <p:spPr bwMode="auto">
              <a:xfrm>
                <a:off x="1103" y="1924"/>
                <a:ext cx="4065"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00" tIns="41400" rIns="82800" bIns="414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itchFamily="34" charset="0"/>
                    <a:ea typeface="MS Gothic" pitchFamily="49" charset="-128"/>
                  </a:defRPr>
                </a:lvl9pPr>
              </a:lstStyle>
              <a:p>
                <a:pPr>
                  <a:buClrTx/>
                  <a:buFontTx/>
                  <a:buNone/>
                </a:pPr>
                <a:r>
                  <a:rPr lang="zh-CN" altLang="en-US" sz="600" b="1" dirty="0">
                    <a:solidFill>
                      <a:srgbClr val="FFFFFF"/>
                    </a:solidFill>
                  </a:rPr>
                  <a:t>人才分析</a:t>
                </a:r>
                <a:r>
                  <a:rPr lang="de-DE" altLang="zh-CN" sz="600" b="1" dirty="0">
                    <a:solidFill>
                      <a:srgbClr val="FFFFFF"/>
                    </a:solidFill>
                  </a:rPr>
                  <a:t>–  IBM </a:t>
                </a:r>
                <a:r>
                  <a:rPr lang="en-US" altLang="zh-CN" sz="600" b="1" dirty="0" smtClean="0">
                    <a:solidFill>
                      <a:srgbClr val="FFFFFF"/>
                    </a:solidFill>
                  </a:rPr>
                  <a:t>Watson Foundations</a:t>
                </a:r>
                <a:endParaRPr lang="de-DE" altLang="zh-CN" sz="600" b="1" dirty="0">
                  <a:solidFill>
                    <a:srgbClr val="FFFFFF"/>
                  </a:solidFill>
                </a:endParaRPr>
              </a:p>
            </p:txBody>
          </p:sp>
        </p:grpSp>
        <p:grpSp>
          <p:nvGrpSpPr>
            <p:cNvPr id="43" name="Group 48"/>
            <p:cNvGrpSpPr>
              <a:grpSpLocks/>
            </p:cNvGrpSpPr>
            <p:nvPr/>
          </p:nvGrpSpPr>
          <p:grpSpPr bwMode="auto">
            <a:xfrm>
              <a:off x="1056" y="2200"/>
              <a:ext cx="4162" cy="234"/>
              <a:chOff x="1056" y="2200"/>
              <a:chExt cx="4162" cy="234"/>
            </a:xfrm>
          </p:grpSpPr>
          <p:pic>
            <p:nvPicPr>
              <p:cNvPr id="47" name="Picture 4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57" y="2200"/>
                <a:ext cx="4161" cy="2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8" name="Text Box 50"/>
              <p:cNvSpPr txBox="1">
                <a:spLocks noChangeArrowheads="1"/>
              </p:cNvSpPr>
              <p:nvPr/>
            </p:nvSpPr>
            <p:spPr bwMode="auto">
              <a:xfrm>
                <a:off x="1096" y="2234"/>
                <a:ext cx="4080"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lnSpc>
                    <a:spcPct val="90000"/>
                  </a:lnSpc>
                  <a:buClrTx/>
                  <a:buFontTx/>
                  <a:buNone/>
                  <a:defRPr/>
                </a:pPr>
                <a:r>
                  <a:rPr lang="zh-CN" altLang="en-US" sz="600" b="1" dirty="0">
                    <a:solidFill>
                      <a:srgbClr val="FFFFFF"/>
                    </a:solidFill>
                    <a:ea typeface="宋体" pitchFamily="2" charset="-122"/>
                    <a:cs typeface="MS Gothic" charset="0"/>
                  </a:rPr>
                  <a:t>集成信息交换</a:t>
                </a:r>
                <a:r>
                  <a:rPr lang="de-DE" altLang="zh-CN" sz="600" b="1" dirty="0">
                    <a:solidFill>
                      <a:srgbClr val="FFFFFF"/>
                    </a:solidFill>
                    <a:ea typeface="宋体" pitchFamily="2" charset="-122"/>
                    <a:cs typeface="MS Gothic" charset="0"/>
                  </a:rPr>
                  <a:t>- IBM Cast Iron </a:t>
                </a:r>
                <a:r>
                  <a:rPr lang="zh-CN" altLang="en-US" sz="600" b="1" dirty="0">
                    <a:solidFill>
                      <a:srgbClr val="FFFFFF"/>
                    </a:solidFill>
                    <a:ea typeface="宋体" pitchFamily="2" charset="-122"/>
                    <a:cs typeface="MS Gothic" charset="0"/>
                  </a:rPr>
                  <a:t>云集成</a:t>
                </a:r>
                <a:endParaRPr lang="de-DE" sz="600" b="1" dirty="0" smtClean="0">
                  <a:solidFill>
                    <a:srgbClr val="FFFFFF"/>
                  </a:solidFill>
                  <a:ea typeface="MS Gothic" charset="0"/>
                  <a:cs typeface="MS Gothic" charset="0"/>
                </a:endParaRPr>
              </a:p>
            </p:txBody>
          </p:sp>
        </p:grpSp>
        <p:grpSp>
          <p:nvGrpSpPr>
            <p:cNvPr id="44" name="Group 51"/>
            <p:cNvGrpSpPr>
              <a:grpSpLocks/>
            </p:cNvGrpSpPr>
            <p:nvPr/>
          </p:nvGrpSpPr>
          <p:grpSpPr bwMode="auto">
            <a:xfrm>
              <a:off x="4462" y="856"/>
              <a:ext cx="759" cy="257"/>
              <a:chOff x="4462" y="856"/>
              <a:chExt cx="759" cy="257"/>
            </a:xfrm>
          </p:grpSpPr>
          <p:pic>
            <p:nvPicPr>
              <p:cNvPr id="45" name="Picture 5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62" y="856"/>
                <a:ext cx="759" cy="2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 name="Text Box 53"/>
              <p:cNvSpPr txBox="1">
                <a:spLocks noChangeArrowheads="1"/>
              </p:cNvSpPr>
              <p:nvPr/>
            </p:nvSpPr>
            <p:spPr bwMode="auto">
              <a:xfrm>
                <a:off x="4507" y="883"/>
                <a:ext cx="670" cy="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5pPr>
                <a:lvl6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6pPr>
                <a:lvl7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7pPr>
                <a:lvl8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8pPr>
                <a:lvl9pPr defTabSz="457200" eaLnBrk="0" hangingPunct="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charset="0"/>
                    <a:cs typeface="Arial" charset="0"/>
                  </a:defRPr>
                </a:lvl9pPr>
              </a:lstStyle>
              <a:p>
                <a:pPr>
                  <a:lnSpc>
                    <a:spcPct val="90000"/>
                  </a:lnSpc>
                  <a:buClrTx/>
                  <a:buFontTx/>
                  <a:buNone/>
                  <a:defRPr/>
                </a:pPr>
                <a:r>
                  <a:rPr lang="de-DE" sz="600" b="1" smtClean="0">
                    <a:solidFill>
                      <a:srgbClr val="FFFFFF"/>
                    </a:solidFill>
                    <a:ea typeface="MS Gothic" charset="0"/>
                    <a:cs typeface="MS Gothic" charset="0"/>
                  </a:rPr>
                  <a:t>IBM Worklight</a:t>
                </a: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ChangeArrowheads="1"/>
          </p:cNvSpPr>
          <p:nvPr/>
        </p:nvSpPr>
        <p:spPr bwMode="auto">
          <a:xfrm>
            <a:off x="195263" y="581025"/>
            <a:ext cx="87820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93000"/>
              </a:lnSpc>
              <a:spcBef>
                <a:spcPts val="400"/>
              </a:spcBef>
            </a:pPr>
            <a:r>
              <a:rPr lang="zh-CN" altLang="en-US" sz="2000" b="1" dirty="0" smtClean="0">
                <a:solidFill>
                  <a:schemeClr val="tx1"/>
                </a:solidFill>
                <a:ea typeface="宋体" pitchFamily="2" charset="-122"/>
              </a:rPr>
              <a:t>启用智慧团队的人才</a:t>
            </a:r>
            <a:r>
              <a:rPr lang="zh-CN" altLang="en-US" sz="2000" b="1" dirty="0">
                <a:solidFill>
                  <a:schemeClr val="tx1"/>
                </a:solidFill>
                <a:ea typeface="宋体" pitchFamily="2" charset="-122"/>
              </a:rPr>
              <a:t>分析</a:t>
            </a:r>
            <a:endParaRPr lang="en-US" altLang="zh-CN" sz="2000" b="1" dirty="0">
              <a:solidFill>
                <a:schemeClr val="tx1"/>
              </a:solidFill>
              <a:ea typeface="宋体" pitchFamily="2" charset="-122"/>
            </a:endParaRPr>
          </a:p>
        </p:txBody>
      </p:sp>
      <p:pic>
        <p:nvPicPr>
          <p:cNvPr id="26627" name="Picture 9" descr="3-diagram.png"/>
          <p:cNvPicPr>
            <a:picLocks noChangeAspect="1"/>
          </p:cNvPicPr>
          <p:nvPr/>
        </p:nvPicPr>
        <p:blipFill>
          <a:blip r:embed="rId2">
            <a:extLst>
              <a:ext uri="{28A0092B-C50C-407E-A947-70E740481C1C}">
                <a14:useLocalDpi xmlns:a14="http://schemas.microsoft.com/office/drawing/2010/main" val="0"/>
              </a:ext>
            </a:extLst>
          </a:blip>
          <a:srcRect l="24208"/>
          <a:stretch>
            <a:fillRect/>
          </a:stretch>
        </p:blipFill>
        <p:spPr bwMode="auto">
          <a:xfrm>
            <a:off x="1960563" y="1970088"/>
            <a:ext cx="61309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3"/>
          <p:cNvSpPr txBox="1">
            <a:spLocks noChangeArrowheads="1"/>
          </p:cNvSpPr>
          <p:nvPr/>
        </p:nvSpPr>
        <p:spPr bwMode="auto">
          <a:xfrm>
            <a:off x="2835275" y="3673475"/>
            <a:ext cx="131427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90000"/>
              </a:lnSpc>
            </a:pPr>
            <a:r>
              <a:rPr lang="zh-CN" altLang="en-US" sz="2400" b="1" baseline="-25000" dirty="0" smtClean="0">
                <a:solidFill>
                  <a:schemeClr val="tx1"/>
                </a:solidFill>
                <a:ea typeface="微软雅黑" pitchFamily="34" charset="-122"/>
              </a:rPr>
              <a:t>实时洞察力</a:t>
            </a:r>
            <a:endParaRPr lang="en-US" altLang="zh-CN" sz="2400" b="1" baseline="-25000" dirty="0">
              <a:solidFill>
                <a:schemeClr val="tx1"/>
              </a:solidFill>
              <a:ea typeface="微软雅黑" pitchFamily="34" charset="-122"/>
            </a:endParaRPr>
          </a:p>
        </p:txBody>
      </p:sp>
      <p:sp>
        <p:nvSpPr>
          <p:cNvPr id="26629" name="TextBox 3"/>
          <p:cNvSpPr txBox="1">
            <a:spLocks noChangeArrowheads="1"/>
          </p:cNvSpPr>
          <p:nvPr/>
        </p:nvSpPr>
        <p:spPr bwMode="auto">
          <a:xfrm>
            <a:off x="4283075" y="4675188"/>
            <a:ext cx="15716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dirty="0" smtClean="0">
                <a:solidFill>
                  <a:schemeClr val="tx1"/>
                </a:solidFill>
                <a:ea typeface="微软雅黑" pitchFamily="34" charset="-122"/>
              </a:rPr>
              <a:t>企业可实施性</a:t>
            </a:r>
            <a:endParaRPr lang="en-US" altLang="zh-CN" sz="2200" b="1" baseline="-25000" dirty="0">
              <a:solidFill>
                <a:schemeClr val="tx1"/>
              </a:solidFill>
              <a:ea typeface="微软雅黑" pitchFamily="34" charset="-122"/>
            </a:endParaRPr>
          </a:p>
        </p:txBody>
      </p:sp>
      <p:sp>
        <p:nvSpPr>
          <p:cNvPr id="26630" name="TextBox 3"/>
          <p:cNvSpPr txBox="1">
            <a:spLocks noChangeArrowheads="1"/>
          </p:cNvSpPr>
          <p:nvPr/>
        </p:nvSpPr>
        <p:spPr bwMode="auto">
          <a:xfrm>
            <a:off x="4300538" y="2554288"/>
            <a:ext cx="1374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a:solidFill>
                  <a:schemeClr val="tx1"/>
                </a:solidFill>
                <a:ea typeface="微软雅黑" pitchFamily="34" charset="-122"/>
              </a:rPr>
              <a:t>轻松访问数据</a:t>
            </a:r>
            <a:endParaRPr lang="en-US" altLang="zh-CN" sz="2200" b="1" baseline="-25000">
              <a:solidFill>
                <a:schemeClr val="tx1"/>
              </a:solidFill>
              <a:ea typeface="微软雅黑" pitchFamily="34" charset="-122"/>
            </a:endParaRPr>
          </a:p>
        </p:txBody>
      </p:sp>
      <p:sp>
        <p:nvSpPr>
          <p:cNvPr id="26631" name="Text Box 7"/>
          <p:cNvSpPr txBox="1">
            <a:spLocks noChangeArrowheads="1"/>
          </p:cNvSpPr>
          <p:nvPr/>
        </p:nvSpPr>
        <p:spPr bwMode="auto">
          <a:xfrm>
            <a:off x="195263" y="2938463"/>
            <a:ext cx="2840037" cy="116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blurRad="63500" dist="17961" dir="2700000" algn="ctr" rotWithShape="0">
                    <a:srgbClr val="999999">
                      <a:alpha val="74998"/>
                    </a:srgbClr>
                  </a:outerShdw>
                </a:effectLst>
              </a14:hiddenEffects>
            </a:ext>
          </a:extLst>
        </p:spPr>
        <p:txBody>
          <a:bodyPr>
            <a:spAutoFit/>
          </a:bodyPr>
          <a:lstStyle>
            <a:lvl1pPr marL="342900" indent="-342900" eaLnBrk="0" hangingPunct="0">
              <a:defRPr sz="2400">
                <a:solidFill>
                  <a:srgbClr val="000000"/>
                </a:solidFill>
                <a:latin typeface="Arial" pitchFamily="34" charset="0"/>
                <a:ea typeface="MS Gothic" pitchFamily="49" charset="-128"/>
              </a:defRPr>
            </a:lvl1pPr>
            <a:lvl2pPr eaLnBrk="0" hangingPunct="0">
              <a:defRPr sz="2400">
                <a:solidFill>
                  <a:srgbClr val="000000"/>
                </a:solidFill>
                <a:latin typeface="Arial" pitchFamily="34" charset="0"/>
                <a:ea typeface="MS Gothic" pitchFamily="49" charset="-128"/>
              </a:defRPr>
            </a:lvl2pPr>
            <a:lvl3pPr eaLnBrk="0" hangingPunct="0">
              <a:defRPr sz="2400">
                <a:solidFill>
                  <a:srgbClr val="000000"/>
                </a:solidFill>
                <a:latin typeface="Arial" pitchFamily="34" charset="0"/>
                <a:ea typeface="MS Gothic" pitchFamily="49" charset="-128"/>
              </a:defRPr>
            </a:lvl3pPr>
            <a:lvl4pPr eaLnBrk="0" hangingPunct="0">
              <a:defRPr sz="2400">
                <a:solidFill>
                  <a:srgbClr val="000000"/>
                </a:solidFill>
                <a:latin typeface="Arial" pitchFamily="34" charset="0"/>
                <a:ea typeface="MS Gothic" pitchFamily="49" charset="-128"/>
              </a:defRPr>
            </a:lvl4pPr>
            <a:lvl5pPr eaLnBrk="0" hangingPunct="0">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9pPr>
          </a:lstStyle>
          <a:p>
            <a:pPr algn="l" eaLnBrk="1" hangingPunct="1">
              <a:buFont typeface="Times New Roman" pitchFamily="18" charset="0"/>
              <a:buAutoNum type="arabicPeriod"/>
              <a:defRPr/>
            </a:pPr>
            <a:r>
              <a:rPr lang="zh-CN" altLang="en-US" sz="1400" b="1" dirty="0" smtClean="0">
                <a:solidFill>
                  <a:schemeClr val="accent2"/>
                </a:solidFill>
                <a:ea typeface="宋体" pitchFamily="2" charset="-122"/>
              </a:rPr>
              <a:t>员工洞察力与创新</a:t>
            </a:r>
            <a:endParaRPr lang="en-US" altLang="zh-CN" sz="1400" b="1" dirty="0" smtClean="0">
              <a:solidFill>
                <a:schemeClr val="accent2"/>
              </a:solidFill>
              <a:ea typeface="宋体" pitchFamily="2" charset="-122"/>
            </a:endParaRPr>
          </a:p>
          <a:p>
            <a:pPr algn="l" eaLnBrk="1" hangingPunct="1">
              <a:buFont typeface="Times New Roman" pitchFamily="18" charset="0"/>
              <a:buAutoNum type="arabicPeriod"/>
              <a:defRPr/>
            </a:pPr>
            <a:r>
              <a:rPr lang="zh-CN" altLang="en-US" sz="1400" b="1" dirty="0" smtClean="0">
                <a:solidFill>
                  <a:schemeClr val="accent2"/>
                </a:solidFill>
                <a:ea typeface="宋体" pitchFamily="2" charset="-122"/>
              </a:rPr>
              <a:t>通过预测分析制定战略决策</a:t>
            </a:r>
            <a:endParaRPr lang="en-US" altLang="zh-CN" sz="1400" b="1" dirty="0" smtClean="0">
              <a:solidFill>
                <a:schemeClr val="accent2"/>
              </a:solidFill>
              <a:ea typeface="宋体" pitchFamily="2" charset="-122"/>
            </a:endParaRPr>
          </a:p>
          <a:p>
            <a:pPr algn="l" eaLnBrk="1" hangingPunct="1">
              <a:buFont typeface="Times New Roman" pitchFamily="18" charset="0"/>
              <a:buAutoNum type="arabicPeriod"/>
              <a:defRPr/>
            </a:pPr>
            <a:r>
              <a:rPr lang="zh-CN" altLang="en-US" sz="1400" b="1" dirty="0" smtClean="0">
                <a:solidFill>
                  <a:schemeClr val="accent2"/>
                </a:solidFill>
                <a:ea typeface="宋体" pitchFamily="2" charset="-122"/>
              </a:rPr>
              <a:t>通过认知分析法进行分析</a:t>
            </a:r>
            <a:endParaRPr lang="en-US" altLang="zh-CN" sz="1400" b="1" dirty="0" smtClean="0">
              <a:solidFill>
                <a:schemeClr val="accent2"/>
              </a:solidFill>
              <a:ea typeface="宋体" pitchFamily="2" charset="-122"/>
            </a:endParaRPr>
          </a:p>
          <a:p>
            <a:pPr algn="l" eaLnBrk="1" hangingPunct="1">
              <a:buFont typeface="Times New Roman" pitchFamily="18" charset="0"/>
              <a:buAutoNum type="arabicPeriod"/>
              <a:defRPr/>
            </a:pPr>
            <a:endParaRPr lang="en-US" altLang="zh-CN" sz="1400" b="1" dirty="0" smtClean="0">
              <a:solidFill>
                <a:schemeClr val="accent2"/>
              </a:solidFill>
              <a:ea typeface="宋体" pitchFamily="2" charset="-122"/>
            </a:endParaRPr>
          </a:p>
          <a:p>
            <a:pPr algn="l" eaLnBrk="1" hangingPunct="1">
              <a:buFont typeface="Times New Roman" pitchFamily="18" charset="0"/>
              <a:buAutoNum type="arabicPeriod"/>
              <a:defRPr/>
            </a:pPr>
            <a:endParaRPr lang="en-US" altLang="zh-CN" sz="1400" b="1" dirty="0" smtClean="0">
              <a:solidFill>
                <a:schemeClr val="accent2"/>
              </a:solidFill>
              <a:ea typeface="宋体"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3-diagram.png"/>
          <p:cNvPicPr>
            <a:picLocks noChangeAspect="1"/>
          </p:cNvPicPr>
          <p:nvPr/>
        </p:nvPicPr>
        <p:blipFill>
          <a:blip r:embed="rId2">
            <a:extLst>
              <a:ext uri="{28A0092B-C50C-407E-A947-70E740481C1C}">
                <a14:useLocalDpi xmlns:a14="http://schemas.microsoft.com/office/drawing/2010/main" val="0"/>
              </a:ext>
            </a:extLst>
          </a:blip>
          <a:srcRect l="24208"/>
          <a:stretch>
            <a:fillRect/>
          </a:stretch>
        </p:blipFill>
        <p:spPr bwMode="auto">
          <a:xfrm>
            <a:off x="1960563" y="1970088"/>
            <a:ext cx="61309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txBox="1">
            <a:spLocks noChangeArrowheads="1"/>
          </p:cNvSpPr>
          <p:nvPr/>
        </p:nvSpPr>
        <p:spPr bwMode="auto">
          <a:xfrm>
            <a:off x="195263" y="581025"/>
            <a:ext cx="87820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93000"/>
              </a:lnSpc>
              <a:spcBef>
                <a:spcPts val="400"/>
              </a:spcBef>
            </a:pPr>
            <a:r>
              <a:rPr lang="zh-CN" altLang="en-US" sz="2000" b="1" dirty="0" smtClean="0">
                <a:solidFill>
                  <a:schemeClr val="tx1"/>
                </a:solidFill>
                <a:ea typeface="宋体" pitchFamily="2" charset="-122"/>
              </a:rPr>
              <a:t>启用智慧团队的人才</a:t>
            </a:r>
            <a:r>
              <a:rPr lang="zh-CN" altLang="en-US" sz="2000" b="1" dirty="0">
                <a:solidFill>
                  <a:schemeClr val="tx1"/>
                </a:solidFill>
                <a:ea typeface="宋体" pitchFamily="2" charset="-122"/>
              </a:rPr>
              <a:t>分析</a:t>
            </a:r>
            <a:endParaRPr lang="en-US" altLang="zh-CN" sz="2000" b="1" dirty="0">
              <a:solidFill>
                <a:schemeClr val="tx1"/>
              </a:solidFill>
              <a:ea typeface="宋体" pitchFamily="2" charset="-122"/>
            </a:endParaRPr>
          </a:p>
        </p:txBody>
      </p:sp>
      <p:sp>
        <p:nvSpPr>
          <p:cNvPr id="9" name="Text Box 7"/>
          <p:cNvSpPr txBox="1">
            <a:spLocks noChangeArrowheads="1"/>
          </p:cNvSpPr>
          <p:nvPr/>
        </p:nvSpPr>
        <p:spPr bwMode="auto">
          <a:xfrm>
            <a:off x="195263" y="2938463"/>
            <a:ext cx="2840037" cy="116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blurRad="63500" dist="17961" dir="2700000" algn="ctr" rotWithShape="0">
                    <a:srgbClr val="999999">
                      <a:alpha val="74998"/>
                    </a:srgbClr>
                  </a:outerShdw>
                </a:effectLst>
              </a14:hiddenEffects>
            </a:ext>
          </a:extLst>
        </p:spPr>
        <p:txBody>
          <a:bodyPr>
            <a:spAutoFit/>
          </a:bodyPr>
          <a:lstStyle>
            <a:lvl1pPr marL="342900" indent="-342900" eaLnBrk="0" hangingPunct="0">
              <a:defRPr sz="2400">
                <a:solidFill>
                  <a:srgbClr val="000000"/>
                </a:solidFill>
                <a:latin typeface="Arial" pitchFamily="34" charset="0"/>
                <a:ea typeface="MS Gothic" pitchFamily="49" charset="-128"/>
              </a:defRPr>
            </a:lvl1pPr>
            <a:lvl2pPr eaLnBrk="0" hangingPunct="0">
              <a:defRPr sz="2400">
                <a:solidFill>
                  <a:srgbClr val="000000"/>
                </a:solidFill>
                <a:latin typeface="Arial" pitchFamily="34" charset="0"/>
                <a:ea typeface="MS Gothic" pitchFamily="49" charset="-128"/>
              </a:defRPr>
            </a:lvl2pPr>
            <a:lvl3pPr eaLnBrk="0" hangingPunct="0">
              <a:defRPr sz="2400">
                <a:solidFill>
                  <a:srgbClr val="000000"/>
                </a:solidFill>
                <a:latin typeface="Arial" pitchFamily="34" charset="0"/>
                <a:ea typeface="MS Gothic" pitchFamily="49" charset="-128"/>
              </a:defRPr>
            </a:lvl3pPr>
            <a:lvl4pPr eaLnBrk="0" hangingPunct="0">
              <a:defRPr sz="2400">
                <a:solidFill>
                  <a:srgbClr val="000000"/>
                </a:solidFill>
                <a:latin typeface="Arial" pitchFamily="34" charset="0"/>
                <a:ea typeface="MS Gothic" pitchFamily="49" charset="-128"/>
              </a:defRPr>
            </a:lvl4pPr>
            <a:lvl5pPr eaLnBrk="0" hangingPunct="0">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9pPr>
          </a:lstStyle>
          <a:p>
            <a:pPr algn="l" eaLnBrk="1" hangingPunct="1">
              <a:buFont typeface="Times New Roman" pitchFamily="18" charset="0"/>
              <a:buAutoNum type="arabicPeriod"/>
              <a:defRPr/>
            </a:pPr>
            <a:r>
              <a:rPr lang="zh-CN" altLang="en-US" sz="1400" b="1" dirty="0" smtClean="0">
                <a:solidFill>
                  <a:schemeClr val="accent2"/>
                </a:solidFill>
                <a:ea typeface="宋体" pitchFamily="2" charset="-122"/>
              </a:rPr>
              <a:t>员工洞察力与创新</a:t>
            </a:r>
            <a:endParaRPr lang="en-US" altLang="zh-CN" sz="1400" b="1" dirty="0" smtClean="0">
              <a:solidFill>
                <a:schemeClr val="accent2"/>
              </a:solidFill>
              <a:ea typeface="宋体" pitchFamily="2" charset="-122"/>
            </a:endParaRPr>
          </a:p>
          <a:p>
            <a:pPr algn="l" eaLnBrk="1" hangingPunct="1">
              <a:buFont typeface="Times New Roman" pitchFamily="18" charset="0"/>
              <a:buAutoNum type="arabicPeriod"/>
              <a:defRPr/>
            </a:pPr>
            <a:r>
              <a:rPr lang="zh-CN" altLang="en-US" sz="1400" b="1" dirty="0">
                <a:solidFill>
                  <a:srgbClr val="C0C0C0"/>
                </a:solidFill>
                <a:ea typeface="宋体" pitchFamily="2" charset="-122"/>
              </a:rPr>
              <a:t>通过预测分析进行战略决策</a:t>
            </a:r>
            <a:endParaRPr lang="en-US" altLang="zh-CN" sz="1400" b="1" dirty="0">
              <a:solidFill>
                <a:srgbClr val="C0C0C0"/>
              </a:solidFill>
              <a:ea typeface="宋体" pitchFamily="2" charset="-122"/>
            </a:endParaRPr>
          </a:p>
          <a:p>
            <a:pPr algn="l" eaLnBrk="1" hangingPunct="1">
              <a:buFont typeface="Times New Roman" pitchFamily="18" charset="0"/>
              <a:buAutoNum type="arabicPeriod"/>
              <a:defRPr/>
            </a:pPr>
            <a:r>
              <a:rPr lang="zh-CN" altLang="en-US" sz="1400" b="1" dirty="0">
                <a:solidFill>
                  <a:srgbClr val="C0C0C0"/>
                </a:solidFill>
                <a:ea typeface="宋体" pitchFamily="2" charset="-122"/>
              </a:rPr>
              <a:t>通过认知分析法进行分析</a:t>
            </a:r>
            <a:endParaRPr lang="en-US" altLang="zh-CN" sz="1400" b="1" dirty="0">
              <a:solidFill>
                <a:srgbClr val="C0C0C0"/>
              </a:solidFill>
              <a:ea typeface="宋体" pitchFamily="2" charset="-122"/>
            </a:endParaRPr>
          </a:p>
          <a:p>
            <a:pPr algn="l" eaLnBrk="1" hangingPunct="1">
              <a:buFont typeface="Times New Roman" pitchFamily="18" charset="0"/>
              <a:buAutoNum type="arabicPeriod"/>
              <a:defRPr/>
            </a:pPr>
            <a:endParaRPr lang="en-US" altLang="zh-CN" sz="1400" b="1" dirty="0" smtClean="0">
              <a:solidFill>
                <a:schemeClr val="accent2"/>
              </a:solidFill>
              <a:ea typeface="宋体" pitchFamily="2" charset="-122"/>
            </a:endParaRPr>
          </a:p>
          <a:p>
            <a:pPr algn="l" eaLnBrk="1" hangingPunct="1">
              <a:buFont typeface="Times New Roman" pitchFamily="18" charset="0"/>
              <a:buAutoNum type="arabicPeriod"/>
              <a:defRPr/>
            </a:pPr>
            <a:endParaRPr lang="en-US" altLang="zh-CN" sz="1400" b="1" dirty="0" smtClean="0">
              <a:solidFill>
                <a:schemeClr val="accent2"/>
              </a:solidFill>
              <a:ea typeface="宋体" pitchFamily="2" charset="-122"/>
            </a:endParaRPr>
          </a:p>
        </p:txBody>
      </p:sp>
      <p:sp>
        <p:nvSpPr>
          <p:cNvPr id="27653" name="TextBox 3"/>
          <p:cNvSpPr txBox="1">
            <a:spLocks noChangeArrowheads="1"/>
          </p:cNvSpPr>
          <p:nvPr/>
        </p:nvSpPr>
        <p:spPr bwMode="auto">
          <a:xfrm>
            <a:off x="2835275" y="3673475"/>
            <a:ext cx="11747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90000"/>
              </a:lnSpc>
            </a:pPr>
            <a:r>
              <a:rPr lang="zh-CN" altLang="en-US" sz="2400" b="1" baseline="-25000" dirty="0" smtClean="0">
                <a:solidFill>
                  <a:schemeClr val="tx1"/>
                </a:solidFill>
                <a:ea typeface="微软雅黑" pitchFamily="34" charset="-122"/>
              </a:rPr>
              <a:t>实时洞察力</a:t>
            </a:r>
            <a:endParaRPr lang="en-US" altLang="zh-CN" sz="2400" b="1" baseline="-25000" dirty="0">
              <a:solidFill>
                <a:schemeClr val="tx1"/>
              </a:solidFill>
              <a:ea typeface="微软雅黑" pitchFamily="34" charset="-122"/>
            </a:endParaRPr>
          </a:p>
        </p:txBody>
      </p:sp>
      <p:sp>
        <p:nvSpPr>
          <p:cNvPr id="27654" name="TextBox 3"/>
          <p:cNvSpPr txBox="1">
            <a:spLocks noChangeArrowheads="1"/>
          </p:cNvSpPr>
          <p:nvPr/>
        </p:nvSpPr>
        <p:spPr bwMode="auto">
          <a:xfrm>
            <a:off x="4283075" y="4675188"/>
            <a:ext cx="15716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dirty="0" smtClean="0">
                <a:solidFill>
                  <a:schemeClr val="tx1"/>
                </a:solidFill>
                <a:ea typeface="微软雅黑" pitchFamily="34" charset="-122"/>
              </a:rPr>
              <a:t>企业可实施性</a:t>
            </a:r>
            <a:endParaRPr lang="en-US" altLang="zh-CN" sz="2200" b="1" baseline="-25000" dirty="0">
              <a:solidFill>
                <a:schemeClr val="tx1"/>
              </a:solidFill>
              <a:ea typeface="微软雅黑" pitchFamily="34" charset="-122"/>
            </a:endParaRPr>
          </a:p>
        </p:txBody>
      </p:sp>
      <p:sp>
        <p:nvSpPr>
          <p:cNvPr id="27655" name="TextBox 3"/>
          <p:cNvSpPr txBox="1">
            <a:spLocks noChangeArrowheads="1"/>
          </p:cNvSpPr>
          <p:nvPr/>
        </p:nvSpPr>
        <p:spPr bwMode="auto">
          <a:xfrm>
            <a:off x="4300538" y="2554288"/>
            <a:ext cx="1374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a:solidFill>
                  <a:schemeClr val="tx1"/>
                </a:solidFill>
                <a:ea typeface="微软雅黑" pitchFamily="34" charset="-122"/>
              </a:rPr>
              <a:t>轻松访问数据</a:t>
            </a:r>
            <a:endParaRPr lang="en-US" altLang="zh-CN" sz="2200" b="1" baseline="-25000">
              <a:solidFill>
                <a:schemeClr val="tx1"/>
              </a:solidFill>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1000" y="779463"/>
            <a:ext cx="8763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宋体" pitchFamily="2" charset="-122"/>
                <a:cs typeface="Arial" pitchFamily="34"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5pPr>
            <a:lvl6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6pPr>
            <a:lvl7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7pPr>
            <a:lvl8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8pPr>
            <a:lvl9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9pPr>
          </a:lstStyle>
          <a:p>
            <a:pPr algn="l" hangingPunct="0">
              <a:lnSpc>
                <a:spcPct val="79000"/>
              </a:lnSpc>
              <a:buClrTx/>
              <a:buFontTx/>
              <a:buNone/>
            </a:pPr>
            <a:r>
              <a:rPr lang="zh-CN" altLang="en-US" sz="2000" b="1" dirty="0">
                <a:solidFill>
                  <a:schemeClr val="tx1"/>
                </a:solidFill>
              </a:rPr>
              <a:t>调研</a:t>
            </a:r>
            <a:r>
              <a:rPr lang="zh-CN" altLang="en-US" sz="2000" b="1" dirty="0" smtClean="0">
                <a:solidFill>
                  <a:schemeClr val="tx1"/>
                </a:solidFill>
              </a:rPr>
              <a:t>分</a:t>
            </a:r>
            <a:r>
              <a:rPr lang="zh-CN" altLang="en-US" sz="2000" b="1" dirty="0">
                <a:solidFill>
                  <a:schemeClr val="tx1"/>
                </a:solidFill>
              </a:rPr>
              <a:t>析</a:t>
            </a:r>
            <a:r>
              <a:rPr lang="en-US" altLang="zh-CN" sz="2000" b="1" dirty="0">
                <a:solidFill>
                  <a:schemeClr val="tx1"/>
                </a:solidFill>
              </a:rPr>
              <a:t> </a:t>
            </a:r>
            <a:r>
              <a:rPr lang="en-US" altLang="zh-CN" sz="2000" b="1" dirty="0" smtClean="0">
                <a:solidFill>
                  <a:schemeClr val="tx1"/>
                </a:solidFill>
              </a:rPr>
              <a:t>–</a:t>
            </a:r>
            <a:r>
              <a:rPr lang="zh-CN" altLang="en-US" sz="2000" b="1" dirty="0" smtClean="0">
                <a:solidFill>
                  <a:schemeClr val="tx1"/>
                </a:solidFill>
              </a:rPr>
              <a:t>加强定性的员工</a:t>
            </a:r>
            <a:r>
              <a:rPr lang="zh-CN" altLang="en-US" sz="2000" b="1" dirty="0">
                <a:solidFill>
                  <a:schemeClr val="tx1"/>
                </a:solidFill>
              </a:rPr>
              <a:t>敬业</a:t>
            </a:r>
            <a:r>
              <a:rPr lang="zh-CN" altLang="en-US" sz="2000" b="1" dirty="0" smtClean="0">
                <a:solidFill>
                  <a:schemeClr val="tx1"/>
                </a:solidFill>
              </a:rPr>
              <a:t>度数据分析</a:t>
            </a:r>
            <a:endParaRPr lang="en-US" altLang="zh-CN" sz="2000" b="1" dirty="0">
              <a:solidFill>
                <a:schemeClr val="tx1"/>
              </a:solidFill>
            </a:endParaRP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788" y="1690688"/>
            <a:ext cx="4621212"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l="7095" t="28616" r="4103" b="3033"/>
          <a:stretch>
            <a:fillRect/>
          </a:stretch>
        </p:blipFill>
        <p:spPr bwMode="auto">
          <a:xfrm>
            <a:off x="3319463" y="4302125"/>
            <a:ext cx="18764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92075" y="1389063"/>
            <a:ext cx="3792538" cy="267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284163" indent="-277813" defTabSz="45720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a:solidFill>
                  <a:srgbClr val="000000"/>
                </a:solidFill>
                <a:latin typeface="Arial" pitchFamily="34" charset="0"/>
                <a:ea typeface="宋体" pitchFamily="2" charset="-122"/>
                <a:cs typeface="Arial" pitchFamily="34" charset="0"/>
              </a:defRPr>
            </a:lvl1pPr>
            <a:lvl2pPr marL="735013" indent="-277813" defTabSz="45720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1600">
                <a:solidFill>
                  <a:srgbClr val="000000"/>
                </a:solidFill>
                <a:latin typeface="Arial" pitchFamily="34" charset="0"/>
                <a:ea typeface="Arial" pitchFamily="34" charset="0"/>
                <a:cs typeface="Arial" pitchFamily="34" charset="0"/>
              </a:defRPr>
            </a:lvl2pPr>
            <a:lvl3pPr defTabSz="45720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1600">
                <a:solidFill>
                  <a:srgbClr val="000000"/>
                </a:solidFill>
                <a:latin typeface="Arial" pitchFamily="34" charset="0"/>
                <a:ea typeface="Arial" pitchFamily="34" charset="0"/>
                <a:cs typeface="Arial" pitchFamily="34" charset="0"/>
              </a:defRPr>
            </a:lvl3pPr>
            <a:lvl4pPr defTabSz="45720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1600">
                <a:solidFill>
                  <a:srgbClr val="000000"/>
                </a:solidFill>
                <a:latin typeface="Arial" pitchFamily="34" charset="0"/>
                <a:ea typeface="Arial" pitchFamily="34" charset="0"/>
                <a:cs typeface="Arial" pitchFamily="34" charset="0"/>
              </a:defRPr>
            </a:lvl4pPr>
            <a:lvl5pPr defTabSz="45720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1600">
                <a:solidFill>
                  <a:srgbClr val="000000"/>
                </a:solidFill>
                <a:latin typeface="Arial" pitchFamily="34" charset="0"/>
                <a:ea typeface="Arial" pitchFamily="34" charset="0"/>
                <a:cs typeface="Arial" pitchFamily="34" charset="0"/>
              </a:defRPr>
            </a:lvl5pPr>
            <a:lvl6pPr defTabSz="457200" eaLnBrk="0" hangingPunct="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1600">
                <a:solidFill>
                  <a:srgbClr val="000000"/>
                </a:solidFill>
                <a:latin typeface="Arial" pitchFamily="34" charset="0"/>
                <a:ea typeface="Arial" pitchFamily="34" charset="0"/>
                <a:cs typeface="Arial" pitchFamily="34" charset="0"/>
              </a:defRPr>
            </a:lvl6pPr>
            <a:lvl7pPr defTabSz="457200" eaLnBrk="0" hangingPunct="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1600">
                <a:solidFill>
                  <a:srgbClr val="000000"/>
                </a:solidFill>
                <a:latin typeface="Arial" pitchFamily="34" charset="0"/>
                <a:ea typeface="Arial" pitchFamily="34" charset="0"/>
                <a:cs typeface="Arial" pitchFamily="34" charset="0"/>
              </a:defRPr>
            </a:lvl7pPr>
            <a:lvl8pPr defTabSz="457200" eaLnBrk="0" hangingPunct="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1600">
                <a:solidFill>
                  <a:srgbClr val="000000"/>
                </a:solidFill>
                <a:latin typeface="Arial" pitchFamily="34" charset="0"/>
                <a:ea typeface="Arial" pitchFamily="34" charset="0"/>
                <a:cs typeface="Arial" pitchFamily="34" charset="0"/>
              </a:defRPr>
            </a:lvl8pPr>
            <a:lvl9pPr defTabSz="457200" eaLnBrk="0" hangingPunct="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1600">
                <a:solidFill>
                  <a:srgbClr val="000000"/>
                </a:solidFill>
                <a:latin typeface="Arial" pitchFamily="34" charset="0"/>
                <a:ea typeface="Arial" pitchFamily="34" charset="0"/>
                <a:cs typeface="Arial" pitchFamily="34" charset="0"/>
              </a:defRPr>
            </a:lvl9pPr>
          </a:lstStyle>
          <a:p>
            <a:pPr algn="l">
              <a:lnSpc>
                <a:spcPct val="93000"/>
              </a:lnSpc>
              <a:buClrTx/>
              <a:buFont typeface="Wingdings" pitchFamily="2" charset="2"/>
              <a:buNone/>
            </a:pPr>
            <a:r>
              <a:rPr lang="zh-CN" altLang="en-US" dirty="0" smtClean="0">
                <a:latin typeface="Arial Narrow" pitchFamily="34" charset="0"/>
              </a:rPr>
              <a:t>使企业能够方便地通过情绪、</a:t>
            </a:r>
            <a:r>
              <a:rPr lang="zh-CN" altLang="en-US" dirty="0">
                <a:latin typeface="Arial Narrow" pitchFamily="34" charset="0"/>
              </a:rPr>
              <a:t>主题、</a:t>
            </a:r>
            <a:r>
              <a:rPr lang="zh-CN" altLang="en-US" dirty="0" smtClean="0">
                <a:latin typeface="Arial Narrow" pitchFamily="34" charset="0"/>
              </a:rPr>
              <a:t>地理和人口因素筛选开放的</a:t>
            </a:r>
            <a:r>
              <a:rPr lang="en-US" altLang="zh-CN" dirty="0" err="1" smtClean="0">
                <a:latin typeface="Arial Narrow" pitchFamily="34" charset="0"/>
              </a:rPr>
              <a:t>Kenexa</a:t>
            </a:r>
            <a:r>
              <a:rPr lang="zh-CN" altLang="en-US" dirty="0" smtClean="0">
                <a:latin typeface="Arial Narrow" pitchFamily="34" charset="0"/>
              </a:rPr>
              <a:t>调研文字评论</a:t>
            </a:r>
            <a:endParaRPr lang="en-US" altLang="zh-CN" dirty="0">
              <a:latin typeface="Arial Narrow" pitchFamily="34" charset="0"/>
            </a:endParaRPr>
          </a:p>
          <a:p>
            <a:pPr lvl="1" algn="l">
              <a:lnSpc>
                <a:spcPct val="93000"/>
              </a:lnSpc>
              <a:buFont typeface="Times New Roman" pitchFamily="18" charset="0"/>
              <a:buChar char="•"/>
            </a:pPr>
            <a:r>
              <a:rPr lang="zh-CN" altLang="en-US" sz="1800" dirty="0" smtClean="0">
                <a:latin typeface="Arial Narrow" pitchFamily="34" charset="0"/>
                <a:ea typeface="宋体" pitchFamily="2" charset="-122"/>
              </a:rPr>
              <a:t>定位最为流行的与企业相关的话题</a:t>
            </a:r>
            <a:endParaRPr lang="en-US" altLang="zh-CN" sz="1800" dirty="0" smtClean="0">
              <a:latin typeface="Arial Narrow" pitchFamily="34" charset="0"/>
              <a:ea typeface="宋体" pitchFamily="2" charset="-122"/>
            </a:endParaRPr>
          </a:p>
          <a:p>
            <a:pPr lvl="1" algn="l">
              <a:lnSpc>
                <a:spcPct val="93000"/>
              </a:lnSpc>
              <a:buFont typeface="Times New Roman" pitchFamily="18" charset="0"/>
              <a:buChar char="•"/>
            </a:pPr>
            <a:r>
              <a:rPr lang="zh-CN" altLang="en-US" sz="1800" dirty="0" smtClean="0">
                <a:latin typeface="Arial Narrow" pitchFamily="34" charset="0"/>
                <a:ea typeface="宋体" pitchFamily="2" charset="-122"/>
              </a:rPr>
              <a:t>向管理者提供敬业度意见的实用性见解和形象化诠释</a:t>
            </a:r>
            <a:endParaRPr lang="en-US" altLang="zh-CN" sz="1800" dirty="0">
              <a:latin typeface="Arial Narrow" pitchFamily="34" charset="0"/>
              <a:ea typeface="宋体" pitchFamily="2" charset="-122"/>
            </a:endParaRPr>
          </a:p>
          <a:p>
            <a:pPr algn="l" hangingPunct="0">
              <a:lnSpc>
                <a:spcPct val="93000"/>
              </a:lnSpc>
              <a:buClrTx/>
              <a:buFontTx/>
              <a:buNone/>
            </a:pPr>
            <a:endParaRPr lang="en-US" altLang="zh-CN" dirty="0"/>
          </a:p>
          <a:p>
            <a:pPr algn="l" hangingPunct="0">
              <a:lnSpc>
                <a:spcPct val="93000"/>
              </a:lnSpc>
              <a:buClrTx/>
              <a:buFontTx/>
              <a:buNone/>
            </a:pPr>
            <a:endParaRPr lang="en-US" altLang="zh-CN" dirty="0"/>
          </a:p>
          <a:p>
            <a:pPr algn="l" hangingPunct="0">
              <a:lnSpc>
                <a:spcPct val="93000"/>
              </a:lnSpc>
              <a:buClrTx/>
              <a:buFontTx/>
              <a:buNone/>
            </a:pPr>
            <a:endParaRPr lang="en-US" altLang="zh-CN" dirty="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155425" y="762000"/>
            <a:ext cx="8229600" cy="685800"/>
          </a:xfrm>
        </p:spPr>
        <p:txBody>
          <a:bodyPr lIns="91440" tIns="45720" rIns="91440" bIns="45720"/>
          <a:lstStyle/>
          <a:p>
            <a:pPr eaLnBrk="1" hangingPunct="1"/>
            <a:r>
              <a:rPr lang="en-US" altLang="zh-CN" sz="2000" b="1" dirty="0" err="1" smtClean="0">
                <a:solidFill>
                  <a:schemeClr val="tx1"/>
                </a:solidFill>
              </a:rPr>
              <a:t>MiniPulse</a:t>
            </a:r>
            <a:r>
              <a:rPr lang="zh-CN" altLang="en-US" sz="2000" b="1" dirty="0" smtClean="0">
                <a:solidFill>
                  <a:schemeClr val="tx1"/>
                </a:solidFill>
              </a:rPr>
              <a:t>是我们用于</a:t>
            </a:r>
            <a:r>
              <a:rPr lang="en-US" altLang="zh-CN" sz="2000" b="1" dirty="0" smtClean="0">
                <a:solidFill>
                  <a:schemeClr val="tx1"/>
                </a:solidFill>
              </a:rPr>
              <a:t>IBM</a:t>
            </a:r>
            <a:r>
              <a:rPr lang="zh-CN" altLang="en-US" sz="2000" b="1" dirty="0" smtClean="0">
                <a:solidFill>
                  <a:schemeClr val="tx1"/>
                </a:solidFill>
              </a:rPr>
              <a:t>员工民意调研的</a:t>
            </a:r>
            <a:r>
              <a:rPr lang="zh-CN" altLang="en-US" sz="2000" b="1" dirty="0">
                <a:solidFill>
                  <a:schemeClr val="tx1"/>
                </a:solidFill>
              </a:rPr>
              <a:t>签名服务</a:t>
            </a:r>
            <a:endParaRPr lang="en-US" sz="2000" b="1" dirty="0" smtClean="0">
              <a:solidFill>
                <a:schemeClr val="tx1"/>
              </a:solidFill>
            </a:endParaRPr>
          </a:p>
        </p:txBody>
      </p:sp>
      <p:sp>
        <p:nvSpPr>
          <p:cNvPr id="29699" name="Text Box 14"/>
          <p:cNvSpPr txBox="1">
            <a:spLocks noChangeArrowheads="1"/>
          </p:cNvSpPr>
          <p:nvPr/>
        </p:nvSpPr>
        <p:spPr bwMode="auto">
          <a:xfrm>
            <a:off x="304800" y="1447800"/>
            <a:ext cx="3749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914400">
              <a:buClrTx/>
              <a:buSzTx/>
              <a:buFontTx/>
              <a:buNone/>
            </a:pPr>
            <a:r>
              <a:rPr lang="en-US" altLang="zh-CN" b="1" dirty="0" err="1">
                <a:solidFill>
                  <a:schemeClr val="tx1"/>
                </a:solidFill>
              </a:rPr>
              <a:t>MiniPulse</a:t>
            </a:r>
            <a:endParaRPr lang="en-US" altLang="zh-CN" b="1" dirty="0">
              <a:solidFill>
                <a:schemeClr val="tx1"/>
              </a:solidFill>
            </a:endParaRPr>
          </a:p>
        </p:txBody>
      </p:sp>
      <p:sp>
        <p:nvSpPr>
          <p:cNvPr id="8195" name="Rectangle 10"/>
          <p:cNvSpPr txBox="1">
            <a:spLocks noChangeArrowheads="1"/>
          </p:cNvSpPr>
          <p:nvPr/>
        </p:nvSpPr>
        <p:spPr bwMode="auto">
          <a:xfrm>
            <a:off x="381000" y="2011363"/>
            <a:ext cx="457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rgbClr val="000000"/>
                </a:solidFill>
                <a:latin typeface="Arial" pitchFamily="34" charset="0"/>
                <a:ea typeface="宋体" pitchFamily="2" charset="-122"/>
                <a:cs typeface="Arial" pitchFamily="34" charset="0"/>
              </a:defRPr>
            </a:lvl1pPr>
            <a:lvl2pPr marL="742950" indent="-285750">
              <a:defRPr sz="1600">
                <a:solidFill>
                  <a:srgbClr val="000000"/>
                </a:solidFill>
                <a:latin typeface="Arial" pitchFamily="34" charset="0"/>
                <a:ea typeface="Arial" pitchFamily="34" charset="0"/>
                <a:cs typeface="Arial" pitchFamily="34" charset="0"/>
              </a:defRPr>
            </a:lvl2pPr>
            <a:lvl3pPr marL="1143000" indent="-228600">
              <a:defRPr sz="1600">
                <a:solidFill>
                  <a:srgbClr val="000000"/>
                </a:solidFill>
                <a:latin typeface="Arial" pitchFamily="34" charset="0"/>
                <a:ea typeface="Arial" pitchFamily="34" charset="0"/>
                <a:cs typeface="Arial" pitchFamily="34" charset="0"/>
              </a:defRPr>
            </a:lvl3pPr>
            <a:lvl4pPr marL="1600200" indent="-228600">
              <a:defRPr sz="1600">
                <a:solidFill>
                  <a:srgbClr val="000000"/>
                </a:solidFill>
                <a:latin typeface="Arial" pitchFamily="34" charset="0"/>
                <a:ea typeface="Arial" pitchFamily="34" charset="0"/>
                <a:cs typeface="Arial" pitchFamily="34" charset="0"/>
              </a:defRPr>
            </a:lvl4pPr>
            <a:lvl5pPr marL="2057400" indent="-228600">
              <a:defRPr sz="1600">
                <a:solidFill>
                  <a:srgbClr val="000000"/>
                </a:solidFill>
                <a:latin typeface="Arial" pitchFamily="34" charset="0"/>
                <a:ea typeface="Arial" pitchFamily="34" charset="0"/>
                <a:cs typeface="Arial" pitchFamily="34" charset="0"/>
              </a:defRPr>
            </a:lvl5pPr>
            <a:lvl6pPr marL="2514600" indent="-228600" eaLnBrk="0" hangingPunct="0">
              <a:defRPr sz="1600">
                <a:solidFill>
                  <a:srgbClr val="000000"/>
                </a:solidFill>
                <a:latin typeface="Arial" pitchFamily="34" charset="0"/>
                <a:ea typeface="Arial" pitchFamily="34" charset="0"/>
                <a:cs typeface="Arial" pitchFamily="34" charset="0"/>
              </a:defRPr>
            </a:lvl6pPr>
            <a:lvl7pPr marL="2971800" indent="-228600" eaLnBrk="0" hangingPunct="0">
              <a:defRPr sz="1600">
                <a:solidFill>
                  <a:srgbClr val="000000"/>
                </a:solidFill>
                <a:latin typeface="Arial" pitchFamily="34" charset="0"/>
                <a:ea typeface="Arial" pitchFamily="34" charset="0"/>
                <a:cs typeface="Arial" pitchFamily="34" charset="0"/>
              </a:defRPr>
            </a:lvl7pPr>
            <a:lvl8pPr marL="3429000" indent="-228600" eaLnBrk="0" hangingPunct="0">
              <a:defRPr sz="1600">
                <a:solidFill>
                  <a:srgbClr val="000000"/>
                </a:solidFill>
                <a:latin typeface="Arial" pitchFamily="34" charset="0"/>
                <a:ea typeface="Arial" pitchFamily="34" charset="0"/>
                <a:cs typeface="Arial" pitchFamily="34" charset="0"/>
              </a:defRPr>
            </a:lvl8pPr>
            <a:lvl9pPr marL="3886200" indent="-228600" eaLnBrk="0" hangingPunct="0">
              <a:defRPr sz="1600">
                <a:solidFill>
                  <a:srgbClr val="000000"/>
                </a:solidFill>
                <a:latin typeface="Arial" pitchFamily="34" charset="0"/>
                <a:ea typeface="Arial" pitchFamily="34" charset="0"/>
                <a:cs typeface="Arial" pitchFamily="34" charset="0"/>
              </a:defRPr>
            </a:lvl9pPr>
          </a:lstStyle>
          <a:p>
            <a:pPr algn="l" defTabSz="914400">
              <a:spcBef>
                <a:spcPct val="20000"/>
              </a:spcBef>
              <a:buClrTx/>
              <a:buSzTx/>
              <a:buFont typeface="Arial" pitchFamily="34" charset="0"/>
              <a:buChar char="•"/>
            </a:pPr>
            <a:r>
              <a:rPr lang="zh-CN" altLang="en-US" sz="1600" dirty="0" smtClean="0">
                <a:solidFill>
                  <a:schemeClr val="tx1"/>
                </a:solidFill>
              </a:rPr>
              <a:t>借助</a:t>
            </a:r>
            <a:r>
              <a:rPr lang="zh-CN" altLang="en-US" sz="1600" dirty="0">
                <a:solidFill>
                  <a:schemeClr val="tx1"/>
                </a:solidFill>
              </a:rPr>
              <a:t>这一</a:t>
            </a:r>
            <a:r>
              <a:rPr lang="zh-CN" altLang="en-US" sz="1600" dirty="0" smtClean="0">
                <a:solidFill>
                  <a:schemeClr val="tx1"/>
                </a:solidFill>
              </a:rPr>
              <a:t>轻量级的员工民意调研插件</a:t>
            </a:r>
            <a:r>
              <a:rPr lang="zh-CN" altLang="en-US" sz="1600" dirty="0">
                <a:solidFill>
                  <a:schemeClr val="tx1"/>
                </a:solidFill>
              </a:rPr>
              <a:t>，我们能够方便快速</a:t>
            </a:r>
            <a:r>
              <a:rPr lang="zh-CN" altLang="en-US" sz="1600" dirty="0" smtClean="0">
                <a:solidFill>
                  <a:schemeClr val="tx1"/>
                </a:solidFill>
              </a:rPr>
              <a:t>地对所有</a:t>
            </a:r>
            <a:r>
              <a:rPr lang="en-US" altLang="zh-CN" sz="1600" dirty="0">
                <a:solidFill>
                  <a:schemeClr val="tx1"/>
                </a:solidFill>
              </a:rPr>
              <a:t>IBM</a:t>
            </a:r>
            <a:r>
              <a:rPr lang="zh-CN" altLang="en-US" sz="1600" dirty="0">
                <a:solidFill>
                  <a:schemeClr val="tx1"/>
                </a:solidFill>
              </a:rPr>
              <a:t>员工，或者是根据我们感兴趣的主题对特定的群体</a:t>
            </a:r>
            <a:r>
              <a:rPr lang="zh-CN" altLang="en-US" sz="1600" dirty="0" smtClean="0">
                <a:solidFill>
                  <a:schemeClr val="tx1"/>
                </a:solidFill>
              </a:rPr>
              <a:t>进行民意调研。</a:t>
            </a:r>
            <a:endParaRPr lang="en-US" altLang="zh-CN" sz="1600" dirty="0" smtClean="0">
              <a:solidFill>
                <a:schemeClr val="tx1"/>
              </a:solidFill>
            </a:endParaRPr>
          </a:p>
          <a:p>
            <a:pPr algn="l" defTabSz="914400">
              <a:spcBef>
                <a:spcPct val="20000"/>
              </a:spcBef>
              <a:buClrTx/>
              <a:buSzTx/>
              <a:buFont typeface="Arial" pitchFamily="34" charset="0"/>
              <a:buChar char="•"/>
            </a:pPr>
            <a:r>
              <a:rPr lang="zh-CN" altLang="en-US" sz="1600" dirty="0" smtClean="0">
                <a:solidFill>
                  <a:schemeClr val="tx1"/>
                </a:solidFill>
              </a:rPr>
              <a:t>每次民意调研开放一周。</a:t>
            </a:r>
            <a:endParaRPr lang="en-US" altLang="zh-CN" sz="1600" dirty="0" smtClean="0">
              <a:solidFill>
                <a:schemeClr val="tx1"/>
              </a:solidFill>
            </a:endParaRPr>
          </a:p>
          <a:p>
            <a:pPr algn="l" defTabSz="914400">
              <a:spcBef>
                <a:spcPct val="20000"/>
              </a:spcBef>
              <a:buClrTx/>
              <a:buSzTx/>
              <a:buFont typeface="Arial" pitchFamily="34" charset="0"/>
              <a:buChar char="•"/>
            </a:pPr>
            <a:r>
              <a:rPr lang="zh-CN" altLang="en-US" sz="1600" dirty="0" smtClean="0">
                <a:solidFill>
                  <a:schemeClr val="tx1"/>
                </a:solidFill>
              </a:rPr>
              <a:t>针对性民意调研的开放时间可延长或者缩短。</a:t>
            </a:r>
            <a:endParaRPr lang="en-US" altLang="zh-CN" sz="1600" dirty="0" smtClean="0">
              <a:solidFill>
                <a:schemeClr val="tx1"/>
              </a:solidFill>
            </a:endParaRPr>
          </a:p>
          <a:p>
            <a:pPr algn="l" defTabSz="914400">
              <a:spcBef>
                <a:spcPct val="20000"/>
              </a:spcBef>
              <a:buClrTx/>
              <a:buSzTx/>
              <a:buFont typeface="Arial" pitchFamily="34" charset="0"/>
              <a:buChar char="•"/>
            </a:pPr>
            <a:r>
              <a:rPr lang="zh-CN" altLang="en-US" sz="1600" dirty="0" smtClean="0">
                <a:solidFill>
                  <a:schemeClr val="tx1"/>
                </a:solidFill>
              </a:rPr>
              <a:t>我们</a:t>
            </a:r>
            <a:r>
              <a:rPr lang="zh-CN" altLang="en-US" sz="1600" dirty="0">
                <a:solidFill>
                  <a:schemeClr val="tx1"/>
                </a:solidFill>
              </a:rPr>
              <a:t>平均每周收到</a:t>
            </a:r>
            <a:r>
              <a:rPr lang="en-US" altLang="zh-CN" sz="1600" dirty="0" smtClean="0">
                <a:solidFill>
                  <a:schemeClr val="tx1"/>
                </a:solidFill>
              </a:rPr>
              <a:t>8,000</a:t>
            </a:r>
            <a:r>
              <a:rPr lang="zh-CN" altLang="en-US" sz="1600" dirty="0" smtClean="0">
                <a:solidFill>
                  <a:schemeClr val="tx1"/>
                </a:solidFill>
              </a:rPr>
              <a:t>份回复。 </a:t>
            </a:r>
            <a:endParaRPr lang="zh-CN" altLang="en-US" sz="1600" dirty="0">
              <a:solidFill>
                <a:schemeClr val="tx1"/>
              </a:solidFill>
            </a:endParaRPr>
          </a:p>
          <a:p>
            <a:pPr algn="l" defTabSz="914400">
              <a:spcBef>
                <a:spcPct val="20000"/>
              </a:spcBef>
              <a:buClrTx/>
              <a:buSzTx/>
              <a:buFont typeface="Arial" pitchFamily="34" charset="0"/>
              <a:buChar char="•"/>
            </a:pPr>
            <a:r>
              <a:rPr lang="zh-CN" altLang="en-US" sz="1600" dirty="0">
                <a:solidFill>
                  <a:schemeClr val="tx1"/>
                </a:solidFill>
              </a:rPr>
              <a:t>一个</a:t>
            </a:r>
            <a:r>
              <a:rPr lang="en-US" altLang="zh-CN" sz="1600" dirty="0">
                <a:solidFill>
                  <a:schemeClr val="tx1"/>
                </a:solidFill>
              </a:rPr>
              <a:t>IBM</a:t>
            </a:r>
            <a:r>
              <a:rPr lang="zh-CN" altLang="en-US" sz="1600" dirty="0">
                <a:solidFill>
                  <a:schemeClr val="tx1"/>
                </a:solidFill>
              </a:rPr>
              <a:t>员工只</a:t>
            </a:r>
            <a:r>
              <a:rPr lang="zh-CN" altLang="en-US" sz="1600" dirty="0" smtClean="0">
                <a:solidFill>
                  <a:schemeClr val="tx1"/>
                </a:solidFill>
              </a:rPr>
              <a:t>可投票</a:t>
            </a:r>
            <a:r>
              <a:rPr lang="zh-CN" altLang="en-US" sz="1600" dirty="0">
                <a:solidFill>
                  <a:schemeClr val="tx1"/>
                </a:solidFill>
              </a:rPr>
              <a:t>一次。 </a:t>
            </a:r>
          </a:p>
          <a:p>
            <a:pPr algn="l" defTabSz="914400">
              <a:spcBef>
                <a:spcPct val="20000"/>
              </a:spcBef>
              <a:buClrTx/>
              <a:buSzTx/>
              <a:buFont typeface="Arial" pitchFamily="34" charset="0"/>
              <a:buChar char="•"/>
            </a:pPr>
            <a:r>
              <a:rPr lang="zh-CN" altLang="en-US" sz="1600" dirty="0">
                <a:solidFill>
                  <a:schemeClr val="tx1"/>
                </a:solidFill>
              </a:rPr>
              <a:t>能够</a:t>
            </a:r>
            <a:r>
              <a:rPr lang="zh-CN" altLang="en-US" sz="1600" dirty="0" smtClean="0">
                <a:solidFill>
                  <a:schemeClr val="tx1"/>
                </a:solidFill>
              </a:rPr>
              <a:t>通过分享链接实现病毒</a:t>
            </a:r>
            <a:r>
              <a:rPr lang="zh-CN" altLang="en-US" sz="1600" dirty="0">
                <a:solidFill>
                  <a:schemeClr val="tx1"/>
                </a:solidFill>
              </a:rPr>
              <a:t>式传播 </a:t>
            </a:r>
          </a:p>
          <a:p>
            <a:pPr algn="l" defTabSz="914400">
              <a:spcBef>
                <a:spcPct val="20000"/>
              </a:spcBef>
              <a:buClrTx/>
              <a:buSzTx/>
              <a:buFont typeface="Arial" pitchFamily="34" charset="0"/>
              <a:buChar char="•"/>
            </a:pPr>
            <a:r>
              <a:rPr lang="zh-CN" altLang="en-US" sz="1600" dirty="0">
                <a:solidFill>
                  <a:schemeClr val="tx1"/>
                </a:solidFill>
              </a:rPr>
              <a:t>近期客户：</a:t>
            </a:r>
            <a:r>
              <a:rPr lang="en-US" altLang="zh-CN" sz="1600" dirty="0">
                <a:solidFill>
                  <a:schemeClr val="tx1"/>
                </a:solidFill>
              </a:rPr>
              <a:t>Linda Sanford</a:t>
            </a:r>
            <a:r>
              <a:rPr lang="zh-CN" altLang="en-US" sz="1600" dirty="0">
                <a:solidFill>
                  <a:schemeClr val="tx1"/>
                </a:solidFill>
              </a:rPr>
              <a:t>，工作生活一体化团队，综合健康服务</a:t>
            </a:r>
            <a:r>
              <a:rPr lang="en-US" altLang="zh-CN" sz="1600" dirty="0">
                <a:solidFill>
                  <a:schemeClr val="tx1"/>
                </a:solidFill>
              </a:rPr>
              <a:t>..</a:t>
            </a:r>
          </a:p>
        </p:txBody>
      </p:sp>
      <p:pic>
        <p:nvPicPr>
          <p:cNvPr id="29701" name="Picture 1" descr="Screen Shot 2014-05-20 at 8.07.23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2375" y="1301750"/>
            <a:ext cx="3886200"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228600" y="711200"/>
            <a:ext cx="8686800" cy="685800"/>
          </a:xfrm>
        </p:spPr>
        <p:txBody>
          <a:bodyPr lIns="91440" tIns="45720" rIns="91440" bIns="45720"/>
          <a:lstStyle/>
          <a:p>
            <a:pPr eaLnBrk="1" hangingPunct="1"/>
            <a:r>
              <a:rPr lang="en-US" altLang="zh-CN" sz="2000" b="1" dirty="0" smtClean="0">
                <a:solidFill>
                  <a:schemeClr val="tx1"/>
                </a:solidFill>
              </a:rPr>
              <a:t>Social Pulse</a:t>
            </a:r>
            <a:r>
              <a:rPr lang="zh-CN" altLang="en-US" sz="2000" b="1" dirty="0" smtClean="0">
                <a:solidFill>
                  <a:schemeClr val="tx1"/>
                </a:solidFill>
              </a:rPr>
              <a:t>是我们用于</a:t>
            </a:r>
            <a:r>
              <a:rPr lang="en-US" altLang="zh-CN" sz="2000" b="1" dirty="0" smtClean="0">
                <a:solidFill>
                  <a:schemeClr val="tx1"/>
                </a:solidFill>
              </a:rPr>
              <a:t>IBM</a:t>
            </a:r>
            <a:r>
              <a:rPr lang="zh-CN" altLang="en-US" sz="2000" b="1" dirty="0" smtClean="0">
                <a:solidFill>
                  <a:schemeClr val="tx1"/>
                </a:solidFill>
              </a:rPr>
              <a:t>员工社交媒体分析的签名服务</a:t>
            </a:r>
            <a:endParaRPr lang="en-US" sz="2000" b="1" dirty="0" smtClean="0">
              <a:solidFill>
                <a:schemeClr val="tx1"/>
              </a:solidFill>
            </a:endParaRPr>
          </a:p>
        </p:txBody>
      </p:sp>
      <p:sp>
        <p:nvSpPr>
          <p:cNvPr id="30723" name="Text Box 14"/>
          <p:cNvSpPr txBox="1">
            <a:spLocks noChangeArrowheads="1"/>
          </p:cNvSpPr>
          <p:nvPr/>
        </p:nvSpPr>
        <p:spPr bwMode="auto">
          <a:xfrm>
            <a:off x="304800" y="1447800"/>
            <a:ext cx="3749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914400">
              <a:buClrTx/>
              <a:buSzTx/>
              <a:buFontTx/>
              <a:buNone/>
            </a:pPr>
            <a:r>
              <a:rPr lang="en-US" altLang="zh-CN" b="1" dirty="0">
                <a:solidFill>
                  <a:schemeClr val="tx1"/>
                </a:solidFill>
              </a:rPr>
              <a:t>Social Pulse</a:t>
            </a:r>
          </a:p>
        </p:txBody>
      </p:sp>
      <p:sp>
        <p:nvSpPr>
          <p:cNvPr id="30724" name="Rectangle 10"/>
          <p:cNvSpPr txBox="1">
            <a:spLocks noChangeArrowheads="1"/>
          </p:cNvSpPr>
          <p:nvPr/>
        </p:nvSpPr>
        <p:spPr bwMode="auto">
          <a:xfrm>
            <a:off x="381000" y="1828800"/>
            <a:ext cx="3048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rgbClr val="000000"/>
                </a:solidFill>
                <a:latin typeface="Arial" pitchFamily="34" charset="0"/>
                <a:ea typeface="宋体" pitchFamily="2" charset="-122"/>
                <a:cs typeface="Arial" pitchFamily="34" charset="0"/>
              </a:defRPr>
            </a:lvl1pPr>
            <a:lvl2pPr marL="742950" indent="-285750">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914400">
              <a:spcBef>
                <a:spcPct val="20000"/>
              </a:spcBef>
              <a:buClrTx/>
              <a:buSzTx/>
              <a:buFont typeface="Arial" pitchFamily="34" charset="0"/>
              <a:buChar char="•"/>
            </a:pPr>
            <a:r>
              <a:rPr lang="zh-CN" altLang="en-US" sz="1600" dirty="0" smtClean="0">
                <a:solidFill>
                  <a:schemeClr val="tx1"/>
                </a:solidFill>
                <a:latin typeface="Calibri" pitchFamily="34" charset="0"/>
              </a:rPr>
              <a:t>帮助</a:t>
            </a:r>
            <a:r>
              <a:rPr lang="en-US" altLang="zh-CN" sz="1600" dirty="0" smtClean="0">
                <a:solidFill>
                  <a:schemeClr val="tx1"/>
                </a:solidFill>
                <a:latin typeface="Calibri" pitchFamily="34" charset="0"/>
              </a:rPr>
              <a:t>IBM</a:t>
            </a:r>
            <a:r>
              <a:rPr lang="zh-CN" altLang="en-US" sz="1600" dirty="0" smtClean="0">
                <a:solidFill>
                  <a:schemeClr val="tx1"/>
                </a:solidFill>
                <a:latin typeface="Calibri" pitchFamily="34" charset="0"/>
              </a:rPr>
              <a:t>人力资源部门解决两</a:t>
            </a:r>
            <a:r>
              <a:rPr lang="zh-CN" altLang="en-US" sz="1600" dirty="0">
                <a:solidFill>
                  <a:schemeClr val="tx1"/>
                </a:solidFill>
                <a:latin typeface="Calibri" pitchFamily="34" charset="0"/>
              </a:rPr>
              <a:t>个问题</a:t>
            </a:r>
            <a:r>
              <a:rPr lang="en-US" altLang="zh-CN" sz="1600" dirty="0">
                <a:solidFill>
                  <a:schemeClr val="tx1"/>
                </a:solidFill>
                <a:latin typeface="Calibri" pitchFamily="34" charset="0"/>
              </a:rPr>
              <a:t>:</a:t>
            </a:r>
          </a:p>
          <a:p>
            <a:pPr lvl="1" algn="l" defTabSz="914400">
              <a:spcBef>
                <a:spcPct val="20000"/>
              </a:spcBef>
              <a:buClrTx/>
              <a:buSzTx/>
              <a:buFont typeface="Arial" pitchFamily="34" charset="0"/>
              <a:buChar char="–"/>
            </a:pPr>
            <a:r>
              <a:rPr lang="en-US" altLang="zh-CN" dirty="0">
                <a:solidFill>
                  <a:schemeClr val="tx1"/>
                </a:solidFill>
                <a:latin typeface="Calibri" pitchFamily="34" charset="0"/>
                <a:ea typeface="宋体" pitchFamily="2" charset="-122"/>
              </a:rPr>
              <a:t>IBM</a:t>
            </a:r>
            <a:r>
              <a:rPr lang="zh-CN" altLang="en-US" dirty="0">
                <a:solidFill>
                  <a:schemeClr val="tx1"/>
                </a:solidFill>
                <a:latin typeface="Calibri" pitchFamily="34" charset="0"/>
                <a:ea typeface="宋体" pitchFamily="2" charset="-122"/>
              </a:rPr>
              <a:t>员工在讨论什么？</a:t>
            </a:r>
            <a:endParaRPr lang="en-US" altLang="zh-CN" dirty="0">
              <a:solidFill>
                <a:schemeClr val="tx1"/>
              </a:solidFill>
              <a:latin typeface="Calibri" pitchFamily="34" charset="0"/>
              <a:ea typeface="宋体" pitchFamily="2" charset="-122"/>
            </a:endParaRPr>
          </a:p>
          <a:p>
            <a:pPr lvl="1" algn="l" defTabSz="914400">
              <a:spcBef>
                <a:spcPct val="20000"/>
              </a:spcBef>
              <a:buClrTx/>
              <a:buSzTx/>
              <a:buFont typeface="Arial" pitchFamily="34" charset="0"/>
              <a:buChar char="–"/>
            </a:pPr>
            <a:r>
              <a:rPr lang="zh-CN" altLang="en-US" dirty="0">
                <a:solidFill>
                  <a:schemeClr val="tx1"/>
                </a:solidFill>
                <a:latin typeface="Calibri" pitchFamily="34" charset="0"/>
                <a:ea typeface="宋体" pitchFamily="2" charset="-122"/>
              </a:rPr>
              <a:t>对话</a:t>
            </a:r>
            <a:r>
              <a:rPr lang="zh-CN" altLang="en-US" dirty="0" smtClean="0">
                <a:solidFill>
                  <a:schemeClr val="tx1"/>
                </a:solidFill>
                <a:latin typeface="Calibri" pitchFamily="34" charset="0"/>
                <a:ea typeface="宋体" pitchFamily="2" charset="-122"/>
              </a:rPr>
              <a:t>的情绪如何</a:t>
            </a:r>
            <a:r>
              <a:rPr lang="en-US" altLang="zh-CN" dirty="0">
                <a:solidFill>
                  <a:schemeClr val="tx1"/>
                </a:solidFill>
                <a:latin typeface="Calibri" pitchFamily="34" charset="0"/>
                <a:ea typeface="宋体" pitchFamily="2" charset="-122"/>
              </a:rPr>
              <a:t>?</a:t>
            </a:r>
          </a:p>
          <a:p>
            <a:pPr algn="l" defTabSz="914400">
              <a:spcBef>
                <a:spcPct val="20000"/>
              </a:spcBef>
              <a:buClrTx/>
              <a:buSzTx/>
              <a:buFont typeface="Arial" pitchFamily="34" charset="0"/>
              <a:buChar char="•"/>
            </a:pPr>
            <a:endParaRPr lang="en-US" altLang="zh-CN" sz="1600" dirty="0">
              <a:solidFill>
                <a:schemeClr val="tx1"/>
              </a:solidFill>
              <a:latin typeface="Calibri" pitchFamily="34" charset="0"/>
            </a:endParaRPr>
          </a:p>
          <a:p>
            <a:pPr algn="l" defTabSz="914400">
              <a:spcBef>
                <a:spcPct val="20000"/>
              </a:spcBef>
              <a:buClrTx/>
              <a:buSzTx/>
              <a:buFont typeface="Arial" pitchFamily="34" charset="0"/>
              <a:buChar char="•"/>
            </a:pPr>
            <a:r>
              <a:rPr lang="zh-CN" altLang="en-US" sz="1600" dirty="0">
                <a:solidFill>
                  <a:schemeClr val="tx1"/>
                </a:solidFill>
                <a:latin typeface="Calibri" pitchFamily="34" charset="0"/>
              </a:rPr>
              <a:t>近期客户</a:t>
            </a:r>
            <a:r>
              <a:rPr lang="zh-CN" altLang="en-US" sz="1600" dirty="0" smtClean="0">
                <a:solidFill>
                  <a:schemeClr val="tx1"/>
                </a:solidFill>
                <a:latin typeface="Calibri" pitchFamily="34" charset="0"/>
              </a:rPr>
              <a:t>：</a:t>
            </a:r>
            <a:r>
              <a:rPr lang="en-US" altLang="zh-CN" sz="1600" dirty="0" err="1" smtClean="0">
                <a:solidFill>
                  <a:schemeClr val="tx1"/>
                </a:solidFill>
                <a:latin typeface="Calibri" pitchFamily="34" charset="0"/>
              </a:rPr>
              <a:t>Ginni</a:t>
            </a:r>
            <a:r>
              <a:rPr lang="zh-CN" altLang="en-US" sz="1600" dirty="0" smtClean="0">
                <a:solidFill>
                  <a:schemeClr val="tx1"/>
                </a:solidFill>
                <a:latin typeface="Calibri" pitchFamily="34" charset="0"/>
              </a:rPr>
              <a:t>的社交洞察力</a:t>
            </a:r>
            <a:r>
              <a:rPr lang="zh-CN" altLang="en-US" sz="1600" dirty="0">
                <a:solidFill>
                  <a:schemeClr val="tx1"/>
                </a:solidFill>
                <a:latin typeface="Calibri" pitchFamily="34" charset="0"/>
              </a:rPr>
              <a:t>面板中的</a:t>
            </a:r>
            <a:r>
              <a:rPr lang="zh-CN" altLang="en-US" sz="1600" dirty="0" smtClean="0">
                <a:solidFill>
                  <a:schemeClr val="tx1"/>
                </a:solidFill>
                <a:latin typeface="Calibri" pitchFamily="34" charset="0"/>
              </a:rPr>
              <a:t>“员工视角”</a:t>
            </a:r>
            <a:r>
              <a:rPr lang="zh-CN" altLang="en-US" sz="1600" dirty="0">
                <a:solidFill>
                  <a:schemeClr val="tx1"/>
                </a:solidFill>
                <a:latin typeface="Calibri" pitchFamily="34" charset="0"/>
              </a:rPr>
              <a:t>，</a:t>
            </a:r>
            <a:r>
              <a:rPr lang="en-US" altLang="zh-CN" sz="1600" dirty="0" err="1" smtClean="0">
                <a:solidFill>
                  <a:schemeClr val="tx1"/>
                </a:solidFill>
                <a:latin typeface="Calibri" pitchFamily="34" charset="0"/>
              </a:rPr>
              <a:t>Ginni</a:t>
            </a:r>
            <a:r>
              <a:rPr lang="zh-CN" altLang="en-US" sz="1600" dirty="0" smtClean="0">
                <a:solidFill>
                  <a:schemeClr val="tx1"/>
                </a:solidFill>
                <a:latin typeface="Calibri" pitchFamily="34" charset="0"/>
              </a:rPr>
              <a:t>的</a:t>
            </a:r>
            <a:r>
              <a:rPr lang="en-US" altLang="zh-CN" sz="1600" dirty="0" smtClean="0">
                <a:solidFill>
                  <a:schemeClr val="tx1"/>
                </a:solidFill>
                <a:latin typeface="Calibri" pitchFamily="34" charset="0"/>
              </a:rPr>
              <a:t>2014</a:t>
            </a:r>
            <a:r>
              <a:rPr lang="zh-CN" altLang="en-US" sz="1600" dirty="0">
                <a:solidFill>
                  <a:schemeClr val="tx1"/>
                </a:solidFill>
                <a:latin typeface="Calibri" pitchFamily="34" charset="0"/>
              </a:rPr>
              <a:t>员工播报社交</a:t>
            </a:r>
            <a:r>
              <a:rPr lang="zh-CN" altLang="en-US" sz="1600" dirty="0" smtClean="0">
                <a:solidFill>
                  <a:schemeClr val="tx1"/>
                </a:solidFill>
                <a:latin typeface="Calibri" pitchFamily="34" charset="0"/>
              </a:rPr>
              <a:t>分析，</a:t>
            </a:r>
            <a:r>
              <a:rPr lang="en-US" altLang="zh-CN" sz="1600" dirty="0" smtClean="0">
                <a:solidFill>
                  <a:schemeClr val="tx1"/>
                </a:solidFill>
                <a:latin typeface="Calibri" pitchFamily="34" charset="0"/>
              </a:rPr>
              <a:t>#</a:t>
            </a:r>
            <a:r>
              <a:rPr lang="en-US" altLang="zh-CN" sz="1600" dirty="0" err="1">
                <a:solidFill>
                  <a:schemeClr val="tx1"/>
                </a:solidFill>
                <a:latin typeface="Calibri" pitchFamily="34" charset="0"/>
              </a:rPr>
              <a:t>getsimple</a:t>
            </a:r>
            <a:r>
              <a:rPr lang="zh-CN" altLang="en-US" sz="1600" dirty="0">
                <a:solidFill>
                  <a:schemeClr val="tx1"/>
                </a:solidFill>
                <a:latin typeface="Calibri" pitchFamily="34" charset="0"/>
              </a:rPr>
              <a:t>团队。</a:t>
            </a:r>
            <a:endParaRPr lang="en-US" altLang="zh-CN" sz="1600" dirty="0">
              <a:solidFill>
                <a:schemeClr val="tx1"/>
              </a:solidFill>
              <a:latin typeface="Calibri" pitchFamily="34" charset="0"/>
            </a:endParaRPr>
          </a:p>
        </p:txBody>
      </p:sp>
      <p:pic>
        <p:nvPicPr>
          <p:cNvPr id="30725" name="Picture 2" descr="Screen Shot 2014-05-20 at 8.19.4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00200"/>
            <a:ext cx="55895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descr="3-diagram.png"/>
          <p:cNvPicPr>
            <a:picLocks noChangeAspect="1"/>
          </p:cNvPicPr>
          <p:nvPr/>
        </p:nvPicPr>
        <p:blipFill>
          <a:blip r:embed="rId2">
            <a:extLst>
              <a:ext uri="{28A0092B-C50C-407E-A947-70E740481C1C}">
                <a14:useLocalDpi xmlns:a14="http://schemas.microsoft.com/office/drawing/2010/main" val="0"/>
              </a:ext>
            </a:extLst>
          </a:blip>
          <a:srcRect l="24208"/>
          <a:stretch>
            <a:fillRect/>
          </a:stretch>
        </p:blipFill>
        <p:spPr bwMode="auto">
          <a:xfrm>
            <a:off x="1960563" y="1970088"/>
            <a:ext cx="61309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95263" y="2938463"/>
            <a:ext cx="2840037" cy="116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blurRad="63500" dist="17961" dir="2700000" algn="ctr" rotWithShape="0">
                    <a:srgbClr val="999999">
                      <a:alpha val="74998"/>
                    </a:srgbClr>
                  </a:outerShdw>
                </a:effectLst>
              </a14:hiddenEffects>
            </a:ext>
          </a:extLst>
        </p:spPr>
        <p:txBody>
          <a:bodyPr>
            <a:spAutoFit/>
          </a:bodyPr>
          <a:lstStyle>
            <a:lvl1pPr marL="342900" indent="-342900" eaLnBrk="0" hangingPunct="0">
              <a:defRPr sz="2400">
                <a:solidFill>
                  <a:srgbClr val="000000"/>
                </a:solidFill>
                <a:latin typeface="Arial" pitchFamily="34" charset="0"/>
                <a:ea typeface="MS Gothic" pitchFamily="49" charset="-128"/>
              </a:defRPr>
            </a:lvl1pPr>
            <a:lvl2pPr eaLnBrk="0" hangingPunct="0">
              <a:defRPr sz="2400">
                <a:solidFill>
                  <a:srgbClr val="000000"/>
                </a:solidFill>
                <a:latin typeface="Arial" pitchFamily="34" charset="0"/>
                <a:ea typeface="MS Gothic" pitchFamily="49" charset="-128"/>
              </a:defRPr>
            </a:lvl2pPr>
            <a:lvl3pPr eaLnBrk="0" hangingPunct="0">
              <a:defRPr sz="2400">
                <a:solidFill>
                  <a:srgbClr val="000000"/>
                </a:solidFill>
                <a:latin typeface="Arial" pitchFamily="34" charset="0"/>
                <a:ea typeface="MS Gothic" pitchFamily="49" charset="-128"/>
              </a:defRPr>
            </a:lvl3pPr>
            <a:lvl4pPr eaLnBrk="0" hangingPunct="0">
              <a:defRPr sz="2400">
                <a:solidFill>
                  <a:srgbClr val="000000"/>
                </a:solidFill>
                <a:latin typeface="Arial" pitchFamily="34" charset="0"/>
                <a:ea typeface="MS Gothic" pitchFamily="49" charset="-128"/>
              </a:defRPr>
            </a:lvl4pPr>
            <a:lvl5pPr eaLnBrk="0" hangingPunct="0">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9pPr>
          </a:lstStyle>
          <a:p>
            <a:pPr algn="l" eaLnBrk="1" hangingPunct="1">
              <a:buFont typeface="Times New Roman" pitchFamily="18" charset="0"/>
              <a:buAutoNum type="arabicPeriod"/>
              <a:defRPr/>
            </a:pPr>
            <a:r>
              <a:rPr lang="zh-CN" altLang="en-US" sz="1400" b="1" dirty="0" smtClean="0">
                <a:solidFill>
                  <a:srgbClr val="C0C0C0"/>
                </a:solidFill>
                <a:ea typeface="宋体" pitchFamily="2" charset="-122"/>
              </a:rPr>
              <a:t>员工洞察力与创新</a:t>
            </a:r>
            <a:endParaRPr lang="en-US" altLang="zh-CN" sz="1400" b="1" dirty="0">
              <a:solidFill>
                <a:srgbClr val="C0C0C0"/>
              </a:solidFill>
              <a:ea typeface="宋体" pitchFamily="2" charset="-122"/>
            </a:endParaRPr>
          </a:p>
          <a:p>
            <a:pPr algn="l" eaLnBrk="1" hangingPunct="1">
              <a:buFont typeface="Times New Roman" pitchFamily="18" charset="0"/>
              <a:buAutoNum type="arabicPeriod"/>
              <a:defRPr/>
            </a:pPr>
            <a:r>
              <a:rPr lang="zh-CN" altLang="en-US" sz="1400" b="1" dirty="0">
                <a:solidFill>
                  <a:schemeClr val="accent2"/>
                </a:solidFill>
                <a:ea typeface="宋体" pitchFamily="2" charset="-122"/>
              </a:rPr>
              <a:t>通过预测分析进行战略决策</a:t>
            </a:r>
            <a:endParaRPr lang="en-US" altLang="zh-CN" sz="1400" b="1" dirty="0">
              <a:solidFill>
                <a:schemeClr val="accent2"/>
              </a:solidFill>
              <a:ea typeface="宋体" pitchFamily="2" charset="-122"/>
            </a:endParaRPr>
          </a:p>
          <a:p>
            <a:pPr algn="l" eaLnBrk="1" hangingPunct="1">
              <a:buFont typeface="Times New Roman" pitchFamily="18" charset="0"/>
              <a:buAutoNum type="arabicPeriod"/>
              <a:defRPr/>
            </a:pPr>
            <a:r>
              <a:rPr lang="zh-CN" altLang="en-US" sz="1400" b="1" dirty="0">
                <a:solidFill>
                  <a:srgbClr val="C0C0C0"/>
                </a:solidFill>
                <a:ea typeface="宋体" pitchFamily="2" charset="-122"/>
              </a:rPr>
              <a:t>通过认知分析法进行分析</a:t>
            </a:r>
            <a:endParaRPr lang="en-US" altLang="zh-CN" sz="1400" b="1" dirty="0">
              <a:solidFill>
                <a:srgbClr val="C0C0C0"/>
              </a:solidFill>
              <a:ea typeface="宋体" pitchFamily="2" charset="-122"/>
            </a:endParaRPr>
          </a:p>
          <a:p>
            <a:pPr algn="l" eaLnBrk="1" hangingPunct="1">
              <a:buFont typeface="Times New Roman" pitchFamily="18" charset="0"/>
              <a:buAutoNum type="arabicPeriod"/>
              <a:defRPr/>
            </a:pPr>
            <a:endParaRPr lang="en-US" altLang="zh-CN" sz="1400" b="1" dirty="0" smtClean="0">
              <a:solidFill>
                <a:schemeClr val="accent2"/>
              </a:solidFill>
              <a:ea typeface="宋体" pitchFamily="2" charset="-122"/>
            </a:endParaRPr>
          </a:p>
          <a:p>
            <a:pPr algn="l" eaLnBrk="1" hangingPunct="1">
              <a:buFont typeface="Times New Roman" pitchFamily="18" charset="0"/>
              <a:buAutoNum type="arabicPeriod"/>
              <a:defRPr/>
            </a:pPr>
            <a:endParaRPr lang="en-US" altLang="zh-CN" sz="1400" b="1" dirty="0" smtClean="0">
              <a:solidFill>
                <a:schemeClr val="accent2"/>
              </a:solidFill>
              <a:ea typeface="宋体" pitchFamily="2" charset="-122"/>
            </a:endParaRPr>
          </a:p>
        </p:txBody>
      </p:sp>
      <p:sp>
        <p:nvSpPr>
          <p:cNvPr id="31748" name="TextBox 3"/>
          <p:cNvSpPr txBox="1">
            <a:spLocks noChangeArrowheads="1"/>
          </p:cNvSpPr>
          <p:nvPr/>
        </p:nvSpPr>
        <p:spPr bwMode="auto">
          <a:xfrm>
            <a:off x="2835274" y="3673475"/>
            <a:ext cx="135267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90000"/>
              </a:lnSpc>
            </a:pPr>
            <a:r>
              <a:rPr lang="zh-CN" altLang="en-US" sz="2400" b="1" baseline="-25000" dirty="0" smtClean="0">
                <a:solidFill>
                  <a:schemeClr val="tx1"/>
                </a:solidFill>
                <a:ea typeface="微软雅黑" pitchFamily="34" charset="-122"/>
              </a:rPr>
              <a:t>实时洞察力</a:t>
            </a:r>
            <a:endParaRPr lang="en-US" altLang="zh-CN" sz="2400" b="1" baseline="-25000" dirty="0">
              <a:solidFill>
                <a:schemeClr val="tx1"/>
              </a:solidFill>
              <a:ea typeface="微软雅黑" pitchFamily="34" charset="-122"/>
            </a:endParaRPr>
          </a:p>
        </p:txBody>
      </p:sp>
      <p:sp>
        <p:nvSpPr>
          <p:cNvPr id="31749" name="TextBox 3"/>
          <p:cNvSpPr txBox="1">
            <a:spLocks noChangeArrowheads="1"/>
          </p:cNvSpPr>
          <p:nvPr/>
        </p:nvSpPr>
        <p:spPr bwMode="auto">
          <a:xfrm>
            <a:off x="4283075" y="4675188"/>
            <a:ext cx="15716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dirty="0" smtClean="0">
                <a:solidFill>
                  <a:schemeClr val="tx1"/>
                </a:solidFill>
                <a:ea typeface="微软雅黑" pitchFamily="34" charset="-122"/>
              </a:rPr>
              <a:t>企业可实施性</a:t>
            </a:r>
            <a:endParaRPr lang="en-US" altLang="zh-CN" sz="2200" b="1" baseline="-25000" dirty="0">
              <a:solidFill>
                <a:schemeClr val="tx1"/>
              </a:solidFill>
              <a:ea typeface="微软雅黑" pitchFamily="34" charset="-122"/>
            </a:endParaRPr>
          </a:p>
        </p:txBody>
      </p:sp>
      <p:sp>
        <p:nvSpPr>
          <p:cNvPr id="31750" name="TextBox 3"/>
          <p:cNvSpPr txBox="1">
            <a:spLocks noChangeArrowheads="1"/>
          </p:cNvSpPr>
          <p:nvPr/>
        </p:nvSpPr>
        <p:spPr bwMode="auto">
          <a:xfrm>
            <a:off x="4300538" y="2554288"/>
            <a:ext cx="1374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a:solidFill>
                  <a:schemeClr val="tx1"/>
                </a:solidFill>
                <a:ea typeface="微软雅黑" pitchFamily="34" charset="-122"/>
              </a:rPr>
              <a:t>轻松访问数据</a:t>
            </a:r>
            <a:endParaRPr lang="en-US" altLang="zh-CN" sz="2200" b="1" baseline="-25000">
              <a:solidFill>
                <a:schemeClr val="tx1"/>
              </a:solidFill>
              <a:ea typeface="微软雅黑" pitchFamily="34" charset="-122"/>
            </a:endParaRPr>
          </a:p>
        </p:txBody>
      </p:sp>
      <p:sp>
        <p:nvSpPr>
          <p:cNvPr id="31751" name="Rectangle 3"/>
          <p:cNvSpPr txBox="1">
            <a:spLocks noChangeArrowheads="1"/>
          </p:cNvSpPr>
          <p:nvPr/>
        </p:nvSpPr>
        <p:spPr bwMode="auto">
          <a:xfrm>
            <a:off x="195263" y="581025"/>
            <a:ext cx="87820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93000"/>
              </a:lnSpc>
              <a:spcBef>
                <a:spcPts val="400"/>
              </a:spcBef>
            </a:pPr>
            <a:r>
              <a:rPr lang="zh-CN" altLang="en-US" sz="2000" b="1" dirty="0" smtClean="0">
                <a:solidFill>
                  <a:schemeClr val="tx1"/>
                </a:solidFill>
                <a:ea typeface="宋体" pitchFamily="2" charset="-122"/>
              </a:rPr>
              <a:t>启用智慧团队的人才分析</a:t>
            </a:r>
            <a:endParaRPr lang="en-US" altLang="zh-CN" sz="2000" b="1" dirty="0">
              <a:solidFill>
                <a:schemeClr val="tx1"/>
              </a:solidFill>
              <a:ea typeface="宋体"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4" descr="3Boxes.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81000" y="1692275"/>
            <a:ext cx="82169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Oval 10"/>
          <p:cNvSpPr>
            <a:spLocks noChangeArrowheads="1"/>
          </p:cNvSpPr>
          <p:nvPr>
            <p:custDataLst>
              <p:tags r:id="rId2"/>
            </p:custDataLst>
          </p:nvPr>
        </p:nvSpPr>
        <p:spPr bwMode="auto">
          <a:xfrm rot="-1640884">
            <a:off x="7704138" y="2867025"/>
            <a:ext cx="773112" cy="1065213"/>
          </a:xfrm>
          <a:prstGeom prst="ellipse">
            <a:avLst/>
          </a:prstGeom>
          <a:solidFill>
            <a:srgbClr val="CCCCFF">
              <a:alpha val="3882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defTabSz="914400" hangingPunct="0">
              <a:lnSpc>
                <a:spcPct val="93000"/>
              </a:lnSpc>
            </a:pPr>
            <a:endParaRPr lang="en-US" altLang="zh-CN" sz="1200" b="1" dirty="0">
              <a:solidFill>
                <a:srgbClr val="FF0000"/>
              </a:solidFill>
              <a:ea typeface="宋体" pitchFamily="2" charset="-122"/>
            </a:endParaRPr>
          </a:p>
        </p:txBody>
      </p:sp>
      <p:sp>
        <p:nvSpPr>
          <p:cNvPr id="32772" name="Oval 10"/>
          <p:cNvSpPr>
            <a:spLocks noChangeArrowheads="1"/>
          </p:cNvSpPr>
          <p:nvPr>
            <p:custDataLst>
              <p:tags r:id="rId3"/>
            </p:custDataLst>
          </p:nvPr>
        </p:nvSpPr>
        <p:spPr bwMode="auto">
          <a:xfrm rot="-1640884">
            <a:off x="6283325" y="5386388"/>
            <a:ext cx="750888" cy="571500"/>
          </a:xfrm>
          <a:prstGeom prst="ellipse">
            <a:avLst/>
          </a:prstGeom>
          <a:solidFill>
            <a:srgbClr val="CCCCFF">
              <a:alpha val="3882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defTabSz="914400" hangingPunct="0">
              <a:lnSpc>
                <a:spcPct val="93000"/>
              </a:lnSpc>
            </a:pPr>
            <a:endParaRPr lang="en-US" altLang="zh-CN" sz="1200" b="1" dirty="0">
              <a:solidFill>
                <a:srgbClr val="FF0000"/>
              </a:solidFill>
              <a:ea typeface="宋体" pitchFamily="2" charset="-122"/>
            </a:endParaRPr>
          </a:p>
        </p:txBody>
      </p:sp>
      <p:sp>
        <p:nvSpPr>
          <p:cNvPr id="32773" name="Oval 10"/>
          <p:cNvSpPr>
            <a:spLocks noChangeArrowheads="1"/>
          </p:cNvSpPr>
          <p:nvPr>
            <p:custDataLst>
              <p:tags r:id="rId4"/>
            </p:custDataLst>
          </p:nvPr>
        </p:nvSpPr>
        <p:spPr bwMode="auto">
          <a:xfrm rot="-1640884">
            <a:off x="7532688" y="4773613"/>
            <a:ext cx="906462" cy="481012"/>
          </a:xfrm>
          <a:prstGeom prst="ellipse">
            <a:avLst/>
          </a:prstGeom>
          <a:solidFill>
            <a:srgbClr val="CCCCFF">
              <a:alpha val="3882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defTabSz="914400" hangingPunct="0">
              <a:lnSpc>
                <a:spcPct val="93000"/>
              </a:lnSpc>
            </a:pPr>
            <a:endParaRPr lang="en-US" altLang="zh-CN" sz="1200" b="1" dirty="0">
              <a:solidFill>
                <a:srgbClr val="FF0000"/>
              </a:solidFill>
              <a:ea typeface="宋体" pitchFamily="2" charset="-122"/>
            </a:endParaRPr>
          </a:p>
        </p:txBody>
      </p:sp>
      <p:sp>
        <p:nvSpPr>
          <p:cNvPr id="32774" name="Oval 10"/>
          <p:cNvSpPr>
            <a:spLocks noChangeArrowheads="1"/>
          </p:cNvSpPr>
          <p:nvPr>
            <p:custDataLst>
              <p:tags r:id="rId5"/>
            </p:custDataLst>
          </p:nvPr>
        </p:nvSpPr>
        <p:spPr bwMode="auto">
          <a:xfrm rot="-1640884">
            <a:off x="6784975" y="3819525"/>
            <a:ext cx="828675" cy="1012825"/>
          </a:xfrm>
          <a:prstGeom prst="ellipse">
            <a:avLst/>
          </a:prstGeom>
          <a:solidFill>
            <a:srgbClr val="CCCCFF">
              <a:alpha val="3882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defTabSz="914400" hangingPunct="0">
              <a:lnSpc>
                <a:spcPct val="93000"/>
              </a:lnSpc>
            </a:pPr>
            <a:endParaRPr lang="en-US" altLang="zh-CN" sz="1200" b="1" dirty="0">
              <a:solidFill>
                <a:srgbClr val="FF0000"/>
              </a:solidFill>
              <a:ea typeface="宋体" pitchFamily="2" charset="-122"/>
            </a:endParaRPr>
          </a:p>
        </p:txBody>
      </p:sp>
      <p:sp>
        <p:nvSpPr>
          <p:cNvPr id="32775" name="Oval 10"/>
          <p:cNvSpPr>
            <a:spLocks noChangeArrowheads="1"/>
          </p:cNvSpPr>
          <p:nvPr>
            <p:custDataLst>
              <p:tags r:id="rId6"/>
            </p:custDataLst>
          </p:nvPr>
        </p:nvSpPr>
        <p:spPr bwMode="auto">
          <a:xfrm rot="-1640884">
            <a:off x="4664075" y="3683000"/>
            <a:ext cx="1008063" cy="814388"/>
          </a:xfrm>
          <a:prstGeom prst="ellipse">
            <a:avLst/>
          </a:prstGeom>
          <a:solidFill>
            <a:srgbClr val="CCCCFF">
              <a:alpha val="3882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defTabSz="914400" hangingPunct="0">
              <a:lnSpc>
                <a:spcPct val="93000"/>
              </a:lnSpc>
            </a:pPr>
            <a:endParaRPr lang="en-US" altLang="zh-CN" sz="1200" b="1" dirty="0">
              <a:solidFill>
                <a:srgbClr val="FF0000"/>
              </a:solidFill>
              <a:ea typeface="宋体" pitchFamily="2" charset="-122"/>
            </a:endParaRPr>
          </a:p>
        </p:txBody>
      </p:sp>
      <p:graphicFrame>
        <p:nvGraphicFramePr>
          <p:cNvPr id="32776" name="Object 8"/>
          <p:cNvGraphicFramePr>
            <a:graphicFrameLocks noChangeAspect="1"/>
          </p:cNvGraphicFramePr>
          <p:nvPr>
            <p:custDataLst>
              <p:tags r:id="rId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935" name="think-cell Slide" r:id="rId25" imgW="38100" imgH="38100" progId="">
                  <p:embed/>
                </p:oleObj>
              </mc:Choice>
              <mc:Fallback>
                <p:oleObj name="think-cell Slide" r:id="rId25" imgW="38100" imgH="38100" progId="">
                  <p:embed/>
                  <p:pic>
                    <p:nvPicPr>
                      <p:cNvPr id="0" name="Object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2777" name="Text Box 22"/>
          <p:cNvSpPr txBox="1">
            <a:spLocks noChangeArrowheads="1"/>
          </p:cNvSpPr>
          <p:nvPr/>
        </p:nvSpPr>
        <p:spPr bwMode="auto">
          <a:xfrm>
            <a:off x="3354388" y="1808163"/>
            <a:ext cx="2343150" cy="9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50800" indent="-50800" defTabSz="457200">
              <a:defRPr>
                <a:solidFill>
                  <a:srgbClr val="000000"/>
                </a:solidFill>
                <a:latin typeface="Arial" pitchFamily="34" charset="0"/>
                <a:ea typeface="宋体" pitchFamily="2" charset="-122"/>
                <a:cs typeface="Arial" pitchFamily="34" charset="0"/>
              </a:defRPr>
            </a:lvl1pPr>
            <a:lvl2pPr marL="165100" indent="-165100" defTabSz="457200">
              <a:defRPr sz="1600">
                <a:solidFill>
                  <a:srgbClr val="000000"/>
                </a:solidFill>
                <a:latin typeface="Arial" pitchFamily="34" charset="0"/>
                <a:ea typeface="Arial" pitchFamily="34" charset="0"/>
                <a:cs typeface="Arial" pitchFamily="34" charset="0"/>
              </a:defRPr>
            </a:lvl2pPr>
            <a:lvl3pPr defTabSz="457200">
              <a:defRPr sz="1600">
                <a:solidFill>
                  <a:srgbClr val="000000"/>
                </a:solidFill>
                <a:latin typeface="Arial" pitchFamily="34" charset="0"/>
                <a:ea typeface="Arial" pitchFamily="34" charset="0"/>
                <a:cs typeface="Arial" pitchFamily="34" charset="0"/>
              </a:defRPr>
            </a:lvl3pPr>
            <a:lvl4pPr defTabSz="457200">
              <a:defRPr sz="1600">
                <a:solidFill>
                  <a:srgbClr val="000000"/>
                </a:solidFill>
                <a:latin typeface="Arial" pitchFamily="34" charset="0"/>
                <a:ea typeface="Arial" pitchFamily="34" charset="0"/>
                <a:cs typeface="Arial" pitchFamily="34" charset="0"/>
              </a:defRPr>
            </a:lvl4pPr>
            <a:lvl5pPr defTabSz="457200">
              <a:defRPr sz="1600">
                <a:solidFill>
                  <a:srgbClr val="000000"/>
                </a:solidFill>
                <a:latin typeface="Arial" pitchFamily="34" charset="0"/>
                <a:ea typeface="Arial" pitchFamily="34" charset="0"/>
                <a:cs typeface="Arial" pitchFamily="34" charset="0"/>
              </a:defRPr>
            </a:lvl5pPr>
            <a:lvl6pPr defTabSz="457200" eaLnBrk="0" hangingPunct="0">
              <a:defRPr sz="1600">
                <a:solidFill>
                  <a:srgbClr val="000000"/>
                </a:solidFill>
                <a:latin typeface="Arial" pitchFamily="34" charset="0"/>
                <a:ea typeface="Arial" pitchFamily="34" charset="0"/>
                <a:cs typeface="Arial" pitchFamily="34" charset="0"/>
              </a:defRPr>
            </a:lvl6pPr>
            <a:lvl7pPr defTabSz="457200" eaLnBrk="0" hangingPunct="0">
              <a:defRPr sz="1600">
                <a:solidFill>
                  <a:srgbClr val="000000"/>
                </a:solidFill>
                <a:latin typeface="Arial" pitchFamily="34" charset="0"/>
                <a:ea typeface="Arial" pitchFamily="34" charset="0"/>
                <a:cs typeface="Arial" pitchFamily="34" charset="0"/>
              </a:defRPr>
            </a:lvl7pPr>
            <a:lvl8pPr defTabSz="457200" eaLnBrk="0" hangingPunct="0">
              <a:defRPr sz="1600">
                <a:solidFill>
                  <a:srgbClr val="000000"/>
                </a:solidFill>
                <a:latin typeface="Arial" pitchFamily="34" charset="0"/>
                <a:ea typeface="Arial" pitchFamily="34" charset="0"/>
                <a:cs typeface="Arial" pitchFamily="34" charset="0"/>
              </a:defRPr>
            </a:lvl8pPr>
            <a:lvl9pPr defTabSz="457200" eaLnBrk="0" hangingPunct="0">
              <a:defRPr sz="1600">
                <a:solidFill>
                  <a:srgbClr val="000000"/>
                </a:solidFill>
                <a:latin typeface="Arial" pitchFamily="34" charset="0"/>
                <a:ea typeface="Arial" pitchFamily="34" charset="0"/>
                <a:cs typeface="Arial" pitchFamily="34" charset="0"/>
              </a:defRPr>
            </a:lvl9pPr>
          </a:lstStyle>
          <a:p>
            <a:pPr lvl="1" algn="l" hangingPunct="0">
              <a:lnSpc>
                <a:spcPct val="90000"/>
              </a:lnSpc>
            </a:pPr>
            <a:r>
              <a:rPr lang="zh-CN" altLang="en-US" sz="1100" b="1" dirty="0">
                <a:solidFill>
                  <a:srgbClr val="FFFFFF"/>
                </a:solidFill>
                <a:ea typeface="宋体" pitchFamily="2" charset="-122"/>
              </a:rPr>
              <a:t>人才流失热点 </a:t>
            </a:r>
          </a:p>
          <a:p>
            <a:pPr lvl="1" algn="l" hangingPunct="0">
              <a:lnSpc>
                <a:spcPct val="90000"/>
              </a:lnSpc>
            </a:pPr>
            <a:r>
              <a:rPr lang="zh-CN" altLang="en-US" sz="1100" dirty="0" smtClean="0">
                <a:solidFill>
                  <a:srgbClr val="FFFFFF"/>
                </a:solidFill>
                <a:ea typeface="宋体" pitchFamily="2" charset="-122"/>
              </a:rPr>
              <a:t>找出高流失人群 </a:t>
            </a:r>
            <a:endParaRPr lang="en-US" altLang="zh-CN" sz="1100" dirty="0" smtClean="0">
              <a:solidFill>
                <a:srgbClr val="FFFFFF"/>
              </a:solidFill>
              <a:ea typeface="宋体" pitchFamily="2" charset="-122"/>
            </a:endParaRPr>
          </a:p>
          <a:p>
            <a:pPr lvl="1" algn="l" hangingPunct="0">
              <a:lnSpc>
                <a:spcPct val="90000"/>
              </a:lnSpc>
            </a:pPr>
            <a:r>
              <a:rPr lang="zh-CN" altLang="en-US" sz="1100" dirty="0" smtClean="0">
                <a:solidFill>
                  <a:srgbClr val="FFFFFF"/>
                </a:solidFill>
                <a:ea typeface="宋体" pitchFamily="2" charset="-122"/>
              </a:rPr>
              <a:t>得出人才</a:t>
            </a:r>
            <a:r>
              <a:rPr lang="zh-CN" altLang="en-US" sz="1100" dirty="0">
                <a:solidFill>
                  <a:srgbClr val="FFFFFF"/>
                </a:solidFill>
                <a:ea typeface="宋体" pitchFamily="2" charset="-122"/>
              </a:rPr>
              <a:t>流失“规则”</a:t>
            </a:r>
          </a:p>
          <a:p>
            <a:pPr lvl="1" algn="l" hangingPunct="0">
              <a:lnSpc>
                <a:spcPct val="90000"/>
              </a:lnSpc>
            </a:pPr>
            <a:r>
              <a:rPr lang="zh-CN" altLang="en-US" sz="1100" dirty="0">
                <a:solidFill>
                  <a:srgbClr val="FFFFFF"/>
                </a:solidFill>
                <a:ea typeface="宋体" pitchFamily="2" charset="-122"/>
              </a:rPr>
              <a:t>估计未来的人才流失</a:t>
            </a:r>
          </a:p>
          <a:p>
            <a:pPr lvl="1" algn="l" hangingPunct="0">
              <a:lnSpc>
                <a:spcPct val="90000"/>
              </a:lnSpc>
            </a:pPr>
            <a:r>
              <a:rPr lang="zh-CN" altLang="en-US" sz="1100" dirty="0" smtClean="0">
                <a:solidFill>
                  <a:srgbClr val="FFFFFF"/>
                </a:solidFill>
                <a:ea typeface="宋体" pitchFamily="2" charset="-122"/>
              </a:rPr>
              <a:t>了解激励反应</a:t>
            </a:r>
            <a:endParaRPr lang="en-US" altLang="zh-CN" sz="1100" dirty="0">
              <a:solidFill>
                <a:srgbClr val="FFFFFF"/>
              </a:solidFill>
              <a:ea typeface="宋体" pitchFamily="2" charset="-122"/>
            </a:endParaRPr>
          </a:p>
        </p:txBody>
      </p:sp>
      <p:sp>
        <p:nvSpPr>
          <p:cNvPr id="49194" name="Line 253"/>
          <p:cNvSpPr>
            <a:spLocks noChangeShapeType="1"/>
          </p:cNvSpPr>
          <p:nvPr/>
        </p:nvSpPr>
        <p:spPr bwMode="auto">
          <a:xfrm flipV="1">
            <a:off x="5799138" y="2578100"/>
            <a:ext cx="0" cy="3581400"/>
          </a:xfrm>
          <a:prstGeom prst="line">
            <a:avLst/>
          </a:prstGeom>
          <a:noFill/>
          <a:ln w="28575">
            <a:solidFill>
              <a:schemeClr val="bg1">
                <a:lumMod val="65000"/>
              </a:schemeClr>
            </a:solidFill>
            <a:round/>
            <a:headEnd/>
            <a:tailEnd type="triangle" w="med" len="med"/>
          </a:ln>
          <a:effectLst/>
        </p:spPr>
        <p:txBody>
          <a:bodyPr/>
          <a:lstStyle/>
          <a:p>
            <a:pPr algn="l" hangingPunct="0">
              <a:lnSpc>
                <a:spcPct val="93000"/>
              </a:lnSpc>
              <a:buFont typeface="Times New Roman" charset="0"/>
              <a:buNone/>
              <a:defRPr/>
            </a:pPr>
            <a:endParaRPr lang="en-US" sz="1200" b="1" dirty="0">
              <a:solidFill>
                <a:srgbClr val="6974DD"/>
              </a:solidFill>
              <a:latin typeface="Arial" charset="0"/>
              <a:ea typeface="宋体" pitchFamily="2" charset="-122"/>
              <a:cs typeface="MS Gothic" pitchFamily="49" charset="-128"/>
            </a:endParaRPr>
          </a:p>
        </p:txBody>
      </p:sp>
      <p:sp>
        <p:nvSpPr>
          <p:cNvPr id="32779" name="Text Box 254"/>
          <p:cNvSpPr txBox="1">
            <a:spLocks noChangeArrowheads="1"/>
          </p:cNvSpPr>
          <p:nvPr/>
        </p:nvSpPr>
        <p:spPr bwMode="auto">
          <a:xfrm rot="5400000">
            <a:off x="4652963" y="4827588"/>
            <a:ext cx="2579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r" defTabSz="914400" hangingPunct="0">
              <a:lnSpc>
                <a:spcPct val="93000"/>
              </a:lnSpc>
              <a:spcBef>
                <a:spcPct val="50000"/>
              </a:spcBef>
            </a:pPr>
            <a:r>
              <a:rPr lang="zh-CN" altLang="en-US" sz="1200" b="1" dirty="0">
                <a:solidFill>
                  <a:srgbClr val="A6A6A6"/>
                </a:solidFill>
              </a:rPr>
              <a:t>人才流失概率</a:t>
            </a:r>
            <a:endParaRPr lang="en-US" altLang="zh-CN" sz="1200" b="1" dirty="0">
              <a:solidFill>
                <a:srgbClr val="A6A6A6"/>
              </a:solidFill>
            </a:endParaRPr>
          </a:p>
        </p:txBody>
      </p:sp>
      <p:sp>
        <p:nvSpPr>
          <p:cNvPr id="32780" name="Text Box 22"/>
          <p:cNvSpPr txBox="1">
            <a:spLocks noChangeArrowheads="1"/>
          </p:cNvSpPr>
          <p:nvPr/>
        </p:nvSpPr>
        <p:spPr bwMode="auto">
          <a:xfrm>
            <a:off x="6210300" y="1831975"/>
            <a:ext cx="2419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914400" hangingPunct="0">
              <a:lnSpc>
                <a:spcPct val="90000"/>
              </a:lnSpc>
              <a:spcBef>
                <a:spcPct val="50000"/>
              </a:spcBef>
            </a:pPr>
            <a:r>
              <a:rPr lang="zh-CN" altLang="en-US" sz="1100" b="1" dirty="0" smtClean="0">
                <a:solidFill>
                  <a:srgbClr val="FFFFFF"/>
                </a:solidFill>
              </a:rPr>
              <a:t>员工保留案例</a:t>
            </a:r>
            <a:r>
              <a:rPr lang="zh-CN" altLang="en-US" sz="1100" b="1" dirty="0">
                <a:solidFill>
                  <a:srgbClr val="FFFFFF"/>
                </a:solidFill>
              </a:rPr>
              <a:t>的选择 </a:t>
            </a:r>
          </a:p>
          <a:p>
            <a:pPr algn="l" defTabSz="914400" hangingPunct="0">
              <a:lnSpc>
                <a:spcPct val="90000"/>
              </a:lnSpc>
              <a:spcBef>
                <a:spcPct val="50000"/>
              </a:spcBef>
            </a:pPr>
            <a:r>
              <a:rPr lang="zh-CN" altLang="en-US" sz="1100" dirty="0" smtClean="0">
                <a:solidFill>
                  <a:srgbClr val="FFFFFF"/>
                </a:solidFill>
              </a:rPr>
              <a:t>措施优化</a:t>
            </a:r>
            <a:r>
              <a:rPr lang="en-US" altLang="zh-CN" sz="1100" dirty="0" smtClean="0">
                <a:solidFill>
                  <a:srgbClr val="FFFFFF"/>
                </a:solidFill>
              </a:rPr>
              <a:t>—</a:t>
            </a:r>
            <a:r>
              <a:rPr lang="zh-CN" altLang="en-US" sz="1100" dirty="0" smtClean="0">
                <a:solidFill>
                  <a:srgbClr val="FFFFFF"/>
                </a:solidFill>
              </a:rPr>
              <a:t>找出员工保留的案例以及针对性的措施以</a:t>
            </a:r>
            <a:r>
              <a:rPr lang="zh-CN" altLang="en-US" sz="1100" dirty="0">
                <a:solidFill>
                  <a:srgbClr val="FFFFFF"/>
                </a:solidFill>
              </a:rPr>
              <a:t>留住人才</a:t>
            </a:r>
            <a:endParaRPr lang="en-US" altLang="zh-CN" sz="1100" dirty="0">
              <a:solidFill>
                <a:srgbClr val="FFFFFF"/>
              </a:solidFill>
            </a:endParaRPr>
          </a:p>
        </p:txBody>
      </p:sp>
      <p:grpSp>
        <p:nvGrpSpPr>
          <p:cNvPr id="2" name="Group 104"/>
          <p:cNvGrpSpPr>
            <a:grpSpLocks noChangeAspect="1"/>
          </p:cNvGrpSpPr>
          <p:nvPr>
            <p:custDataLst>
              <p:tags r:id="rId8"/>
            </p:custDataLst>
          </p:nvPr>
        </p:nvGrpSpPr>
        <p:grpSpPr bwMode="auto">
          <a:xfrm>
            <a:off x="6530975" y="5588000"/>
            <a:ext cx="142875" cy="342900"/>
            <a:chOff x="86" y="742"/>
            <a:chExt cx="276" cy="789"/>
          </a:xfrm>
          <a:solidFill>
            <a:srgbClr val="FF6600"/>
          </a:solidFill>
        </p:grpSpPr>
        <p:sp>
          <p:nvSpPr>
            <p:cNvPr id="49451"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800000"/>
                </a:solidFill>
                <a:latin typeface="Arial" charset="0"/>
                <a:ea typeface="宋体" pitchFamily="2" charset="-122"/>
                <a:cs typeface="MS Gothic" pitchFamily="49" charset="-128"/>
              </a:endParaRPr>
            </a:p>
          </p:txBody>
        </p:sp>
        <p:sp>
          <p:nvSpPr>
            <p:cNvPr id="49452"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800000"/>
                </a:solidFill>
                <a:latin typeface="Arial" charset="0"/>
                <a:ea typeface="宋体" pitchFamily="2" charset="-122"/>
                <a:cs typeface="MS Gothic" pitchFamily="49" charset="-128"/>
              </a:endParaRPr>
            </a:p>
          </p:txBody>
        </p:sp>
      </p:grpSp>
      <p:grpSp>
        <p:nvGrpSpPr>
          <p:cNvPr id="3" name="Group 104"/>
          <p:cNvGrpSpPr>
            <a:grpSpLocks noChangeAspect="1"/>
          </p:cNvGrpSpPr>
          <p:nvPr/>
        </p:nvGrpSpPr>
        <p:grpSpPr bwMode="auto">
          <a:xfrm>
            <a:off x="6708775" y="5149850"/>
            <a:ext cx="142875" cy="342900"/>
            <a:chOff x="86" y="742"/>
            <a:chExt cx="276" cy="789"/>
          </a:xfrm>
          <a:solidFill>
            <a:srgbClr val="FF6600"/>
          </a:solidFill>
        </p:grpSpPr>
        <p:sp>
          <p:nvSpPr>
            <p:cNvPr id="49447"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800000"/>
                </a:solidFill>
                <a:latin typeface="Arial" charset="0"/>
                <a:ea typeface="宋体" pitchFamily="2" charset="-122"/>
                <a:cs typeface="MS Gothic" pitchFamily="49" charset="-128"/>
              </a:endParaRPr>
            </a:p>
          </p:txBody>
        </p:sp>
        <p:sp>
          <p:nvSpPr>
            <p:cNvPr id="49448"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800000"/>
                </a:solidFill>
                <a:latin typeface="Arial" charset="0"/>
                <a:ea typeface="宋体" pitchFamily="2" charset="-122"/>
                <a:cs typeface="MS Gothic" pitchFamily="49" charset="-128"/>
              </a:endParaRPr>
            </a:p>
          </p:txBody>
        </p:sp>
      </p:grpSp>
      <p:grpSp>
        <p:nvGrpSpPr>
          <p:cNvPr id="4" name="Group 104"/>
          <p:cNvGrpSpPr>
            <a:grpSpLocks noChangeAspect="1"/>
          </p:cNvGrpSpPr>
          <p:nvPr>
            <p:custDataLst>
              <p:tags r:id="rId9"/>
            </p:custDataLst>
          </p:nvPr>
        </p:nvGrpSpPr>
        <p:grpSpPr bwMode="auto">
          <a:xfrm>
            <a:off x="6845300" y="3800475"/>
            <a:ext cx="142875" cy="342900"/>
            <a:chOff x="86" y="742"/>
            <a:chExt cx="276" cy="789"/>
          </a:xfrm>
          <a:solidFill>
            <a:srgbClr val="FF6600"/>
          </a:solidFill>
        </p:grpSpPr>
        <p:sp>
          <p:nvSpPr>
            <p:cNvPr id="49443"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800000"/>
                </a:solidFill>
                <a:latin typeface="Arial" charset="0"/>
                <a:ea typeface="宋体" pitchFamily="2" charset="-122"/>
                <a:cs typeface="MS Gothic" pitchFamily="49" charset="-128"/>
              </a:endParaRPr>
            </a:p>
          </p:txBody>
        </p:sp>
        <p:sp>
          <p:nvSpPr>
            <p:cNvPr id="49444"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800000"/>
                </a:solidFill>
                <a:latin typeface="Arial" charset="0"/>
                <a:ea typeface="宋体" pitchFamily="2" charset="-122"/>
                <a:cs typeface="MS Gothic" pitchFamily="49" charset="-128"/>
              </a:endParaRPr>
            </a:p>
          </p:txBody>
        </p:sp>
      </p:grpSp>
      <p:grpSp>
        <p:nvGrpSpPr>
          <p:cNvPr id="5" name="Group 104"/>
          <p:cNvGrpSpPr>
            <a:grpSpLocks noChangeAspect="1"/>
          </p:cNvGrpSpPr>
          <p:nvPr>
            <p:custDataLst>
              <p:tags r:id="rId10"/>
            </p:custDataLst>
          </p:nvPr>
        </p:nvGrpSpPr>
        <p:grpSpPr bwMode="auto">
          <a:xfrm>
            <a:off x="7083425" y="4000500"/>
            <a:ext cx="142875" cy="342900"/>
            <a:chOff x="86" y="742"/>
            <a:chExt cx="276" cy="789"/>
          </a:xfrm>
          <a:solidFill>
            <a:srgbClr val="FF6600"/>
          </a:solidFill>
        </p:grpSpPr>
        <p:sp>
          <p:nvSpPr>
            <p:cNvPr id="49439"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FF0000"/>
                </a:solidFill>
                <a:latin typeface="Arial" charset="0"/>
                <a:ea typeface="宋体" pitchFamily="2" charset="-122"/>
                <a:cs typeface="MS Gothic" pitchFamily="49" charset="-128"/>
              </a:endParaRPr>
            </a:p>
          </p:txBody>
        </p:sp>
        <p:sp>
          <p:nvSpPr>
            <p:cNvPr id="49440"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FF0000"/>
                </a:solidFill>
                <a:latin typeface="Arial" charset="0"/>
                <a:ea typeface="宋体" pitchFamily="2" charset="-122"/>
                <a:cs typeface="MS Gothic" pitchFamily="49" charset="-128"/>
              </a:endParaRPr>
            </a:p>
          </p:txBody>
        </p:sp>
      </p:grpSp>
      <p:grpSp>
        <p:nvGrpSpPr>
          <p:cNvPr id="6" name="Group 104"/>
          <p:cNvGrpSpPr>
            <a:grpSpLocks noChangeAspect="1"/>
          </p:cNvGrpSpPr>
          <p:nvPr>
            <p:custDataLst>
              <p:tags r:id="rId11"/>
            </p:custDataLst>
          </p:nvPr>
        </p:nvGrpSpPr>
        <p:grpSpPr bwMode="auto">
          <a:xfrm>
            <a:off x="7258050" y="4105275"/>
            <a:ext cx="142875" cy="342900"/>
            <a:chOff x="86" y="742"/>
            <a:chExt cx="276" cy="789"/>
          </a:xfrm>
          <a:solidFill>
            <a:srgbClr val="FF6600"/>
          </a:solidFill>
        </p:grpSpPr>
        <p:sp>
          <p:nvSpPr>
            <p:cNvPr id="49437"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FF0000"/>
                </a:solidFill>
                <a:latin typeface="Arial" charset="0"/>
                <a:ea typeface="宋体" pitchFamily="2" charset="-122"/>
                <a:cs typeface="MS Gothic" pitchFamily="49" charset="-128"/>
              </a:endParaRPr>
            </a:p>
          </p:txBody>
        </p:sp>
        <p:sp>
          <p:nvSpPr>
            <p:cNvPr id="49438"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FF0000"/>
                </a:solidFill>
                <a:latin typeface="Arial" charset="0"/>
                <a:ea typeface="宋体" pitchFamily="2" charset="-122"/>
                <a:cs typeface="MS Gothic" pitchFamily="49" charset="-128"/>
              </a:endParaRPr>
            </a:p>
          </p:txBody>
        </p:sp>
      </p:grpSp>
      <p:grpSp>
        <p:nvGrpSpPr>
          <p:cNvPr id="7" name="Group 104"/>
          <p:cNvGrpSpPr>
            <a:grpSpLocks noChangeAspect="1"/>
          </p:cNvGrpSpPr>
          <p:nvPr>
            <p:custDataLst>
              <p:tags r:id="rId12"/>
            </p:custDataLst>
          </p:nvPr>
        </p:nvGrpSpPr>
        <p:grpSpPr bwMode="auto">
          <a:xfrm>
            <a:off x="7146925" y="4413250"/>
            <a:ext cx="142875" cy="342900"/>
            <a:chOff x="86" y="742"/>
            <a:chExt cx="276" cy="789"/>
          </a:xfrm>
          <a:solidFill>
            <a:srgbClr val="FF6600"/>
          </a:solidFill>
        </p:grpSpPr>
        <p:sp>
          <p:nvSpPr>
            <p:cNvPr id="49429"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FF0000"/>
                </a:solidFill>
                <a:latin typeface="Arial" charset="0"/>
                <a:ea typeface="宋体" pitchFamily="2" charset="-122"/>
                <a:cs typeface="MS Gothic" pitchFamily="49" charset="-128"/>
              </a:endParaRPr>
            </a:p>
          </p:txBody>
        </p:sp>
        <p:sp>
          <p:nvSpPr>
            <p:cNvPr id="49430"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FF0000"/>
                </a:solidFill>
                <a:latin typeface="Arial" charset="0"/>
                <a:ea typeface="宋体" pitchFamily="2" charset="-122"/>
                <a:cs typeface="MS Gothic" pitchFamily="49" charset="-128"/>
              </a:endParaRPr>
            </a:p>
          </p:txBody>
        </p:sp>
      </p:grpSp>
      <p:grpSp>
        <p:nvGrpSpPr>
          <p:cNvPr id="8" name="Group 104"/>
          <p:cNvGrpSpPr>
            <a:grpSpLocks noChangeAspect="1"/>
          </p:cNvGrpSpPr>
          <p:nvPr>
            <p:custDataLst>
              <p:tags r:id="rId13"/>
            </p:custDataLst>
          </p:nvPr>
        </p:nvGrpSpPr>
        <p:grpSpPr bwMode="auto">
          <a:xfrm>
            <a:off x="7197725" y="3724275"/>
            <a:ext cx="142875" cy="342900"/>
            <a:chOff x="86" y="742"/>
            <a:chExt cx="276" cy="789"/>
          </a:xfrm>
          <a:solidFill>
            <a:srgbClr val="FF6600"/>
          </a:solidFill>
        </p:grpSpPr>
        <p:sp>
          <p:nvSpPr>
            <p:cNvPr id="49427"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800000"/>
                </a:solidFill>
                <a:latin typeface="Arial" charset="0"/>
                <a:ea typeface="宋体" pitchFamily="2" charset="-122"/>
                <a:cs typeface="MS Gothic" pitchFamily="49" charset="-128"/>
              </a:endParaRPr>
            </a:p>
          </p:txBody>
        </p:sp>
        <p:sp>
          <p:nvSpPr>
            <p:cNvPr id="49428"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800000"/>
                </a:solidFill>
                <a:latin typeface="Arial" charset="0"/>
                <a:ea typeface="宋体" pitchFamily="2" charset="-122"/>
                <a:cs typeface="MS Gothic" pitchFamily="49" charset="-128"/>
              </a:endParaRPr>
            </a:p>
          </p:txBody>
        </p:sp>
      </p:grpSp>
      <p:grpSp>
        <p:nvGrpSpPr>
          <p:cNvPr id="9" name="Group 104"/>
          <p:cNvGrpSpPr>
            <a:grpSpLocks noChangeAspect="1"/>
          </p:cNvGrpSpPr>
          <p:nvPr>
            <p:custDataLst>
              <p:tags r:id="rId14"/>
            </p:custDataLst>
          </p:nvPr>
        </p:nvGrpSpPr>
        <p:grpSpPr bwMode="auto">
          <a:xfrm>
            <a:off x="7502525" y="4029075"/>
            <a:ext cx="142875" cy="342900"/>
            <a:chOff x="86" y="742"/>
            <a:chExt cx="276" cy="789"/>
          </a:xfrm>
          <a:solidFill>
            <a:srgbClr val="FF6600"/>
          </a:solidFill>
        </p:grpSpPr>
        <p:sp>
          <p:nvSpPr>
            <p:cNvPr id="49423"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800000"/>
                </a:solidFill>
                <a:latin typeface="Arial" charset="0"/>
                <a:ea typeface="宋体" pitchFamily="2" charset="-122"/>
                <a:cs typeface="MS Gothic" pitchFamily="49" charset="-128"/>
              </a:endParaRPr>
            </a:p>
          </p:txBody>
        </p:sp>
        <p:sp>
          <p:nvSpPr>
            <p:cNvPr id="49424"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800000"/>
                </a:solidFill>
                <a:latin typeface="Arial" charset="0"/>
                <a:ea typeface="宋体" pitchFamily="2" charset="-122"/>
                <a:cs typeface="MS Gothic" pitchFamily="49" charset="-128"/>
              </a:endParaRPr>
            </a:p>
          </p:txBody>
        </p:sp>
      </p:grpSp>
      <p:grpSp>
        <p:nvGrpSpPr>
          <p:cNvPr id="10" name="Group 104"/>
          <p:cNvGrpSpPr>
            <a:grpSpLocks noChangeAspect="1"/>
          </p:cNvGrpSpPr>
          <p:nvPr>
            <p:custDataLst>
              <p:tags r:id="rId15"/>
            </p:custDataLst>
          </p:nvPr>
        </p:nvGrpSpPr>
        <p:grpSpPr bwMode="auto">
          <a:xfrm>
            <a:off x="8102600" y="3175000"/>
            <a:ext cx="142875" cy="342900"/>
            <a:chOff x="86" y="742"/>
            <a:chExt cx="276" cy="789"/>
          </a:xfrm>
          <a:solidFill>
            <a:srgbClr val="FF6600"/>
          </a:solidFill>
        </p:grpSpPr>
        <p:sp>
          <p:nvSpPr>
            <p:cNvPr id="49417"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FF0000"/>
                </a:solidFill>
                <a:latin typeface="Arial" charset="0"/>
                <a:ea typeface="宋体" pitchFamily="2" charset="-122"/>
                <a:cs typeface="MS Gothic" pitchFamily="49" charset="-128"/>
              </a:endParaRPr>
            </a:p>
          </p:txBody>
        </p:sp>
        <p:sp>
          <p:nvSpPr>
            <p:cNvPr id="49418"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FF0000"/>
                </a:solidFill>
                <a:latin typeface="Arial" charset="0"/>
                <a:ea typeface="宋体" pitchFamily="2" charset="-122"/>
                <a:cs typeface="MS Gothic" pitchFamily="49" charset="-128"/>
              </a:endParaRPr>
            </a:p>
          </p:txBody>
        </p:sp>
      </p:grpSp>
      <p:grpSp>
        <p:nvGrpSpPr>
          <p:cNvPr id="11" name="Group 104"/>
          <p:cNvGrpSpPr>
            <a:grpSpLocks noChangeAspect="1"/>
          </p:cNvGrpSpPr>
          <p:nvPr>
            <p:custDataLst>
              <p:tags r:id="rId16"/>
            </p:custDataLst>
          </p:nvPr>
        </p:nvGrpSpPr>
        <p:grpSpPr bwMode="auto">
          <a:xfrm>
            <a:off x="7721600" y="3175000"/>
            <a:ext cx="142875" cy="342900"/>
            <a:chOff x="86" y="742"/>
            <a:chExt cx="276" cy="789"/>
          </a:xfrm>
          <a:solidFill>
            <a:srgbClr val="FF6600"/>
          </a:solidFill>
        </p:grpSpPr>
        <p:sp>
          <p:nvSpPr>
            <p:cNvPr id="49411"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800000"/>
                </a:solidFill>
                <a:latin typeface="Arial" charset="0"/>
                <a:ea typeface="宋体" pitchFamily="2" charset="-122"/>
                <a:cs typeface="MS Gothic" pitchFamily="49" charset="-128"/>
              </a:endParaRPr>
            </a:p>
          </p:txBody>
        </p:sp>
        <p:sp>
          <p:nvSpPr>
            <p:cNvPr id="49412"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800000"/>
                </a:solidFill>
                <a:latin typeface="Arial" charset="0"/>
                <a:ea typeface="宋体" pitchFamily="2" charset="-122"/>
                <a:cs typeface="MS Gothic" pitchFamily="49" charset="-128"/>
              </a:endParaRPr>
            </a:p>
          </p:txBody>
        </p:sp>
      </p:grpSp>
      <p:grpSp>
        <p:nvGrpSpPr>
          <p:cNvPr id="12" name="Group 104"/>
          <p:cNvGrpSpPr>
            <a:grpSpLocks noChangeAspect="1"/>
          </p:cNvGrpSpPr>
          <p:nvPr>
            <p:custDataLst>
              <p:tags r:id="rId17"/>
            </p:custDataLst>
          </p:nvPr>
        </p:nvGrpSpPr>
        <p:grpSpPr bwMode="auto">
          <a:xfrm>
            <a:off x="7997825" y="3479800"/>
            <a:ext cx="142875" cy="342900"/>
            <a:chOff x="86" y="742"/>
            <a:chExt cx="276" cy="789"/>
          </a:xfrm>
          <a:solidFill>
            <a:srgbClr val="FF6600"/>
          </a:solidFill>
        </p:grpSpPr>
        <p:sp>
          <p:nvSpPr>
            <p:cNvPr id="49407"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FF0000"/>
                </a:solidFill>
                <a:latin typeface="Arial" charset="0"/>
                <a:ea typeface="宋体" pitchFamily="2" charset="-122"/>
                <a:cs typeface="MS Gothic" pitchFamily="49" charset="-128"/>
              </a:endParaRPr>
            </a:p>
          </p:txBody>
        </p:sp>
        <p:sp>
          <p:nvSpPr>
            <p:cNvPr id="49408"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FF0000"/>
                </a:solidFill>
                <a:latin typeface="Arial" charset="0"/>
                <a:ea typeface="宋体" pitchFamily="2" charset="-122"/>
                <a:cs typeface="MS Gothic" pitchFamily="49" charset="-128"/>
              </a:endParaRPr>
            </a:p>
          </p:txBody>
        </p:sp>
      </p:grpSp>
      <p:grpSp>
        <p:nvGrpSpPr>
          <p:cNvPr id="13" name="Group 104"/>
          <p:cNvGrpSpPr>
            <a:grpSpLocks noChangeAspect="1"/>
          </p:cNvGrpSpPr>
          <p:nvPr/>
        </p:nvGrpSpPr>
        <p:grpSpPr bwMode="auto">
          <a:xfrm>
            <a:off x="7788275" y="4864100"/>
            <a:ext cx="142875" cy="342900"/>
            <a:chOff x="86" y="742"/>
            <a:chExt cx="276" cy="789"/>
          </a:xfrm>
          <a:solidFill>
            <a:srgbClr val="FF6600"/>
          </a:solidFill>
        </p:grpSpPr>
        <p:sp>
          <p:nvSpPr>
            <p:cNvPr id="49405"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800000"/>
                </a:solidFill>
                <a:latin typeface="Arial" charset="0"/>
                <a:ea typeface="宋体" pitchFamily="2" charset="-122"/>
                <a:cs typeface="MS Gothic" pitchFamily="49" charset="-128"/>
              </a:endParaRPr>
            </a:p>
          </p:txBody>
        </p:sp>
        <p:sp>
          <p:nvSpPr>
            <p:cNvPr id="49406"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800000"/>
                </a:solidFill>
                <a:latin typeface="Arial" charset="0"/>
                <a:ea typeface="宋体" pitchFamily="2" charset="-122"/>
                <a:cs typeface="MS Gothic" pitchFamily="49" charset="-128"/>
              </a:endParaRPr>
            </a:p>
          </p:txBody>
        </p:sp>
      </p:grpSp>
      <p:grpSp>
        <p:nvGrpSpPr>
          <p:cNvPr id="14" name="Group 104"/>
          <p:cNvGrpSpPr>
            <a:grpSpLocks noChangeAspect="1"/>
          </p:cNvGrpSpPr>
          <p:nvPr/>
        </p:nvGrpSpPr>
        <p:grpSpPr bwMode="auto">
          <a:xfrm>
            <a:off x="8067675" y="4784725"/>
            <a:ext cx="142875" cy="342900"/>
            <a:chOff x="86" y="742"/>
            <a:chExt cx="276" cy="789"/>
          </a:xfrm>
          <a:solidFill>
            <a:srgbClr val="FF6600"/>
          </a:solidFill>
        </p:grpSpPr>
        <p:sp>
          <p:nvSpPr>
            <p:cNvPr id="49389"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800000"/>
                </a:solidFill>
                <a:latin typeface="Arial" charset="0"/>
                <a:ea typeface="宋体" pitchFamily="2" charset="-122"/>
                <a:cs typeface="MS Gothic" pitchFamily="49" charset="-128"/>
              </a:endParaRPr>
            </a:p>
          </p:txBody>
        </p:sp>
        <p:sp>
          <p:nvSpPr>
            <p:cNvPr id="49390"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800000"/>
                </a:solidFill>
                <a:latin typeface="Arial" charset="0"/>
                <a:ea typeface="宋体" pitchFamily="2" charset="-122"/>
                <a:cs typeface="MS Gothic" pitchFamily="49" charset="-128"/>
              </a:endParaRPr>
            </a:p>
          </p:txBody>
        </p:sp>
      </p:grpSp>
      <p:sp>
        <p:nvSpPr>
          <p:cNvPr id="49238" name="Line 377"/>
          <p:cNvSpPr>
            <a:spLocks noChangeShapeType="1"/>
          </p:cNvSpPr>
          <p:nvPr/>
        </p:nvSpPr>
        <p:spPr bwMode="auto">
          <a:xfrm flipV="1">
            <a:off x="8670925" y="2555875"/>
            <a:ext cx="0" cy="3609975"/>
          </a:xfrm>
          <a:prstGeom prst="line">
            <a:avLst/>
          </a:prstGeom>
          <a:noFill/>
          <a:ln w="28575">
            <a:solidFill>
              <a:schemeClr val="bg1">
                <a:lumMod val="65000"/>
              </a:schemeClr>
            </a:solidFill>
            <a:round/>
            <a:headEnd/>
            <a:tailEnd type="triangle" w="med" len="med"/>
          </a:ln>
          <a:effectLst/>
        </p:spPr>
        <p:txBody>
          <a:bodyPr/>
          <a:lstStyle/>
          <a:p>
            <a:pPr algn="l" hangingPunct="0">
              <a:lnSpc>
                <a:spcPct val="93000"/>
              </a:lnSpc>
              <a:buFont typeface="Times New Roman" charset="0"/>
              <a:buNone/>
              <a:defRPr/>
            </a:pPr>
            <a:endParaRPr lang="en-US" sz="1200" b="1" dirty="0">
              <a:solidFill>
                <a:srgbClr val="6974DD"/>
              </a:solidFill>
              <a:latin typeface="Arial" charset="0"/>
              <a:ea typeface="宋体" pitchFamily="2" charset="-122"/>
              <a:cs typeface="MS Gothic" pitchFamily="49" charset="-128"/>
            </a:endParaRPr>
          </a:p>
        </p:txBody>
      </p:sp>
      <p:sp>
        <p:nvSpPr>
          <p:cNvPr id="32795" name="Oval 10"/>
          <p:cNvSpPr>
            <a:spLocks noChangeArrowheads="1"/>
          </p:cNvSpPr>
          <p:nvPr>
            <p:custDataLst>
              <p:tags r:id="rId18"/>
            </p:custDataLst>
          </p:nvPr>
        </p:nvSpPr>
        <p:spPr bwMode="auto">
          <a:xfrm rot="-5400000">
            <a:off x="3506787" y="4910138"/>
            <a:ext cx="569913" cy="865188"/>
          </a:xfrm>
          <a:prstGeom prst="ellipse">
            <a:avLst/>
          </a:prstGeom>
          <a:solidFill>
            <a:srgbClr val="CCCCFF">
              <a:alpha val="38823"/>
            </a:srgbClr>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algn="l" defTabSz="914400" hangingPunct="0">
              <a:lnSpc>
                <a:spcPct val="93000"/>
              </a:lnSpc>
            </a:pPr>
            <a:endParaRPr lang="en-US" altLang="zh-CN" sz="1200" b="1" dirty="0">
              <a:solidFill>
                <a:srgbClr val="FF0000"/>
              </a:solidFill>
              <a:ea typeface="宋体" pitchFamily="2" charset="-122"/>
            </a:endParaRPr>
          </a:p>
        </p:txBody>
      </p:sp>
      <p:sp>
        <p:nvSpPr>
          <p:cNvPr id="32796" name="Oval 10"/>
          <p:cNvSpPr>
            <a:spLocks noChangeArrowheads="1"/>
          </p:cNvSpPr>
          <p:nvPr>
            <p:custDataLst>
              <p:tags r:id="rId19"/>
            </p:custDataLst>
          </p:nvPr>
        </p:nvSpPr>
        <p:spPr bwMode="auto">
          <a:xfrm rot="-1640884">
            <a:off x="4246563" y="4987925"/>
            <a:ext cx="1168400" cy="596900"/>
          </a:xfrm>
          <a:prstGeom prst="ellipse">
            <a:avLst/>
          </a:prstGeom>
          <a:solidFill>
            <a:srgbClr val="CCCCFF">
              <a:alpha val="3882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defTabSz="914400" hangingPunct="0">
              <a:lnSpc>
                <a:spcPct val="93000"/>
              </a:lnSpc>
            </a:pPr>
            <a:endParaRPr lang="en-US" altLang="zh-CN" sz="1200" b="1" dirty="0">
              <a:solidFill>
                <a:srgbClr val="FF0000"/>
              </a:solidFill>
              <a:ea typeface="宋体" pitchFamily="2" charset="-122"/>
            </a:endParaRPr>
          </a:p>
        </p:txBody>
      </p:sp>
      <p:sp>
        <p:nvSpPr>
          <p:cNvPr id="32797" name="Text Box 544"/>
          <p:cNvSpPr txBox="1">
            <a:spLocks noChangeArrowheads="1"/>
          </p:cNvSpPr>
          <p:nvPr/>
        </p:nvSpPr>
        <p:spPr bwMode="auto">
          <a:xfrm rot="5400000">
            <a:off x="7557294" y="4856956"/>
            <a:ext cx="2514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r" defTabSz="914400" hangingPunct="0">
              <a:lnSpc>
                <a:spcPct val="93000"/>
              </a:lnSpc>
              <a:spcBef>
                <a:spcPct val="50000"/>
              </a:spcBef>
            </a:pPr>
            <a:r>
              <a:rPr lang="zh-CN" altLang="en-US" sz="1200" b="1" dirty="0">
                <a:solidFill>
                  <a:srgbClr val="A6A6A6"/>
                </a:solidFill>
              </a:rPr>
              <a:t>人才流失概率</a:t>
            </a:r>
            <a:endParaRPr lang="en-US" altLang="zh-CN" sz="1200" b="1" dirty="0">
              <a:solidFill>
                <a:srgbClr val="A6A6A6"/>
              </a:solidFill>
            </a:endParaRPr>
          </a:p>
        </p:txBody>
      </p:sp>
      <p:sp>
        <p:nvSpPr>
          <p:cNvPr id="32798" name="Text Box 22"/>
          <p:cNvSpPr txBox="1">
            <a:spLocks noChangeArrowheads="1"/>
          </p:cNvSpPr>
          <p:nvPr/>
        </p:nvSpPr>
        <p:spPr bwMode="auto">
          <a:xfrm>
            <a:off x="465138" y="1773238"/>
            <a:ext cx="23399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137160" anchor="ct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914400" hangingPunct="0">
              <a:lnSpc>
                <a:spcPct val="93000"/>
              </a:lnSpc>
              <a:spcBef>
                <a:spcPct val="50000"/>
              </a:spcBef>
            </a:pPr>
            <a:r>
              <a:rPr lang="zh-CN" altLang="en-US" sz="1100" dirty="0">
                <a:solidFill>
                  <a:schemeClr val="bg1"/>
                </a:solidFill>
              </a:rPr>
              <a:t>哪些员工最有</a:t>
            </a:r>
            <a:r>
              <a:rPr lang="zh-CN" altLang="en-US" sz="1100" dirty="0" smtClean="0">
                <a:solidFill>
                  <a:schemeClr val="bg1"/>
                </a:solidFill>
              </a:rPr>
              <a:t>可能离职？？</a:t>
            </a:r>
            <a:r>
              <a:rPr lang="zh-CN" altLang="en-US" sz="1100" dirty="0">
                <a:solidFill>
                  <a:schemeClr val="bg1"/>
                </a:solidFill>
              </a:rPr>
              <a:t>什么样</a:t>
            </a:r>
            <a:r>
              <a:rPr lang="zh-CN" altLang="en-US" sz="1100" dirty="0" smtClean="0">
                <a:solidFill>
                  <a:schemeClr val="bg1"/>
                </a:solidFill>
              </a:rPr>
              <a:t>的措施、项目和</a:t>
            </a:r>
            <a:r>
              <a:rPr lang="zh-CN" altLang="en-US" sz="1100" dirty="0">
                <a:solidFill>
                  <a:schemeClr val="bg1"/>
                </a:solidFill>
              </a:rPr>
              <a:t>投资</a:t>
            </a:r>
            <a:r>
              <a:rPr lang="zh-CN" altLang="en-US" sz="1100" dirty="0" smtClean="0">
                <a:solidFill>
                  <a:schemeClr val="bg1"/>
                </a:solidFill>
              </a:rPr>
              <a:t>能够最有效地减少人才流失？</a:t>
            </a:r>
            <a:endParaRPr lang="en-US" altLang="zh-CN" sz="1100" dirty="0">
              <a:solidFill>
                <a:schemeClr val="bg1"/>
              </a:solidFill>
            </a:endParaRPr>
          </a:p>
        </p:txBody>
      </p:sp>
      <p:sp>
        <p:nvSpPr>
          <p:cNvPr id="32799" name="Title 1"/>
          <p:cNvSpPr txBox="1">
            <a:spLocks/>
          </p:cNvSpPr>
          <p:nvPr/>
        </p:nvSpPr>
        <p:spPr bwMode="auto">
          <a:xfrm>
            <a:off x="334963" y="779463"/>
            <a:ext cx="8809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914400" eaLnBrk="0" hangingPunct="0">
              <a:lnSpc>
                <a:spcPct val="93000"/>
              </a:lnSpc>
            </a:pPr>
            <a:r>
              <a:rPr lang="zh-CN" altLang="en-US" b="1" dirty="0">
                <a:solidFill>
                  <a:srgbClr val="262626"/>
                </a:solidFill>
              </a:rPr>
              <a:t>预测建模</a:t>
            </a:r>
            <a:r>
              <a:rPr lang="zh-CN" altLang="en-US" dirty="0">
                <a:solidFill>
                  <a:srgbClr val="262626"/>
                </a:solidFill>
              </a:rPr>
              <a:t>提供了一</a:t>
            </a:r>
            <a:r>
              <a:rPr lang="zh-CN" altLang="en-US" dirty="0" smtClean="0">
                <a:solidFill>
                  <a:srgbClr val="262626"/>
                </a:solidFill>
              </a:rPr>
              <a:t>种以数据为驱动的方法来了解人才流失模式</a:t>
            </a:r>
            <a:r>
              <a:rPr lang="zh-CN" altLang="en-US" dirty="0">
                <a:solidFill>
                  <a:srgbClr val="262626"/>
                </a:solidFill>
              </a:rPr>
              <a:t>，找出人才</a:t>
            </a:r>
            <a:r>
              <a:rPr lang="zh-CN" altLang="en-US" dirty="0" smtClean="0">
                <a:solidFill>
                  <a:srgbClr val="262626"/>
                </a:solidFill>
              </a:rPr>
              <a:t>流失的原因，并协助设计保留关键人才的激励措施。</a:t>
            </a:r>
            <a:endParaRPr lang="en-US" altLang="zh-CN" dirty="0">
              <a:solidFill>
                <a:srgbClr val="262626"/>
              </a:solidFill>
            </a:endParaRPr>
          </a:p>
          <a:p>
            <a:pPr algn="l" defTabSz="914400" eaLnBrk="0" hangingPunct="0">
              <a:lnSpc>
                <a:spcPct val="93000"/>
              </a:lnSpc>
            </a:pPr>
            <a:endParaRPr lang="en-US" altLang="zh-CN" sz="1600" b="1" dirty="0">
              <a:solidFill>
                <a:srgbClr val="262626"/>
              </a:solidFill>
            </a:endParaRPr>
          </a:p>
        </p:txBody>
      </p:sp>
      <p:pic>
        <p:nvPicPr>
          <p:cNvPr id="32800" name="Picture 5"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09638" y="2808288"/>
            <a:ext cx="198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1" name="Picture 389"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765300" y="2800350"/>
            <a:ext cx="2000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2" name="Picture 390"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16000" y="3254375"/>
            <a:ext cx="2000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3" name="Picture 391"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917700" y="2952750"/>
            <a:ext cx="2000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4" name="Picture 392"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070100" y="3105150"/>
            <a:ext cx="2000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5" name="Picture 393"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222500" y="3257550"/>
            <a:ext cx="2000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6" name="Picture 394"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374900" y="3409950"/>
            <a:ext cx="2000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395"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527300" y="3562350"/>
            <a:ext cx="2000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396"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660525" y="3063875"/>
            <a:ext cx="198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397"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812925" y="3216275"/>
            <a:ext cx="198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398"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965325" y="3368675"/>
            <a:ext cx="198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399"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117725" y="3521075"/>
            <a:ext cx="198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400"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17563" y="3254375"/>
            <a:ext cx="1984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401"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17538" y="3254375"/>
            <a:ext cx="2000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403"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359025" y="4046538"/>
            <a:ext cx="2000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404"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54038" y="4000500"/>
            <a:ext cx="198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405"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290638" y="3584575"/>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406"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443038" y="3736975"/>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407"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5438" y="3889375"/>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408"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09650" y="3678238"/>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409"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62050" y="3830638"/>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410"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314450" y="3983038"/>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411"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466850" y="4135438"/>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412"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619250" y="4287838"/>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413"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87425" y="4046538"/>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414"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39825" y="4198938"/>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415"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292225" y="4351338"/>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7" name="Picture 416"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35000" y="5035550"/>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8" name="Picture 417"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87400" y="5187950"/>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9" name="Picture 418"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39800" y="5340350"/>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0" name="Picture 419"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01650" y="5276850"/>
            <a:ext cx="198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1" name="Picture 420"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54050" y="5429250"/>
            <a:ext cx="198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2" name="Picture 421"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414463" y="5170488"/>
            <a:ext cx="198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3" name="Picture 422"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627188" y="4808538"/>
            <a:ext cx="198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4" name="Picture 423"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758950" y="5289550"/>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5" name="Picture 424"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949450" y="4824413"/>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6" name="Picture 425"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074863" y="5289550"/>
            <a:ext cx="198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7" name="Picture 426"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376488" y="4932363"/>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8" name="Picture 427"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46338" y="5481638"/>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9" name="Picture 428"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978400" y="3395663"/>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0" name="Picture 429"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140325" y="3478213"/>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1" name="Picture 430"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297488" y="3621088"/>
            <a:ext cx="2000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2" name="Picture 431"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49888" y="3773488"/>
            <a:ext cx="2000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3" name="Picture 432"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706938" y="3930650"/>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4" name="Picture 433"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822825" y="3619500"/>
            <a:ext cx="198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5" name="Picture 434"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040313" y="3806825"/>
            <a:ext cx="198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6" name="Picture 435"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222875" y="3998913"/>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7" name="Picture 436"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905375" y="4056063"/>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48" name="Oval 10"/>
          <p:cNvSpPr>
            <a:spLocks noChangeArrowheads="1"/>
          </p:cNvSpPr>
          <p:nvPr>
            <p:custDataLst>
              <p:tags r:id="rId20"/>
            </p:custDataLst>
          </p:nvPr>
        </p:nvSpPr>
        <p:spPr bwMode="auto">
          <a:xfrm rot="-2516416">
            <a:off x="3579813" y="3900488"/>
            <a:ext cx="823912" cy="996950"/>
          </a:xfrm>
          <a:prstGeom prst="ellipse">
            <a:avLst/>
          </a:prstGeom>
          <a:solidFill>
            <a:srgbClr val="CCCCFF">
              <a:alpha val="3882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defTabSz="914400" hangingPunct="0">
              <a:lnSpc>
                <a:spcPct val="93000"/>
              </a:lnSpc>
            </a:pPr>
            <a:endParaRPr lang="en-US" altLang="zh-CN" sz="1200" b="1" dirty="0">
              <a:solidFill>
                <a:srgbClr val="FF0000"/>
              </a:solidFill>
              <a:ea typeface="宋体" pitchFamily="2" charset="-122"/>
            </a:endParaRPr>
          </a:p>
        </p:txBody>
      </p:sp>
      <p:pic>
        <p:nvPicPr>
          <p:cNvPr id="32849" name="Picture 450"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783013" y="3802063"/>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0" name="Picture 451"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940175" y="3929063"/>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1" name="Picture 452"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087813" y="4106863"/>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2" name="Picture 453"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240213" y="4259263"/>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3" name="Picture 454"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525838" y="3913188"/>
            <a:ext cx="198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4" name="Picture 455"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678238" y="4065588"/>
            <a:ext cx="198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5" name="Picture 456"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830638" y="4217988"/>
            <a:ext cx="198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6" name="Picture 457"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983038" y="4391025"/>
            <a:ext cx="1984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7" name="Picture 458"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964113" y="2913063"/>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8" name="Picture 459"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210175" y="3054350"/>
            <a:ext cx="198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9" name="Picture 460"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089400" y="5646738"/>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0" name="Picture 461"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89450" y="5667375"/>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1" name="Picture 462"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805363" y="5657850"/>
            <a:ext cx="1984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2" name="Picture 463"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062538" y="5499100"/>
            <a:ext cx="198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3" name="Picture 464"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068888" y="4641850"/>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4" name="Picture 465"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267325" y="5619750"/>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5" name="Picture 466"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48300" y="5087938"/>
            <a:ext cx="2000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6" name="Picture 467"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683125" y="4651375"/>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7" name="Picture 468"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835525" y="4803775"/>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8" name="Picture 469"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987925" y="4956175"/>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9" name="Picture 470"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578350" y="4914900"/>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0" name="Picture 471"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730750" y="5067300"/>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1" name="Picture 472"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383088" y="4994275"/>
            <a:ext cx="198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2" name="Picture 473"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92625" y="5224463"/>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3" name="Picture 475"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540125" y="4829175"/>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4" name="Picture 476"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754438" y="4854575"/>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5" name="Picture 477"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386138" y="5091113"/>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6" name="Picture 478"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632200" y="5132388"/>
            <a:ext cx="1984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7" name="Picture 479"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862388" y="5127625"/>
            <a:ext cx="1984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8" name="Picture 480"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006850" y="4946650"/>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9" name="Picture 485"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497638" y="2705100"/>
            <a:ext cx="1984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80" name="Picture 486"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977063" y="2654300"/>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81" name="Picture 487"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327775" y="3014663"/>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82" name="Picture 488"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807200" y="2963863"/>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83" name="Picture 489"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986713" y="2689225"/>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84" name="Picture 490"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270875" y="2940050"/>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04"/>
          <p:cNvGrpSpPr>
            <a:grpSpLocks noChangeAspect="1"/>
          </p:cNvGrpSpPr>
          <p:nvPr>
            <p:custDataLst>
              <p:tags r:id="rId21"/>
            </p:custDataLst>
          </p:nvPr>
        </p:nvGrpSpPr>
        <p:grpSpPr bwMode="auto">
          <a:xfrm>
            <a:off x="7804150" y="2816225"/>
            <a:ext cx="142875" cy="342900"/>
            <a:chOff x="86" y="742"/>
            <a:chExt cx="276" cy="789"/>
          </a:xfrm>
          <a:solidFill>
            <a:srgbClr val="FF6600"/>
          </a:solidFill>
        </p:grpSpPr>
        <p:sp>
          <p:nvSpPr>
            <p:cNvPr id="494" name="Freeform 105"/>
            <p:cNvSpPr>
              <a:spLocks noChangeAspect="1"/>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noFill/>
              <a:round/>
              <a:headEnd/>
              <a:tailEnd/>
            </a:ln>
          </p:spPr>
          <p:txBody>
            <a:bodyPr/>
            <a:lstStyle/>
            <a:p>
              <a:pPr algn="l" hangingPunct="0">
                <a:lnSpc>
                  <a:spcPct val="93000"/>
                </a:lnSpc>
                <a:buFont typeface="Times New Roman" charset="0"/>
                <a:buNone/>
                <a:defRPr/>
              </a:pPr>
              <a:endParaRPr lang="en-US" sz="1200" b="1" dirty="0">
                <a:solidFill>
                  <a:srgbClr val="800000"/>
                </a:solidFill>
                <a:latin typeface="Arial" charset="0"/>
                <a:ea typeface="宋体" pitchFamily="2" charset="-122"/>
                <a:cs typeface="MS Gothic" pitchFamily="49" charset="-128"/>
              </a:endParaRPr>
            </a:p>
          </p:txBody>
        </p:sp>
        <p:sp>
          <p:nvSpPr>
            <p:cNvPr id="495" name="Oval 106"/>
            <p:cNvSpPr>
              <a:spLocks noChangeAspect="1" noChangeArrowheads="1"/>
            </p:cNvSpPr>
            <p:nvPr/>
          </p:nvSpPr>
          <p:spPr bwMode="auto">
            <a:xfrm>
              <a:off x="151" y="742"/>
              <a:ext cx="136" cy="136"/>
            </a:xfrm>
            <a:prstGeom prst="ellipse">
              <a:avLst/>
            </a:prstGeom>
            <a:grpFill/>
            <a:ln w="12700">
              <a:noFill/>
              <a:round/>
              <a:headEnd/>
              <a:tailEnd/>
            </a:ln>
          </p:spPr>
          <p:txBody>
            <a:bodyPr wrap="none" anchor="ctr"/>
            <a:lstStyle/>
            <a:p>
              <a:pPr algn="l" hangingPunct="0">
                <a:lnSpc>
                  <a:spcPct val="93000"/>
                </a:lnSpc>
                <a:buFont typeface="Times New Roman" charset="0"/>
                <a:buNone/>
                <a:defRPr/>
              </a:pPr>
              <a:endParaRPr lang="de-DE" sz="1400" b="1" dirty="0">
                <a:solidFill>
                  <a:srgbClr val="800000"/>
                </a:solidFill>
                <a:latin typeface="Arial" charset="0"/>
                <a:ea typeface="宋体" pitchFamily="2" charset="-122"/>
                <a:cs typeface="MS Gothic" pitchFamily="49" charset="-128"/>
              </a:endParaRPr>
            </a:p>
          </p:txBody>
        </p:sp>
      </p:grpSp>
      <p:pic>
        <p:nvPicPr>
          <p:cNvPr id="32886" name="Picture 495"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888288" y="2987675"/>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87" name="Picture 496"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205788" y="3384550"/>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88" name="Picture 497"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970713" y="3594100"/>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89" name="Picture 498"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335838" y="3749675"/>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90" name="Picture 499"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373938" y="4276725"/>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91" name="Picture 501"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878638" y="4130675"/>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92" name="Picture 502"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210425" y="5656263"/>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93" name="Picture 503"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493000" y="5584825"/>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94" name="Picture 504"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777163" y="5645150"/>
            <a:ext cx="1984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95" name="Picture 505"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015288" y="5413375"/>
            <a:ext cx="198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96" name="Picture 506"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270875" y="5673725"/>
            <a:ext cx="198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97" name="Picture 507"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361363" y="5176838"/>
            <a:ext cx="198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98" name="Picture 514"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191500" y="4519613"/>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99" name="Picture 515"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569200" y="4797425"/>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00" name="Picture 516"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891463" y="4524375"/>
            <a:ext cx="1984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01" name="Picture 517"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308725" y="5383213"/>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02" name="Picture 518"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480175" y="5165725"/>
            <a:ext cx="20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03" name="Picture 519" descr="LittleGuy.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780213" y="5384800"/>
            <a:ext cx="1984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904" name="Straight Connector 13"/>
          <p:cNvCxnSpPr>
            <a:cxnSpLocks noChangeShapeType="1"/>
          </p:cNvCxnSpPr>
          <p:nvPr/>
        </p:nvCxnSpPr>
        <p:spPr bwMode="auto">
          <a:xfrm>
            <a:off x="515938" y="2774950"/>
            <a:ext cx="2232025" cy="0"/>
          </a:xfrm>
          <a:prstGeom prst="line">
            <a:avLst/>
          </a:prstGeom>
          <a:noFill/>
          <a:ln w="9525">
            <a:solidFill>
              <a:schemeClr val="bg1"/>
            </a:solidFill>
            <a:prstDash val="sysDash"/>
            <a:round/>
            <a:headEnd/>
            <a:tailEnd/>
          </a:ln>
          <a:extLst>
            <a:ext uri="{909E8E84-426E-40DD-AFC4-6F175D3DCCD1}">
              <a14:hiddenFill xmlns:a14="http://schemas.microsoft.com/office/drawing/2010/main">
                <a:noFill/>
              </a14:hiddenFill>
            </a:ext>
          </a:extLst>
        </p:spPr>
      </p:cxnSp>
      <p:cxnSp>
        <p:nvCxnSpPr>
          <p:cNvPr id="32905" name="Straight Connector 522"/>
          <p:cNvCxnSpPr>
            <a:cxnSpLocks noChangeShapeType="1"/>
          </p:cNvCxnSpPr>
          <p:nvPr/>
        </p:nvCxnSpPr>
        <p:spPr bwMode="auto">
          <a:xfrm>
            <a:off x="3414713" y="2776538"/>
            <a:ext cx="2232025" cy="0"/>
          </a:xfrm>
          <a:prstGeom prst="line">
            <a:avLst/>
          </a:prstGeom>
          <a:noFill/>
          <a:ln w="9525">
            <a:solidFill>
              <a:schemeClr val="bg1"/>
            </a:solidFill>
            <a:prstDash val="sysDash"/>
            <a:round/>
            <a:headEnd/>
            <a:tailEnd/>
          </a:ln>
          <a:extLst>
            <a:ext uri="{909E8E84-426E-40DD-AFC4-6F175D3DCCD1}">
              <a14:hiddenFill xmlns:a14="http://schemas.microsoft.com/office/drawing/2010/main">
                <a:noFill/>
              </a14:hiddenFill>
            </a:ext>
          </a:extLst>
        </p:spPr>
      </p:cxnSp>
      <p:sp>
        <p:nvSpPr>
          <p:cNvPr id="32906" name="Rectangle 15"/>
          <p:cNvSpPr>
            <a:spLocks noChangeArrowheads="1"/>
          </p:cNvSpPr>
          <p:nvPr/>
        </p:nvSpPr>
        <p:spPr bwMode="auto">
          <a:xfrm>
            <a:off x="3775075" y="3074988"/>
            <a:ext cx="676275" cy="46513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hangingPunct="0">
              <a:lnSpc>
                <a:spcPct val="93000"/>
              </a:lnSpc>
            </a:pPr>
            <a:endParaRPr lang="en-US" altLang="zh-CN" sz="1200" b="1" dirty="0">
              <a:solidFill>
                <a:srgbClr val="FF0000"/>
              </a:solidFill>
              <a:ea typeface="宋体" pitchFamily="2" charset="-122"/>
            </a:endParaRPr>
          </a:p>
        </p:txBody>
      </p:sp>
      <p:pic>
        <p:nvPicPr>
          <p:cNvPr id="32907" name="Picture 3" descr="workforce-businessoutcomes.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602038" y="2947988"/>
            <a:ext cx="728662"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08" name="Rectangle 1"/>
          <p:cNvSpPr>
            <a:spLocks noChangeArrowheads="1"/>
          </p:cNvSpPr>
          <p:nvPr/>
        </p:nvSpPr>
        <p:spPr bwMode="auto">
          <a:xfrm>
            <a:off x="84138" y="6386513"/>
            <a:ext cx="91868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4400">
              <a:buClrTx/>
              <a:buSzTx/>
              <a:buFontTx/>
              <a:buNone/>
            </a:pPr>
            <a:r>
              <a:rPr lang="en-US" altLang="zh-CN" sz="800" b="1" dirty="0">
                <a:solidFill>
                  <a:srgbClr val="000600"/>
                </a:solidFill>
                <a:ea typeface="宋体" pitchFamily="2" charset="-122"/>
              </a:rPr>
              <a:t>IBM</a:t>
            </a:r>
            <a:r>
              <a:rPr lang="zh-CN" altLang="en-US" sz="800" b="1" dirty="0">
                <a:solidFill>
                  <a:srgbClr val="000600"/>
                </a:solidFill>
                <a:ea typeface="宋体" pitchFamily="2" charset="-122"/>
              </a:rPr>
              <a:t>机密：对未来</a:t>
            </a:r>
            <a:r>
              <a:rPr lang="zh-CN" altLang="en-US" sz="800" b="1" dirty="0" smtClean="0">
                <a:solidFill>
                  <a:srgbClr val="000600"/>
                </a:solidFill>
                <a:ea typeface="宋体" pitchFamily="2" charset="-122"/>
              </a:rPr>
              <a:t>潜在产品的引用受演示文稿前面提供的重要免责声明的约束</a:t>
            </a:r>
            <a:endParaRPr lang="en-US" altLang="zh-CN" sz="800" b="1" dirty="0">
              <a:solidFill>
                <a:srgbClr val="000600"/>
              </a:solidFill>
              <a:ea typeface="宋体"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1"/>
          <p:cNvPicPr>
            <a:picLocks noChangeAspect="1" noChangeArrowheads="1"/>
          </p:cNvPicPr>
          <p:nvPr/>
        </p:nvPicPr>
        <p:blipFill>
          <a:blip r:embed="rId2">
            <a:extLst>
              <a:ext uri="{28A0092B-C50C-407E-A947-70E740481C1C}">
                <a14:useLocalDpi xmlns:a14="http://schemas.microsoft.com/office/drawing/2010/main" val="0"/>
              </a:ext>
            </a:extLst>
          </a:blip>
          <a:srcRect l="49995" t="27121" r="40063" b="65788"/>
          <a:stretch>
            <a:fillRect/>
          </a:stretch>
        </p:blipFill>
        <p:spPr bwMode="auto">
          <a:xfrm>
            <a:off x="1027113" y="5751513"/>
            <a:ext cx="8985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0"/>
          <p:cNvPicPr>
            <a:picLocks noChangeAspect="1"/>
          </p:cNvPicPr>
          <p:nvPr/>
        </p:nvPicPr>
        <p:blipFill>
          <a:blip r:embed="rId3">
            <a:extLst>
              <a:ext uri="{28A0092B-C50C-407E-A947-70E740481C1C}">
                <a14:useLocalDpi xmlns:a14="http://schemas.microsoft.com/office/drawing/2010/main" val="0"/>
              </a:ext>
            </a:extLst>
          </a:blip>
          <a:srcRect l="84373" t="-2" r="1056" b="68744"/>
          <a:stretch>
            <a:fillRect/>
          </a:stretch>
        </p:blipFill>
        <p:spPr bwMode="auto">
          <a:xfrm>
            <a:off x="844550" y="5135563"/>
            <a:ext cx="584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5135563"/>
            <a:ext cx="750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itle 1"/>
          <p:cNvSpPr>
            <a:spLocks noGrp="1"/>
          </p:cNvSpPr>
          <p:nvPr>
            <p:ph type="title" idx="4294967295"/>
          </p:nvPr>
        </p:nvSpPr>
        <p:spPr>
          <a:xfrm>
            <a:off x="285750" y="419100"/>
            <a:ext cx="8594725" cy="720725"/>
          </a:xfrm>
        </p:spPr>
        <p:txBody>
          <a:bodyPr lIns="0" tIns="0" rIns="0" bIns="0" anchor="ctr"/>
          <a:lstStyle/>
          <a:p>
            <a:pPr eaLnBrk="1" hangingPunct="1"/>
            <a:r>
              <a:rPr lang="zh-CN" altLang="en-US" sz="2000" b="1" dirty="0" smtClean="0">
                <a:solidFill>
                  <a:schemeClr val="tx1"/>
                </a:solidFill>
              </a:rPr>
              <a:t>通过员工科学进行高级分析</a:t>
            </a:r>
            <a:endParaRPr lang="en-US" sz="2000" b="1" dirty="0" smtClean="0">
              <a:solidFill>
                <a:schemeClr val="tx1"/>
              </a:solidFill>
            </a:endParaRPr>
          </a:p>
        </p:txBody>
      </p:sp>
      <p:sp>
        <p:nvSpPr>
          <p:cNvPr id="6" name="Rounded Rectangle 4"/>
          <p:cNvSpPr/>
          <p:nvPr/>
        </p:nvSpPr>
        <p:spPr bwMode="auto">
          <a:xfrm>
            <a:off x="641350" y="2501900"/>
            <a:ext cx="2179638" cy="18716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anchor="ctr"/>
          <a:lstStyle>
            <a:lvl1pPr marL="342900" indent="-342900" defTabSz="800100" eaLnBrk="0" hangingPunct="0">
              <a:defRPr sz="2400">
                <a:solidFill>
                  <a:srgbClr val="000000"/>
                </a:solidFill>
                <a:latin typeface="Arial" pitchFamily="34" charset="0"/>
                <a:ea typeface="MS Gothic" pitchFamily="49" charset="-128"/>
              </a:defRPr>
            </a:lvl1pPr>
            <a:lvl2pPr marL="171450" indent="-171450" defTabSz="800100" eaLnBrk="0" hangingPunct="0">
              <a:defRPr sz="2400">
                <a:solidFill>
                  <a:srgbClr val="000000"/>
                </a:solidFill>
                <a:latin typeface="Arial" pitchFamily="34" charset="0"/>
                <a:ea typeface="MS Gothic" pitchFamily="49" charset="-128"/>
              </a:defRPr>
            </a:lvl2pPr>
            <a:lvl3pPr defTabSz="800100" eaLnBrk="0" hangingPunct="0">
              <a:defRPr sz="2400">
                <a:solidFill>
                  <a:srgbClr val="000000"/>
                </a:solidFill>
                <a:latin typeface="Arial" pitchFamily="34" charset="0"/>
                <a:ea typeface="MS Gothic" pitchFamily="49" charset="-128"/>
              </a:defRPr>
            </a:lvl3pPr>
            <a:lvl4pPr defTabSz="800100" eaLnBrk="0" hangingPunct="0">
              <a:defRPr sz="2400">
                <a:solidFill>
                  <a:srgbClr val="000000"/>
                </a:solidFill>
                <a:latin typeface="Arial" pitchFamily="34" charset="0"/>
                <a:ea typeface="MS Gothic" pitchFamily="49" charset="-128"/>
              </a:defRPr>
            </a:lvl4pPr>
            <a:lvl5pPr defTabSz="800100" eaLnBrk="0" hangingPunct="0">
              <a:defRPr sz="2400">
                <a:solidFill>
                  <a:srgbClr val="000000"/>
                </a:solidFill>
                <a:latin typeface="Arial" pitchFamily="34" charset="0"/>
                <a:ea typeface="MS Gothic" pitchFamily="49" charset="-128"/>
              </a:defRPr>
            </a:lvl5pPr>
            <a:lvl6pPr marL="2514600" indent="-228600" algn="ctr" defTabSz="8001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6pPr>
            <a:lvl7pPr marL="2971800" indent="-228600" algn="ctr" defTabSz="8001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7pPr>
            <a:lvl8pPr marL="3429000" indent="-228600" algn="ctr" defTabSz="8001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8pPr>
            <a:lvl9pPr marL="3886200" indent="-228600" algn="ctr" defTabSz="8001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9pPr>
          </a:lstStyle>
          <a:p>
            <a:pPr lvl="1" algn="l" eaLnBrk="1" hangingPunct="1">
              <a:spcAft>
                <a:spcPct val="15000"/>
              </a:spcAft>
              <a:buClrTx/>
              <a:buSzTx/>
              <a:buFontTx/>
              <a:buChar char="•"/>
              <a:defRPr/>
            </a:pPr>
            <a:endParaRPr lang="en-US" altLang="zh-CN" sz="1800" dirty="0" smtClean="0">
              <a:ea typeface="宋体" pitchFamily="2" charset="-122"/>
            </a:endParaRPr>
          </a:p>
        </p:txBody>
      </p:sp>
      <p:sp>
        <p:nvSpPr>
          <p:cNvPr id="7" name="Shape 5"/>
          <p:cNvSpPr>
            <a:spLocks/>
          </p:cNvSpPr>
          <p:nvPr/>
        </p:nvSpPr>
        <p:spPr bwMode="auto">
          <a:xfrm rot="1061650">
            <a:off x="1295400" y="2262188"/>
            <a:ext cx="3221038" cy="3894137"/>
          </a:xfrm>
          <a:custGeom>
            <a:avLst/>
            <a:gdLst>
              <a:gd name="T0" fmla="*/ 450338 w 2635250"/>
              <a:gd name="T1" fmla="*/ 3682966 h 3216276"/>
              <a:gd name="T2" fmla="*/ 559244 w 2635250"/>
              <a:gd name="T3" fmla="*/ 3587879 h 3216276"/>
              <a:gd name="T4" fmla="*/ 2273127 w 2635250"/>
              <a:gd name="T5" fmla="*/ 4447069 h 3216276"/>
              <a:gd name="T6" fmla="*/ 3585541 w 2635250"/>
              <a:gd name="T7" fmla="*/ 3110262 h 3216276"/>
              <a:gd name="T8" fmla="*/ 3494196 w 2635250"/>
              <a:gd name="T9" fmla="*/ 3081967 h 3216276"/>
              <a:gd name="T10" fmla="*/ 3714080 w 2635250"/>
              <a:gd name="T11" fmla="*/ 2898147 h 3216276"/>
              <a:gd name="T12" fmla="*/ 3813395 w 2635250"/>
              <a:gd name="T13" fmla="*/ 3180843 h 3216276"/>
              <a:gd name="T14" fmla="*/ 3722063 w 2635250"/>
              <a:gd name="T15" fmla="*/ 3152553 h 3216276"/>
              <a:gd name="T16" fmla="*/ 2304869 w 2635250"/>
              <a:gd name="T17" fmla="*/ 4584228 h 3216276"/>
              <a:gd name="T18" fmla="*/ 450338 w 2635250"/>
              <a:gd name="T19" fmla="*/ 3682966 h 3216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35250" h="3216276">
                <a:moveTo>
                  <a:pt x="301433" y="2512360"/>
                </a:moveTo>
                <a:lnTo>
                  <a:pt x="374329" y="2447496"/>
                </a:lnTo>
                <a:cubicBezTo>
                  <a:pt x="633904" y="2904009"/>
                  <a:pt x="1080683" y="3132271"/>
                  <a:pt x="1521513" y="3033598"/>
                </a:cubicBezTo>
                <a:cubicBezTo>
                  <a:pt x="1922114" y="2943930"/>
                  <a:pt x="2255650" y="2597693"/>
                  <a:pt x="2399974" y="2121686"/>
                </a:cubicBezTo>
                <a:lnTo>
                  <a:pt x="2338833" y="2102384"/>
                </a:lnTo>
                <a:lnTo>
                  <a:pt x="2486012" y="1976990"/>
                </a:lnTo>
                <a:lnTo>
                  <a:pt x="2552488" y="2169834"/>
                </a:lnTo>
                <a:lnTo>
                  <a:pt x="2491355" y="2150535"/>
                </a:lnTo>
                <a:cubicBezTo>
                  <a:pt x="2336530" y="2658846"/>
                  <a:pt x="1976357" y="3029662"/>
                  <a:pt x="1542759" y="3127162"/>
                </a:cubicBezTo>
                <a:cubicBezTo>
                  <a:pt x="1067366" y="3234060"/>
                  <a:pt x="584418" y="2994866"/>
                  <a:pt x="301433" y="2512360"/>
                </a:cubicBezTo>
                <a:close/>
              </a:path>
            </a:pathLst>
          </a:custGeom>
          <a:solidFill>
            <a:srgbClr val="F19027"/>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dirty="0">
              <a:ea typeface="宋体" pitchFamily="2" charset="-122"/>
            </a:endParaRPr>
          </a:p>
        </p:txBody>
      </p:sp>
      <p:sp>
        <p:nvSpPr>
          <p:cNvPr id="10" name="Rounded Rectangle 9"/>
          <p:cNvSpPr/>
          <p:nvPr/>
        </p:nvSpPr>
        <p:spPr bwMode="auto">
          <a:xfrm>
            <a:off x="3475038" y="3043238"/>
            <a:ext cx="2179637" cy="18716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anchor="ctr"/>
          <a:lstStyle>
            <a:lvl1pPr marL="342900" indent="-342900" defTabSz="800100" eaLnBrk="0" hangingPunct="0">
              <a:defRPr sz="2400">
                <a:solidFill>
                  <a:srgbClr val="000000"/>
                </a:solidFill>
                <a:latin typeface="Arial" pitchFamily="34" charset="0"/>
                <a:ea typeface="MS Gothic" pitchFamily="49" charset="-128"/>
              </a:defRPr>
            </a:lvl1pPr>
            <a:lvl2pPr marL="171450" indent="-171450" defTabSz="800100" eaLnBrk="0" hangingPunct="0">
              <a:defRPr sz="2400">
                <a:solidFill>
                  <a:srgbClr val="000000"/>
                </a:solidFill>
                <a:latin typeface="Arial" pitchFamily="34" charset="0"/>
                <a:ea typeface="MS Gothic" pitchFamily="49" charset="-128"/>
              </a:defRPr>
            </a:lvl2pPr>
            <a:lvl3pPr defTabSz="800100" eaLnBrk="0" hangingPunct="0">
              <a:defRPr sz="2400">
                <a:solidFill>
                  <a:srgbClr val="000000"/>
                </a:solidFill>
                <a:latin typeface="Arial" pitchFamily="34" charset="0"/>
                <a:ea typeface="MS Gothic" pitchFamily="49" charset="-128"/>
              </a:defRPr>
            </a:lvl3pPr>
            <a:lvl4pPr defTabSz="800100" eaLnBrk="0" hangingPunct="0">
              <a:defRPr sz="2400">
                <a:solidFill>
                  <a:srgbClr val="000000"/>
                </a:solidFill>
                <a:latin typeface="Arial" pitchFamily="34" charset="0"/>
                <a:ea typeface="MS Gothic" pitchFamily="49" charset="-128"/>
              </a:defRPr>
            </a:lvl4pPr>
            <a:lvl5pPr defTabSz="800100" eaLnBrk="0" hangingPunct="0">
              <a:defRPr sz="2400">
                <a:solidFill>
                  <a:srgbClr val="000000"/>
                </a:solidFill>
                <a:latin typeface="Arial" pitchFamily="34" charset="0"/>
                <a:ea typeface="MS Gothic" pitchFamily="49" charset="-128"/>
              </a:defRPr>
            </a:lvl5pPr>
            <a:lvl6pPr marL="2514600" indent="-228600" algn="ctr" defTabSz="8001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6pPr>
            <a:lvl7pPr marL="2971800" indent="-228600" algn="ctr" defTabSz="8001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7pPr>
            <a:lvl8pPr marL="3429000" indent="-228600" algn="ctr" defTabSz="8001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8pPr>
            <a:lvl9pPr marL="3886200" indent="-228600" algn="ctr" defTabSz="8001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9pPr>
          </a:lstStyle>
          <a:p>
            <a:pPr lvl="1" algn="l" eaLnBrk="1" hangingPunct="1">
              <a:spcAft>
                <a:spcPct val="15000"/>
              </a:spcAft>
              <a:buClrTx/>
              <a:buSzTx/>
              <a:buFontTx/>
              <a:buChar char="•"/>
              <a:defRPr/>
            </a:pPr>
            <a:endParaRPr lang="en-US" altLang="zh-CN" sz="1800" dirty="0" smtClean="0">
              <a:ea typeface="宋体" pitchFamily="2" charset="-122"/>
            </a:endParaRPr>
          </a:p>
        </p:txBody>
      </p:sp>
      <p:sp>
        <p:nvSpPr>
          <p:cNvPr id="13" name="Rounded Rectangle 14"/>
          <p:cNvSpPr/>
          <p:nvPr/>
        </p:nvSpPr>
        <p:spPr bwMode="auto">
          <a:xfrm>
            <a:off x="6067425" y="2443163"/>
            <a:ext cx="2625725" cy="2633662"/>
          </a:xfrm>
          <a:prstGeom prst="rect">
            <a:avLst/>
          </a:prstGeom>
          <a:solidFill>
            <a:srgbClr val="FFFFFF">
              <a:alpha val="90000"/>
            </a:srgbClr>
          </a:solidFill>
          <a:ln w="57150">
            <a:solidFill>
              <a:srgbClr val="F04E37"/>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buClrTx/>
              <a:buSzTx/>
              <a:buFontTx/>
              <a:buNone/>
            </a:pPr>
            <a:r>
              <a:rPr lang="zh-CN" altLang="en-US" sz="1600" b="1" dirty="0" smtClean="0">
                <a:solidFill>
                  <a:srgbClr val="000000"/>
                </a:solidFill>
                <a:ea typeface="宋体" pitchFamily="2" charset="-122"/>
              </a:rPr>
              <a:t>制定员工保留计划：</a:t>
            </a:r>
            <a:endParaRPr lang="en-US" altLang="zh-CN" sz="1600" b="1" dirty="0" smtClean="0">
              <a:solidFill>
                <a:srgbClr val="000000"/>
              </a:solidFill>
              <a:ea typeface="宋体" pitchFamily="2" charset="-122"/>
            </a:endParaRPr>
          </a:p>
          <a:p>
            <a:pPr>
              <a:buClrTx/>
              <a:buSzTx/>
              <a:buFontTx/>
              <a:buNone/>
            </a:pPr>
            <a:r>
              <a:rPr lang="ja-JP" altLang="en-US" sz="1600" dirty="0" smtClean="0">
                <a:solidFill>
                  <a:srgbClr val="000000"/>
                </a:solidFill>
                <a:ea typeface="宋体" pitchFamily="2" charset="-122"/>
              </a:rPr>
              <a:t>“</a:t>
            </a:r>
            <a:r>
              <a:rPr lang="zh-CN" altLang="en-US" sz="1600" dirty="0">
                <a:solidFill>
                  <a:srgbClr val="000000"/>
                </a:solidFill>
                <a:ea typeface="宋体" pitchFamily="2" charset="-122"/>
              </a:rPr>
              <a:t>我想</a:t>
            </a:r>
            <a:r>
              <a:rPr lang="zh-CN" altLang="en-US" sz="1600" dirty="0" smtClean="0">
                <a:solidFill>
                  <a:srgbClr val="000000"/>
                </a:solidFill>
                <a:ea typeface="宋体" pitchFamily="2" charset="-122"/>
              </a:rPr>
              <a:t>保留最好</a:t>
            </a:r>
            <a:r>
              <a:rPr lang="zh-CN" altLang="en-US" sz="1600" dirty="0">
                <a:solidFill>
                  <a:srgbClr val="000000"/>
                </a:solidFill>
                <a:ea typeface="宋体" pitchFamily="2" charset="-122"/>
              </a:rPr>
              <a:t>的人才并</a:t>
            </a:r>
            <a:r>
              <a:rPr lang="zh-CN" altLang="en-US" sz="1600" b="1" dirty="0" smtClean="0">
                <a:solidFill>
                  <a:srgbClr val="F04E37"/>
                </a:solidFill>
                <a:ea typeface="宋体" pitchFamily="2" charset="-122"/>
              </a:rPr>
              <a:t>减少员工流失成本</a:t>
            </a:r>
            <a:r>
              <a:rPr lang="en-US" altLang="ja-JP" sz="1600" b="1" dirty="0" smtClean="0">
                <a:solidFill>
                  <a:schemeClr val="tx1"/>
                </a:solidFill>
                <a:ea typeface="宋体" pitchFamily="2" charset="-122"/>
              </a:rPr>
              <a:t>.</a:t>
            </a:r>
            <a:r>
              <a:rPr lang="en-US" altLang="ja-JP" sz="1600" b="1" dirty="0" smtClean="0">
                <a:solidFill>
                  <a:srgbClr val="0070C0"/>
                </a:solidFill>
                <a:ea typeface="宋体" pitchFamily="2" charset="-122"/>
              </a:rPr>
              <a:t> </a:t>
            </a:r>
            <a:r>
              <a:rPr lang="zh-CN" altLang="en-US" sz="1600" dirty="0">
                <a:solidFill>
                  <a:srgbClr val="000000"/>
                </a:solidFill>
                <a:ea typeface="宋体" pitchFamily="2" charset="-122"/>
              </a:rPr>
              <a:t>我想知道为什么我最优秀的</a:t>
            </a:r>
            <a:r>
              <a:rPr lang="zh-CN" altLang="en-US" sz="1600" dirty="0" smtClean="0">
                <a:solidFill>
                  <a:srgbClr val="000000"/>
                </a:solidFill>
                <a:ea typeface="宋体" pitchFamily="2" charset="-122"/>
              </a:rPr>
              <a:t>人才会</a:t>
            </a:r>
            <a:r>
              <a:rPr lang="zh-CN" altLang="en-US" sz="1600" b="1" dirty="0">
                <a:solidFill>
                  <a:srgbClr val="F04E37"/>
                </a:solidFill>
                <a:ea typeface="宋体" pitchFamily="2" charset="-122"/>
              </a:rPr>
              <a:t>离开</a:t>
            </a:r>
            <a:r>
              <a:rPr lang="zh-CN" altLang="en-US" sz="1600" dirty="0" smtClean="0">
                <a:solidFill>
                  <a:srgbClr val="000000"/>
                </a:solidFill>
                <a:ea typeface="宋体" pitchFamily="2" charset="-122"/>
              </a:rPr>
              <a:t>，以及我应该采取怎样的措施防止其发生。</a:t>
            </a:r>
            <a:endParaRPr lang="en-US" altLang="zh-CN" sz="1600" dirty="0">
              <a:solidFill>
                <a:srgbClr val="000000"/>
              </a:solidFill>
              <a:ea typeface="宋体" pitchFamily="2" charset="-122"/>
            </a:endParaRPr>
          </a:p>
        </p:txBody>
      </p:sp>
      <p:sp>
        <p:nvSpPr>
          <p:cNvPr id="14" name="Rounded Rectangle 14"/>
          <p:cNvSpPr/>
          <p:nvPr/>
        </p:nvSpPr>
        <p:spPr bwMode="auto">
          <a:xfrm>
            <a:off x="6307138" y="2501900"/>
            <a:ext cx="2181225" cy="18716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anchor="ctr"/>
          <a:lstStyle>
            <a:lvl1pPr marL="342900" indent="-342900" defTabSz="800100" eaLnBrk="0" hangingPunct="0">
              <a:defRPr sz="2400">
                <a:solidFill>
                  <a:srgbClr val="000000"/>
                </a:solidFill>
                <a:latin typeface="Arial" pitchFamily="34" charset="0"/>
                <a:ea typeface="MS Gothic" pitchFamily="49" charset="-128"/>
              </a:defRPr>
            </a:lvl1pPr>
            <a:lvl2pPr marL="171450" indent="-171450" defTabSz="800100" eaLnBrk="0" hangingPunct="0">
              <a:defRPr sz="2400">
                <a:solidFill>
                  <a:srgbClr val="000000"/>
                </a:solidFill>
                <a:latin typeface="Arial" pitchFamily="34" charset="0"/>
                <a:ea typeface="MS Gothic" pitchFamily="49" charset="-128"/>
              </a:defRPr>
            </a:lvl2pPr>
            <a:lvl3pPr defTabSz="800100" eaLnBrk="0" hangingPunct="0">
              <a:defRPr sz="2400">
                <a:solidFill>
                  <a:srgbClr val="000000"/>
                </a:solidFill>
                <a:latin typeface="Arial" pitchFamily="34" charset="0"/>
                <a:ea typeface="MS Gothic" pitchFamily="49" charset="-128"/>
              </a:defRPr>
            </a:lvl3pPr>
            <a:lvl4pPr defTabSz="800100" eaLnBrk="0" hangingPunct="0">
              <a:defRPr sz="2400">
                <a:solidFill>
                  <a:srgbClr val="000000"/>
                </a:solidFill>
                <a:latin typeface="Arial" pitchFamily="34" charset="0"/>
                <a:ea typeface="MS Gothic" pitchFamily="49" charset="-128"/>
              </a:defRPr>
            </a:lvl4pPr>
            <a:lvl5pPr defTabSz="800100" eaLnBrk="0" hangingPunct="0">
              <a:defRPr sz="2400">
                <a:solidFill>
                  <a:srgbClr val="000000"/>
                </a:solidFill>
                <a:latin typeface="Arial" pitchFamily="34" charset="0"/>
                <a:ea typeface="MS Gothic" pitchFamily="49" charset="-128"/>
              </a:defRPr>
            </a:lvl5pPr>
            <a:lvl6pPr marL="2514600" indent="-228600" algn="ctr" defTabSz="8001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6pPr>
            <a:lvl7pPr marL="2971800" indent="-228600" algn="ctr" defTabSz="8001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7pPr>
            <a:lvl8pPr marL="3429000" indent="-228600" algn="ctr" defTabSz="8001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8pPr>
            <a:lvl9pPr marL="3886200" indent="-228600" algn="ctr" defTabSz="8001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9pPr>
          </a:lstStyle>
          <a:p>
            <a:pPr lvl="1" algn="l" eaLnBrk="1" hangingPunct="1">
              <a:spcAft>
                <a:spcPct val="15000"/>
              </a:spcAft>
              <a:buClrTx/>
              <a:buSzTx/>
              <a:buFontTx/>
              <a:buChar char="•"/>
              <a:defRPr/>
            </a:pPr>
            <a:endParaRPr lang="en-US" altLang="zh-CN" sz="1800" dirty="0" smtClean="0">
              <a:ea typeface="宋体" pitchFamily="2" charset="-122"/>
            </a:endParaRPr>
          </a:p>
        </p:txBody>
      </p:sp>
      <p:sp>
        <p:nvSpPr>
          <p:cNvPr id="17" name="Rectangle 16"/>
          <p:cNvSpPr>
            <a:spLocks noChangeArrowheads="1"/>
          </p:cNvSpPr>
          <p:nvPr/>
        </p:nvSpPr>
        <p:spPr bwMode="auto">
          <a:xfrm>
            <a:off x="6486525" y="1614488"/>
            <a:ext cx="1785938" cy="904875"/>
          </a:xfrm>
          <a:prstGeom prst="rect">
            <a:avLst/>
          </a:prstGeom>
          <a:solidFill>
            <a:srgbClr val="F04E37"/>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buClrTx/>
              <a:buSzTx/>
              <a:buFontTx/>
              <a:buNone/>
              <a:defRPr/>
            </a:pPr>
            <a:r>
              <a:rPr lang="zh-CN" altLang="en-US" sz="2000" b="1" dirty="0">
                <a:solidFill>
                  <a:schemeClr val="lt1"/>
                </a:solidFill>
                <a:latin typeface="Arial"/>
                <a:ea typeface="宋体" pitchFamily="2" charset="-122"/>
              </a:rPr>
              <a:t>人才保留</a:t>
            </a:r>
            <a:endParaRPr lang="en-US" sz="2000" b="1" dirty="0">
              <a:solidFill>
                <a:schemeClr val="lt1"/>
              </a:solidFill>
              <a:latin typeface="Arial"/>
              <a:ea typeface="宋体" pitchFamily="2" charset="-122"/>
            </a:endParaRPr>
          </a:p>
        </p:txBody>
      </p:sp>
      <p:pic>
        <p:nvPicPr>
          <p:cNvPr id="33804"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78738" y="5183188"/>
            <a:ext cx="9794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22"/>
          <p:cNvPicPr>
            <a:picLocks noChangeAspect="1"/>
          </p:cNvPicPr>
          <p:nvPr/>
        </p:nvPicPr>
        <p:blipFill>
          <a:blip r:embed="rId6">
            <a:extLst>
              <a:ext uri="{28A0092B-C50C-407E-A947-70E740481C1C}">
                <a14:useLocalDpi xmlns:a14="http://schemas.microsoft.com/office/drawing/2010/main" val="0"/>
              </a:ext>
            </a:extLst>
          </a:blip>
          <a:srcRect t="33333" b="30302"/>
          <a:stretch>
            <a:fillRect/>
          </a:stretch>
        </p:blipFill>
        <p:spPr bwMode="auto">
          <a:xfrm>
            <a:off x="3890963" y="5727700"/>
            <a:ext cx="10604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00" descr="scotiabank-log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7113" y="5548313"/>
            <a:ext cx="9493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0" descr="http://university.birminghamrowing.co.uk/images/deloitte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2313" y="5849938"/>
            <a:ext cx="890587"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22"/>
          <p:cNvSpPr/>
          <p:nvPr/>
        </p:nvSpPr>
        <p:spPr bwMode="auto">
          <a:xfrm>
            <a:off x="401638" y="2443163"/>
            <a:ext cx="2624137" cy="2633662"/>
          </a:xfrm>
          <a:prstGeom prst="rect">
            <a:avLst/>
          </a:prstGeom>
          <a:solidFill>
            <a:schemeClr val="bg1"/>
          </a:solidFill>
          <a:ln w="57150">
            <a:solidFill>
              <a:srgbClr val="F19027"/>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buClrTx/>
              <a:buSzTx/>
              <a:buFontTx/>
              <a:buNone/>
            </a:pPr>
            <a:r>
              <a:rPr lang="zh-CN" altLang="en-US" sz="1600" b="1" dirty="0" smtClean="0">
                <a:solidFill>
                  <a:srgbClr val="000000"/>
                </a:solidFill>
                <a:ea typeface="宋体" pitchFamily="2" charset="-122"/>
              </a:rPr>
              <a:t>制定优秀人才的</a:t>
            </a:r>
            <a:r>
              <a:rPr lang="zh-CN" altLang="en-US" sz="1600" b="1" dirty="0">
                <a:solidFill>
                  <a:srgbClr val="000000"/>
                </a:solidFill>
                <a:ea typeface="宋体" pitchFamily="2" charset="-122"/>
              </a:rPr>
              <a:t>蓝图</a:t>
            </a:r>
            <a:r>
              <a:rPr lang="zh-CN" altLang="en-US" sz="1600" b="1" dirty="0" smtClean="0">
                <a:solidFill>
                  <a:srgbClr val="000000"/>
                </a:solidFill>
                <a:ea typeface="宋体" pitchFamily="2" charset="-122"/>
              </a:rPr>
              <a:t>，招募更多这样的员工</a:t>
            </a:r>
            <a:r>
              <a:rPr lang="en-US" altLang="zh-CN" sz="1600" b="1" dirty="0" smtClean="0">
                <a:solidFill>
                  <a:srgbClr val="000000"/>
                </a:solidFill>
                <a:ea typeface="宋体" pitchFamily="2" charset="-122"/>
              </a:rPr>
              <a:t>: </a:t>
            </a:r>
            <a:endParaRPr lang="en-US" altLang="zh-CN" sz="1600" b="1" dirty="0">
              <a:solidFill>
                <a:srgbClr val="000000"/>
              </a:solidFill>
              <a:ea typeface="宋体" pitchFamily="2" charset="-122"/>
            </a:endParaRPr>
          </a:p>
          <a:p>
            <a:pPr>
              <a:buClrTx/>
              <a:buSzTx/>
              <a:buFontTx/>
              <a:buNone/>
            </a:pPr>
            <a:endParaRPr lang="en-US" altLang="ja-JP" sz="800" dirty="0">
              <a:solidFill>
                <a:srgbClr val="000000"/>
              </a:solidFill>
              <a:ea typeface="宋体" pitchFamily="2" charset="-122"/>
            </a:endParaRPr>
          </a:p>
          <a:p>
            <a:pPr>
              <a:buClrTx/>
              <a:buSzTx/>
              <a:buFontTx/>
              <a:buNone/>
            </a:pPr>
            <a:r>
              <a:rPr lang="ja-JP" altLang="en-US" sz="1600" dirty="0">
                <a:solidFill>
                  <a:srgbClr val="000000"/>
                </a:solidFill>
                <a:ea typeface="宋体" pitchFamily="2" charset="-122"/>
              </a:rPr>
              <a:t>“</a:t>
            </a:r>
            <a:r>
              <a:rPr lang="zh-CN" altLang="en-US" sz="1600" dirty="0">
                <a:solidFill>
                  <a:srgbClr val="000000"/>
                </a:solidFill>
                <a:ea typeface="宋体" pitchFamily="2" charset="-122"/>
              </a:rPr>
              <a:t>我</a:t>
            </a:r>
            <a:r>
              <a:rPr lang="zh-CN" altLang="en-US" sz="1600" dirty="0" smtClean="0">
                <a:solidFill>
                  <a:srgbClr val="000000"/>
                </a:solidFill>
                <a:ea typeface="宋体" pitchFamily="2" charset="-122"/>
              </a:rPr>
              <a:t>需要雇佣</a:t>
            </a:r>
            <a:r>
              <a:rPr lang="zh-CN" altLang="en-US" sz="1600" dirty="0">
                <a:solidFill>
                  <a:srgbClr val="000000"/>
                </a:solidFill>
                <a:ea typeface="宋体" pitchFamily="2" charset="-122"/>
              </a:rPr>
              <a:t>更多</a:t>
            </a:r>
            <a:r>
              <a:rPr lang="zh-CN" altLang="en-US" sz="1600" dirty="0" smtClean="0">
                <a:solidFill>
                  <a:srgbClr val="000000"/>
                </a:solidFill>
                <a:ea typeface="宋体" pitchFamily="2" charset="-122"/>
              </a:rPr>
              <a:t>像公司中的</a:t>
            </a:r>
            <a:r>
              <a:rPr lang="zh-CN" altLang="en-US" sz="1600" b="1" dirty="0" smtClean="0">
                <a:solidFill>
                  <a:srgbClr val="F19027"/>
                </a:solidFill>
                <a:ea typeface="宋体" pitchFamily="2" charset="-122"/>
              </a:rPr>
              <a:t>优秀员工</a:t>
            </a:r>
            <a:r>
              <a:rPr lang="zh-CN" altLang="en-US" sz="1600" dirty="0">
                <a:solidFill>
                  <a:srgbClr val="000000"/>
                </a:solidFill>
                <a:ea typeface="宋体" pitchFamily="2" charset="-122"/>
              </a:rPr>
              <a:t>那样</a:t>
            </a:r>
            <a:r>
              <a:rPr lang="zh-CN" altLang="en-US" sz="1600" dirty="0" smtClean="0">
                <a:solidFill>
                  <a:srgbClr val="000000"/>
                </a:solidFill>
                <a:ea typeface="宋体" pitchFamily="2" charset="-122"/>
              </a:rPr>
              <a:t>有能力的人才来</a:t>
            </a:r>
            <a:r>
              <a:rPr lang="zh-CN" altLang="en-US" sz="1600" b="1" dirty="0" smtClean="0">
                <a:solidFill>
                  <a:srgbClr val="F19027"/>
                </a:solidFill>
                <a:ea typeface="宋体" pitchFamily="2" charset="-122"/>
              </a:rPr>
              <a:t>提高企业绩效</a:t>
            </a:r>
            <a:r>
              <a:rPr lang="zh-CN" altLang="en-US" sz="1600" b="1" dirty="0" smtClean="0">
                <a:solidFill>
                  <a:schemeClr val="tx1"/>
                </a:solidFill>
                <a:ea typeface="宋体" pitchFamily="2" charset="-122"/>
              </a:rPr>
              <a:t>”</a:t>
            </a:r>
            <a:endParaRPr lang="en-US" altLang="zh-CN" sz="2000" dirty="0">
              <a:solidFill>
                <a:schemeClr val="tx1"/>
              </a:solidFill>
              <a:ea typeface="宋体" pitchFamily="2" charset="-122"/>
            </a:endParaRPr>
          </a:p>
        </p:txBody>
      </p:sp>
      <p:sp>
        <p:nvSpPr>
          <p:cNvPr id="8" name="Rectangle 7"/>
          <p:cNvSpPr>
            <a:spLocks noChangeArrowheads="1"/>
          </p:cNvSpPr>
          <p:nvPr/>
        </p:nvSpPr>
        <p:spPr bwMode="auto">
          <a:xfrm>
            <a:off x="820738" y="1614488"/>
            <a:ext cx="1785937" cy="904875"/>
          </a:xfrm>
          <a:prstGeom prst="rect">
            <a:avLst/>
          </a:prstGeom>
          <a:solidFill>
            <a:srgbClr val="F19027"/>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buClrTx/>
              <a:buSzTx/>
              <a:buFontTx/>
              <a:buNone/>
              <a:defRPr/>
            </a:pPr>
            <a:r>
              <a:rPr lang="zh-CN" altLang="en-US" sz="2000" b="1" dirty="0">
                <a:solidFill>
                  <a:schemeClr val="lt1"/>
                </a:solidFill>
                <a:latin typeface="Arial"/>
                <a:ea typeface="宋体" pitchFamily="2" charset="-122"/>
              </a:rPr>
              <a:t>人才蓝图</a:t>
            </a:r>
            <a:endParaRPr lang="en-US" sz="2000" b="1" dirty="0">
              <a:solidFill>
                <a:schemeClr val="lt1"/>
              </a:solidFill>
              <a:latin typeface="Arial"/>
              <a:ea typeface="宋体" pitchFamily="2" charset="-122"/>
            </a:endParaRPr>
          </a:p>
        </p:txBody>
      </p:sp>
      <p:sp>
        <p:nvSpPr>
          <p:cNvPr id="28" name="Shape 5"/>
          <p:cNvSpPr>
            <a:spLocks/>
          </p:cNvSpPr>
          <p:nvPr/>
        </p:nvSpPr>
        <p:spPr bwMode="auto">
          <a:xfrm rot="1034877">
            <a:off x="4606925" y="2293938"/>
            <a:ext cx="3127375" cy="3894137"/>
          </a:xfrm>
          <a:custGeom>
            <a:avLst/>
            <a:gdLst>
              <a:gd name="T0" fmla="*/ 424529 w 2635250"/>
              <a:gd name="T1" fmla="*/ 3682966 h 3216276"/>
              <a:gd name="T2" fmla="*/ 527193 w 2635250"/>
              <a:gd name="T3" fmla="*/ 3587879 h 3216276"/>
              <a:gd name="T4" fmla="*/ 2142851 w 2635250"/>
              <a:gd name="T5" fmla="*/ 4447069 h 3216276"/>
              <a:gd name="T6" fmla="*/ 3380048 w 2635250"/>
              <a:gd name="T7" fmla="*/ 3110262 h 3216276"/>
              <a:gd name="T8" fmla="*/ 3293939 w 2635250"/>
              <a:gd name="T9" fmla="*/ 3081967 h 3216276"/>
              <a:gd name="T10" fmla="*/ 3501220 w 2635250"/>
              <a:gd name="T11" fmla="*/ 2898147 h 3216276"/>
              <a:gd name="T12" fmla="*/ 3594843 w 2635250"/>
              <a:gd name="T13" fmla="*/ 3180843 h 3216276"/>
              <a:gd name="T14" fmla="*/ 3508746 w 2635250"/>
              <a:gd name="T15" fmla="*/ 3152553 h 3216276"/>
              <a:gd name="T16" fmla="*/ 2172774 w 2635250"/>
              <a:gd name="T17" fmla="*/ 4584228 h 3216276"/>
              <a:gd name="T18" fmla="*/ 424529 w 2635250"/>
              <a:gd name="T19" fmla="*/ 3682966 h 3216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35250" h="3216276">
                <a:moveTo>
                  <a:pt x="301433" y="2512360"/>
                </a:moveTo>
                <a:lnTo>
                  <a:pt x="374329" y="2447496"/>
                </a:lnTo>
                <a:cubicBezTo>
                  <a:pt x="633904" y="2904009"/>
                  <a:pt x="1080683" y="3132271"/>
                  <a:pt x="1521513" y="3033598"/>
                </a:cubicBezTo>
                <a:cubicBezTo>
                  <a:pt x="1922114" y="2943930"/>
                  <a:pt x="2255650" y="2597693"/>
                  <a:pt x="2399974" y="2121686"/>
                </a:cubicBezTo>
                <a:lnTo>
                  <a:pt x="2338833" y="2102384"/>
                </a:lnTo>
                <a:lnTo>
                  <a:pt x="2486012" y="1976990"/>
                </a:lnTo>
                <a:lnTo>
                  <a:pt x="2552488" y="2169834"/>
                </a:lnTo>
                <a:lnTo>
                  <a:pt x="2491355" y="2150535"/>
                </a:lnTo>
                <a:cubicBezTo>
                  <a:pt x="2336530" y="2658846"/>
                  <a:pt x="1976357" y="3029662"/>
                  <a:pt x="1542759" y="3127162"/>
                </a:cubicBezTo>
                <a:cubicBezTo>
                  <a:pt x="1067366" y="3234060"/>
                  <a:pt x="584418" y="2994866"/>
                  <a:pt x="301433" y="2512360"/>
                </a:cubicBezTo>
                <a:close/>
              </a:path>
            </a:pathLst>
          </a:custGeom>
          <a:solidFill>
            <a:srgbClr val="003F69"/>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dirty="0">
              <a:ea typeface="宋体" pitchFamily="2" charset="-122"/>
            </a:endParaRPr>
          </a:p>
        </p:txBody>
      </p:sp>
      <p:sp>
        <p:nvSpPr>
          <p:cNvPr id="9" name="Rectangle 8"/>
          <p:cNvSpPr/>
          <p:nvPr/>
        </p:nvSpPr>
        <p:spPr bwMode="auto">
          <a:xfrm>
            <a:off x="3235325" y="2443163"/>
            <a:ext cx="2624138" cy="2633662"/>
          </a:xfrm>
          <a:prstGeom prst="rect">
            <a:avLst/>
          </a:prstGeom>
          <a:solidFill>
            <a:srgbClr val="FFFFFF"/>
          </a:solidFill>
          <a:ln w="57150">
            <a:solidFill>
              <a:srgbClr val="003F69"/>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buClrTx/>
              <a:buSzTx/>
              <a:buFontTx/>
              <a:buNone/>
            </a:pPr>
            <a:endParaRPr lang="en-US" altLang="zh-CN" sz="1600" b="1" dirty="0">
              <a:solidFill>
                <a:srgbClr val="000000"/>
              </a:solidFill>
              <a:ea typeface="宋体" pitchFamily="2" charset="-122"/>
            </a:endParaRPr>
          </a:p>
          <a:p>
            <a:pPr>
              <a:buClrTx/>
              <a:buSzTx/>
              <a:buFontTx/>
              <a:buNone/>
            </a:pPr>
            <a:r>
              <a:rPr lang="zh-CN" altLang="en-US" sz="1600" b="1" dirty="0" smtClean="0">
                <a:solidFill>
                  <a:srgbClr val="000000"/>
                </a:solidFill>
                <a:ea typeface="宋体" pitchFamily="2" charset="-122"/>
              </a:rPr>
              <a:t>基于现有人才制定员工准备计划</a:t>
            </a:r>
            <a:r>
              <a:rPr lang="en-US" altLang="zh-CN" sz="1600" b="1" dirty="0">
                <a:solidFill>
                  <a:srgbClr val="000000"/>
                </a:solidFill>
                <a:ea typeface="宋体" pitchFamily="2" charset="-122"/>
              </a:rPr>
              <a:t>:</a:t>
            </a:r>
          </a:p>
          <a:p>
            <a:pPr>
              <a:buClrTx/>
              <a:buSzTx/>
              <a:buFontTx/>
              <a:buNone/>
            </a:pPr>
            <a:endParaRPr lang="en-US" altLang="ja-JP" sz="800" dirty="0">
              <a:solidFill>
                <a:srgbClr val="000000"/>
              </a:solidFill>
              <a:ea typeface="宋体" pitchFamily="2" charset="-122"/>
            </a:endParaRPr>
          </a:p>
          <a:p>
            <a:pPr>
              <a:buClrTx/>
              <a:buSzTx/>
              <a:buFontTx/>
              <a:buNone/>
            </a:pPr>
            <a:r>
              <a:rPr lang="ja-JP" altLang="en-US" sz="1600" dirty="0">
                <a:solidFill>
                  <a:srgbClr val="000000"/>
                </a:solidFill>
                <a:ea typeface="宋体" pitchFamily="2" charset="-122"/>
              </a:rPr>
              <a:t>“</a:t>
            </a:r>
            <a:r>
              <a:rPr lang="zh-CN" altLang="en-US" sz="1600" dirty="0" smtClean="0">
                <a:solidFill>
                  <a:srgbClr val="000000"/>
                </a:solidFill>
                <a:ea typeface="宋体" pitchFamily="2" charset="-122"/>
              </a:rPr>
              <a:t>我需要更好</a:t>
            </a:r>
            <a:r>
              <a:rPr lang="zh-CN" altLang="en-US" sz="1600" dirty="0">
                <a:solidFill>
                  <a:srgbClr val="000000"/>
                </a:solidFill>
                <a:ea typeface="宋体" pitchFamily="2" charset="-122"/>
              </a:rPr>
              <a:t>地</a:t>
            </a:r>
            <a:r>
              <a:rPr lang="zh-CN" altLang="en-US" sz="1600" dirty="0" smtClean="0">
                <a:solidFill>
                  <a:srgbClr val="000000"/>
                </a:solidFill>
                <a:ea typeface="宋体" pitchFamily="2" charset="-122"/>
              </a:rPr>
              <a:t>了解</a:t>
            </a:r>
            <a:r>
              <a:rPr lang="zh-CN" altLang="en-US" sz="1600" b="1" dirty="0" smtClean="0">
                <a:solidFill>
                  <a:srgbClr val="003F69"/>
                </a:solidFill>
                <a:ea typeface="宋体" pitchFamily="2" charset="-122"/>
              </a:rPr>
              <a:t>我有什么样的人才</a:t>
            </a:r>
            <a:r>
              <a:rPr lang="zh-CN" altLang="en-US" sz="1600" dirty="0">
                <a:solidFill>
                  <a:srgbClr val="000000"/>
                </a:solidFill>
                <a:ea typeface="宋体" pitchFamily="2" charset="-122"/>
              </a:rPr>
              <a:t>以</a:t>
            </a:r>
            <a:r>
              <a:rPr lang="zh-CN" altLang="en-US" sz="1600" dirty="0" smtClean="0">
                <a:solidFill>
                  <a:srgbClr val="000000"/>
                </a:solidFill>
                <a:ea typeface="宋体" pitchFamily="2" charset="-122"/>
              </a:rPr>
              <a:t>满足</a:t>
            </a:r>
            <a:r>
              <a:rPr lang="zh-CN" altLang="en-US" sz="1600" b="1" dirty="0" smtClean="0">
                <a:solidFill>
                  <a:srgbClr val="003F69"/>
                </a:solidFill>
                <a:ea typeface="宋体" pitchFamily="2" charset="-122"/>
              </a:rPr>
              <a:t>当下</a:t>
            </a:r>
            <a:r>
              <a:rPr lang="zh-CN" altLang="en-US" sz="1600" dirty="0" smtClean="0">
                <a:solidFill>
                  <a:srgbClr val="000000"/>
                </a:solidFill>
                <a:ea typeface="宋体" pitchFamily="2" charset="-122"/>
              </a:rPr>
              <a:t>的需求，并预测公司</a:t>
            </a:r>
            <a:r>
              <a:rPr lang="zh-CN" altLang="en-US" sz="1600" b="1" dirty="0">
                <a:solidFill>
                  <a:srgbClr val="003F69"/>
                </a:solidFill>
                <a:ea typeface="宋体" pitchFamily="2" charset="-122"/>
              </a:rPr>
              <a:t>将来</a:t>
            </a:r>
            <a:r>
              <a:rPr lang="zh-CN" altLang="en-US" sz="1600" dirty="0" smtClean="0">
                <a:solidFill>
                  <a:srgbClr val="000000"/>
                </a:solidFill>
                <a:ea typeface="宋体" pitchFamily="2" charset="-122"/>
              </a:rPr>
              <a:t>需要的人才。</a:t>
            </a:r>
            <a:endParaRPr lang="en-US" altLang="zh-CN" sz="2000" dirty="0">
              <a:solidFill>
                <a:srgbClr val="000000"/>
              </a:solidFill>
              <a:ea typeface="宋体" pitchFamily="2" charset="-122"/>
            </a:endParaRPr>
          </a:p>
        </p:txBody>
      </p:sp>
      <p:sp>
        <p:nvSpPr>
          <p:cNvPr id="16" name="Rectangle 15"/>
          <p:cNvSpPr>
            <a:spLocks noChangeArrowheads="1"/>
          </p:cNvSpPr>
          <p:nvPr/>
        </p:nvSpPr>
        <p:spPr bwMode="auto">
          <a:xfrm>
            <a:off x="3654425" y="1614488"/>
            <a:ext cx="1785938" cy="904875"/>
          </a:xfrm>
          <a:prstGeom prst="rect">
            <a:avLst/>
          </a:prstGeom>
          <a:solidFill>
            <a:srgbClr val="003F69"/>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buClrTx/>
              <a:buSzTx/>
              <a:buFontTx/>
              <a:buNone/>
              <a:defRPr/>
            </a:pPr>
            <a:r>
              <a:rPr lang="zh-CN" altLang="en-US" sz="2000" b="1" dirty="0">
                <a:solidFill>
                  <a:schemeClr val="lt1"/>
                </a:solidFill>
                <a:latin typeface="Arial"/>
                <a:ea typeface="宋体" pitchFamily="2" charset="-122"/>
              </a:rPr>
              <a:t>人才准备</a:t>
            </a:r>
            <a:endParaRPr lang="en-US" sz="2000" b="1" dirty="0">
              <a:solidFill>
                <a:schemeClr val="lt1"/>
              </a:solidFill>
              <a:latin typeface="Arial"/>
              <a:ea typeface="宋体" pitchFamily="2" charset="-122"/>
            </a:endParaRPr>
          </a:p>
        </p:txBody>
      </p:sp>
      <p:sp>
        <p:nvSpPr>
          <p:cNvPr id="33813" name="Rectangle 1"/>
          <p:cNvSpPr>
            <a:spLocks noChangeArrowheads="1"/>
          </p:cNvSpPr>
          <p:nvPr/>
        </p:nvSpPr>
        <p:spPr bwMode="auto">
          <a:xfrm>
            <a:off x="84138" y="6386513"/>
            <a:ext cx="91868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4400">
              <a:buClrTx/>
              <a:buSzTx/>
              <a:buFontTx/>
              <a:buNone/>
            </a:pPr>
            <a:r>
              <a:rPr lang="en-US" altLang="zh-CN" sz="800" b="1" dirty="0">
                <a:solidFill>
                  <a:srgbClr val="000600"/>
                </a:solidFill>
                <a:ea typeface="宋体" pitchFamily="2" charset="-122"/>
              </a:rPr>
              <a:t>IBM</a:t>
            </a:r>
            <a:r>
              <a:rPr lang="zh-CN" altLang="en-US" sz="800" b="1" dirty="0">
                <a:solidFill>
                  <a:srgbClr val="000600"/>
                </a:solidFill>
                <a:ea typeface="宋体" pitchFamily="2" charset="-122"/>
              </a:rPr>
              <a:t>机密</a:t>
            </a:r>
            <a:r>
              <a:rPr lang="zh-CN" altLang="en-US" sz="800" b="1" dirty="0" smtClean="0">
                <a:solidFill>
                  <a:srgbClr val="000600"/>
                </a:solidFill>
                <a:ea typeface="宋体" pitchFamily="2" charset="-122"/>
              </a:rPr>
              <a:t>：对未来潜在产品的引用受演示文稿前面提供的重要免责声明的约束</a:t>
            </a:r>
            <a:endParaRPr lang="en-US" altLang="zh-CN" sz="800" b="1" dirty="0">
              <a:solidFill>
                <a:srgbClr val="000600"/>
              </a:solidFill>
              <a:ea typeface="宋体"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22"/>
          <p:cNvSpPr/>
          <p:nvPr/>
        </p:nvSpPr>
        <p:spPr bwMode="auto">
          <a:xfrm>
            <a:off x="115888" y="893763"/>
            <a:ext cx="9026525" cy="709612"/>
          </a:xfrm>
          <a:prstGeom prst="rect">
            <a:avLst/>
          </a:prstGeom>
          <a:solidFill>
            <a:schemeClr val="bg1"/>
          </a:solidFill>
          <a:ln w="57150">
            <a:solidFill>
              <a:srgbClr val="F19027"/>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l" defTabSz="914400">
              <a:buClrTx/>
              <a:buSzTx/>
              <a:buFontTx/>
              <a:buNone/>
            </a:pPr>
            <a:r>
              <a:rPr lang="zh-CN" altLang="en-US" dirty="0" smtClean="0">
                <a:solidFill>
                  <a:srgbClr val="000000"/>
                </a:solidFill>
                <a:ea typeface="宋体" pitchFamily="2" charset="-122"/>
              </a:rPr>
              <a:t>“我</a:t>
            </a:r>
            <a:r>
              <a:rPr lang="zh-CN" altLang="en-US" dirty="0">
                <a:solidFill>
                  <a:srgbClr val="000000"/>
                </a:solidFill>
                <a:ea typeface="宋体" pitchFamily="2" charset="-122"/>
              </a:rPr>
              <a:t>需要雇佣更多像公司中的</a:t>
            </a:r>
            <a:r>
              <a:rPr lang="zh-CN" altLang="en-US" b="1" dirty="0">
                <a:solidFill>
                  <a:srgbClr val="F19027"/>
                </a:solidFill>
                <a:ea typeface="宋体" pitchFamily="2" charset="-122"/>
              </a:rPr>
              <a:t>优秀员工</a:t>
            </a:r>
            <a:r>
              <a:rPr lang="zh-CN" altLang="en-US" dirty="0">
                <a:solidFill>
                  <a:srgbClr val="000000"/>
                </a:solidFill>
                <a:ea typeface="宋体" pitchFamily="2" charset="-122"/>
              </a:rPr>
              <a:t>那样有能力的人才来</a:t>
            </a:r>
            <a:r>
              <a:rPr lang="zh-CN" altLang="en-US" b="1" dirty="0" smtClean="0">
                <a:solidFill>
                  <a:srgbClr val="F19027"/>
                </a:solidFill>
                <a:ea typeface="宋体" pitchFamily="2" charset="-122"/>
              </a:rPr>
              <a:t>提高企业绩效</a:t>
            </a:r>
            <a:r>
              <a:rPr lang="zh-CN" altLang="en-US" dirty="0" smtClean="0">
                <a:solidFill>
                  <a:srgbClr val="000000"/>
                </a:solidFill>
                <a:ea typeface="宋体" pitchFamily="2" charset="-122"/>
              </a:rPr>
              <a:t>。</a:t>
            </a:r>
            <a:r>
              <a:rPr lang="zh-CN" altLang="en-US" dirty="0">
                <a:solidFill>
                  <a:srgbClr val="000000"/>
                </a:solidFill>
                <a:ea typeface="宋体" pitchFamily="2" charset="-122"/>
              </a:rPr>
              <a:t>”</a:t>
            </a:r>
            <a:endParaRPr lang="en-US" altLang="zh-CN" dirty="0">
              <a:solidFill>
                <a:srgbClr val="000000"/>
              </a:solidFill>
              <a:ea typeface="宋体" pitchFamily="2" charset="-122"/>
            </a:endParaRPr>
          </a:p>
        </p:txBody>
      </p:sp>
      <p:pic>
        <p:nvPicPr>
          <p:cNvPr id="34819" name="Picture 18"/>
          <p:cNvPicPr>
            <a:picLocks noChangeAspect="1"/>
          </p:cNvPicPr>
          <p:nvPr/>
        </p:nvPicPr>
        <p:blipFill>
          <a:blip r:embed="rId2">
            <a:extLst>
              <a:ext uri="{28A0092B-C50C-407E-A947-70E740481C1C}">
                <a14:useLocalDpi xmlns:a14="http://schemas.microsoft.com/office/drawing/2010/main" val="0"/>
              </a:ext>
            </a:extLst>
          </a:blip>
          <a:srcRect t="28300" r="66225" b="29648"/>
          <a:stretch>
            <a:fillRect/>
          </a:stretch>
        </p:blipFill>
        <p:spPr bwMode="auto">
          <a:xfrm>
            <a:off x="358775" y="3627438"/>
            <a:ext cx="239395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1"/>
          <p:cNvSpPr txBox="1">
            <a:spLocks noChangeArrowheads="1"/>
          </p:cNvSpPr>
          <p:nvPr/>
        </p:nvSpPr>
        <p:spPr bwMode="auto">
          <a:xfrm>
            <a:off x="227013" y="5353050"/>
            <a:ext cx="2657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defTabSz="914400">
              <a:buClrTx/>
              <a:buSzTx/>
              <a:buFontTx/>
              <a:buNone/>
            </a:pPr>
            <a:r>
              <a:rPr lang="zh-CN" altLang="en-US" sz="1600" dirty="0" smtClean="0">
                <a:solidFill>
                  <a:schemeClr val="tx1"/>
                </a:solidFill>
              </a:rPr>
              <a:t>我们从（当下或将来的）</a:t>
            </a:r>
            <a:r>
              <a:rPr lang="zh-CN" altLang="en-US" sz="1600" b="1" dirty="0" smtClean="0">
                <a:solidFill>
                  <a:schemeClr val="tx1"/>
                </a:solidFill>
              </a:rPr>
              <a:t>业务成功</a:t>
            </a:r>
            <a:r>
              <a:rPr lang="zh-CN" altLang="en-US" sz="1600" dirty="0" smtClean="0">
                <a:solidFill>
                  <a:schemeClr val="tx1"/>
                </a:solidFill>
              </a:rPr>
              <a:t>开始</a:t>
            </a:r>
            <a:endParaRPr lang="en-US" altLang="zh-CN" sz="1600" dirty="0">
              <a:solidFill>
                <a:schemeClr val="tx1"/>
              </a:solidFill>
            </a:endParaRPr>
          </a:p>
        </p:txBody>
      </p:sp>
      <p:pic>
        <p:nvPicPr>
          <p:cNvPr id="348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9075" y="2767013"/>
            <a:ext cx="1195388"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21"/>
          <p:cNvSpPr txBox="1">
            <a:spLocks noChangeArrowheads="1"/>
          </p:cNvSpPr>
          <p:nvPr/>
        </p:nvSpPr>
        <p:spPr bwMode="auto">
          <a:xfrm>
            <a:off x="3378200" y="4695825"/>
            <a:ext cx="2657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defTabSz="914400">
              <a:buClrTx/>
              <a:buSzTx/>
              <a:buFontTx/>
              <a:buNone/>
            </a:pPr>
            <a:r>
              <a:rPr lang="zh-CN" altLang="en-US" sz="1600" dirty="0" smtClean="0">
                <a:solidFill>
                  <a:schemeClr val="tx1"/>
                </a:solidFill>
              </a:rPr>
              <a:t>我们</a:t>
            </a:r>
            <a:r>
              <a:rPr lang="zh-CN" altLang="en-US" sz="1600" dirty="0">
                <a:solidFill>
                  <a:schemeClr val="tx1"/>
                </a:solidFill>
              </a:rPr>
              <a:t>找出</a:t>
            </a:r>
            <a:r>
              <a:rPr lang="zh-CN" altLang="en-US" sz="1600" b="1" dirty="0">
                <a:solidFill>
                  <a:schemeClr val="tx1"/>
                </a:solidFill>
              </a:rPr>
              <a:t>影响</a:t>
            </a:r>
            <a:r>
              <a:rPr lang="zh-CN" altLang="en-US" sz="1600" dirty="0">
                <a:solidFill>
                  <a:schemeClr val="tx1"/>
                </a:solidFill>
              </a:rPr>
              <a:t>结果的</a:t>
            </a:r>
            <a:r>
              <a:rPr lang="zh-CN" altLang="en-US" sz="1600" b="1" dirty="0">
                <a:solidFill>
                  <a:schemeClr val="tx1"/>
                </a:solidFill>
              </a:rPr>
              <a:t>关键角色</a:t>
            </a:r>
            <a:r>
              <a:rPr lang="zh-CN" altLang="en-US" sz="1600" dirty="0">
                <a:solidFill>
                  <a:schemeClr val="tx1"/>
                </a:solidFill>
              </a:rPr>
              <a:t>以及区分不同员工的</a:t>
            </a:r>
            <a:r>
              <a:rPr lang="zh-CN" altLang="en-US" sz="1600" b="1" dirty="0">
                <a:solidFill>
                  <a:schemeClr val="tx1"/>
                </a:solidFill>
              </a:rPr>
              <a:t>因素</a:t>
            </a:r>
            <a:r>
              <a:rPr lang="zh-CN" altLang="en-US" sz="1600" dirty="0">
                <a:solidFill>
                  <a:schemeClr val="tx1"/>
                </a:solidFill>
              </a:rPr>
              <a:t>和</a:t>
            </a:r>
            <a:r>
              <a:rPr lang="zh-CN" altLang="en-US" sz="1600" b="1" dirty="0" smtClean="0">
                <a:solidFill>
                  <a:schemeClr val="tx1"/>
                </a:solidFill>
              </a:rPr>
              <a:t>特质。</a:t>
            </a:r>
            <a:endParaRPr lang="en-US" altLang="zh-CN" sz="1600" b="1" dirty="0">
              <a:solidFill>
                <a:schemeClr val="tx1"/>
              </a:solidFill>
            </a:endParaRPr>
          </a:p>
        </p:txBody>
      </p:sp>
      <p:sp>
        <p:nvSpPr>
          <p:cNvPr id="34823" name="TextBox 24"/>
          <p:cNvSpPr txBox="1">
            <a:spLocks noChangeArrowheads="1"/>
          </p:cNvSpPr>
          <p:nvPr/>
        </p:nvSpPr>
        <p:spPr bwMode="auto">
          <a:xfrm>
            <a:off x="6153150" y="4162425"/>
            <a:ext cx="2657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defTabSz="914400">
              <a:buClrTx/>
              <a:buSzTx/>
              <a:buFontTx/>
              <a:buNone/>
            </a:pPr>
            <a:r>
              <a:rPr lang="zh-CN" altLang="en-US" sz="1600" dirty="0" smtClean="0">
                <a:solidFill>
                  <a:schemeClr val="tx1"/>
                </a:solidFill>
              </a:rPr>
              <a:t>我们</a:t>
            </a:r>
            <a:r>
              <a:rPr lang="zh-CN" altLang="en-US" sz="1600" b="1" dirty="0" smtClean="0">
                <a:solidFill>
                  <a:schemeClr val="tx1"/>
                </a:solidFill>
              </a:rPr>
              <a:t>测评</a:t>
            </a:r>
            <a:r>
              <a:rPr lang="zh-CN" altLang="en-US" sz="1600" dirty="0" smtClean="0">
                <a:solidFill>
                  <a:schemeClr val="tx1"/>
                </a:solidFill>
              </a:rPr>
              <a:t>以</a:t>
            </a:r>
            <a:r>
              <a:rPr lang="zh-CN" altLang="en-US" sz="1600" b="1" dirty="0" smtClean="0">
                <a:solidFill>
                  <a:schemeClr val="tx1"/>
                </a:solidFill>
              </a:rPr>
              <a:t>复制</a:t>
            </a:r>
            <a:r>
              <a:rPr lang="zh-CN" altLang="en-US" sz="1600" dirty="0" smtClean="0">
                <a:solidFill>
                  <a:schemeClr val="tx1"/>
                </a:solidFill>
              </a:rPr>
              <a:t>优秀员工</a:t>
            </a:r>
            <a:endParaRPr lang="en-US" altLang="zh-CN" sz="1600" dirty="0">
              <a:solidFill>
                <a:schemeClr val="tx1"/>
              </a:solidFill>
            </a:endParaRPr>
          </a:p>
        </p:txBody>
      </p:sp>
      <p:grpSp>
        <p:nvGrpSpPr>
          <p:cNvPr id="34824" name="Group 5"/>
          <p:cNvGrpSpPr>
            <a:grpSpLocks/>
          </p:cNvGrpSpPr>
          <p:nvPr/>
        </p:nvGrpSpPr>
        <p:grpSpPr bwMode="auto">
          <a:xfrm>
            <a:off x="6170613" y="2116138"/>
            <a:ext cx="2622550" cy="1936750"/>
            <a:chOff x="6298697" y="2210270"/>
            <a:chExt cx="2622915" cy="1937065"/>
          </a:xfrm>
        </p:grpSpPr>
        <p:pic>
          <p:nvPicPr>
            <p:cNvPr id="34827" name="Picture 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9130" y="2296691"/>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3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0570" y="2483064"/>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3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2010" y="2669437"/>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3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3450" y="2855810"/>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3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4890" y="3042183"/>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3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330" y="3228556"/>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3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7770" y="3414931"/>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3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8697" y="2942674"/>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4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137" y="3129047"/>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4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1577" y="3315420"/>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4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017" y="3501795"/>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6203" y="2210270"/>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7643" y="2396643"/>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4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9083" y="2583016"/>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4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0523" y="2769391"/>
              <a:ext cx="401089" cy="6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Shape 5"/>
          <p:cNvSpPr>
            <a:spLocks/>
          </p:cNvSpPr>
          <p:nvPr/>
        </p:nvSpPr>
        <p:spPr bwMode="auto">
          <a:xfrm rot="9572496" flipH="1">
            <a:off x="1416050" y="2486025"/>
            <a:ext cx="2717800" cy="2527300"/>
          </a:xfrm>
          <a:custGeom>
            <a:avLst/>
            <a:gdLst>
              <a:gd name="T0" fmla="*/ 320613 w 2635250"/>
              <a:gd name="T1" fmla="*/ 1551275 h 3216276"/>
              <a:gd name="T2" fmla="*/ 398148 w 2635250"/>
              <a:gd name="T3" fmla="*/ 1511225 h 3216276"/>
              <a:gd name="T4" fmla="*/ 1618330 w 2635250"/>
              <a:gd name="T5" fmla="*/ 1873117 h 3216276"/>
              <a:gd name="T6" fmla="*/ 2552689 w 2635250"/>
              <a:gd name="T7" fmla="*/ 1310051 h 3216276"/>
              <a:gd name="T8" fmla="*/ 2487658 w 2635250"/>
              <a:gd name="T9" fmla="*/ 1298133 h 3216276"/>
              <a:gd name="T10" fmla="*/ 2644202 w 2635250"/>
              <a:gd name="T11" fmla="*/ 1220707 h 3216276"/>
              <a:gd name="T12" fmla="*/ 2714907 w 2635250"/>
              <a:gd name="T13" fmla="*/ 1339780 h 3216276"/>
              <a:gd name="T14" fmla="*/ 2649884 w 2635250"/>
              <a:gd name="T15" fmla="*/ 1327864 h 3216276"/>
              <a:gd name="T16" fmla="*/ 1640927 w 2635250"/>
              <a:gd name="T17" fmla="*/ 1930890 h 3216276"/>
              <a:gd name="T18" fmla="*/ 320613 w 2635250"/>
              <a:gd name="T19" fmla="*/ 1551275 h 3216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35250" h="3216276">
                <a:moveTo>
                  <a:pt x="301433" y="2512360"/>
                </a:moveTo>
                <a:lnTo>
                  <a:pt x="374329" y="2447496"/>
                </a:lnTo>
                <a:cubicBezTo>
                  <a:pt x="633904" y="2904009"/>
                  <a:pt x="1080683" y="3132271"/>
                  <a:pt x="1521513" y="3033598"/>
                </a:cubicBezTo>
                <a:cubicBezTo>
                  <a:pt x="1922114" y="2943930"/>
                  <a:pt x="2255650" y="2597693"/>
                  <a:pt x="2399974" y="2121686"/>
                </a:cubicBezTo>
                <a:lnTo>
                  <a:pt x="2338833" y="2102384"/>
                </a:lnTo>
                <a:lnTo>
                  <a:pt x="2486012" y="1976990"/>
                </a:lnTo>
                <a:lnTo>
                  <a:pt x="2552488" y="2169834"/>
                </a:lnTo>
                <a:lnTo>
                  <a:pt x="2491355" y="2150535"/>
                </a:lnTo>
                <a:cubicBezTo>
                  <a:pt x="2336530" y="2658846"/>
                  <a:pt x="1976357" y="3029662"/>
                  <a:pt x="1542759" y="3127162"/>
                </a:cubicBezTo>
                <a:cubicBezTo>
                  <a:pt x="1067366" y="3234060"/>
                  <a:pt x="584418" y="2994866"/>
                  <a:pt x="301433" y="2512360"/>
                </a:cubicBezTo>
                <a:close/>
              </a:path>
            </a:pathLst>
          </a:custGeom>
          <a:solidFill>
            <a:srgbClr val="F19027"/>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dirty="0">
              <a:ea typeface="宋体" pitchFamily="2" charset="-122"/>
            </a:endParaRPr>
          </a:p>
        </p:txBody>
      </p:sp>
      <p:sp>
        <p:nvSpPr>
          <p:cNvPr id="52" name="Shape 5"/>
          <p:cNvSpPr>
            <a:spLocks/>
          </p:cNvSpPr>
          <p:nvPr/>
        </p:nvSpPr>
        <p:spPr bwMode="auto">
          <a:xfrm rot="-764848">
            <a:off x="5045075" y="3187700"/>
            <a:ext cx="2989263" cy="3041650"/>
          </a:xfrm>
          <a:custGeom>
            <a:avLst/>
            <a:gdLst>
              <a:gd name="T0" fmla="*/ 387861 w 2635250"/>
              <a:gd name="T1" fmla="*/ 2246952 h 3216276"/>
              <a:gd name="T2" fmla="*/ 481657 w 2635250"/>
              <a:gd name="T3" fmla="*/ 2188940 h 3216276"/>
              <a:gd name="T4" fmla="*/ 1957763 w 2635250"/>
              <a:gd name="T5" fmla="*/ 2713125 h 3216276"/>
              <a:gd name="T6" fmla="*/ 3088099 w 2635250"/>
              <a:gd name="T7" fmla="*/ 1897549 h 3216276"/>
              <a:gd name="T8" fmla="*/ 3009427 w 2635250"/>
              <a:gd name="T9" fmla="*/ 1880286 h 3216276"/>
              <a:gd name="T10" fmla="*/ 3198806 w 2635250"/>
              <a:gd name="T11" fmla="*/ 1768138 h 3216276"/>
              <a:gd name="T12" fmla="*/ 3284342 w 2635250"/>
              <a:gd name="T13" fmla="*/ 1940610 h 3216276"/>
              <a:gd name="T14" fmla="*/ 3205680 w 2635250"/>
              <a:gd name="T15" fmla="*/ 1923350 h 3216276"/>
              <a:gd name="T16" fmla="*/ 1985101 w 2635250"/>
              <a:gd name="T17" fmla="*/ 2796805 h 3216276"/>
              <a:gd name="T18" fmla="*/ 387861 w 2635250"/>
              <a:gd name="T19" fmla="*/ 2246952 h 3216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35250" h="3216276">
                <a:moveTo>
                  <a:pt x="301433" y="2512360"/>
                </a:moveTo>
                <a:lnTo>
                  <a:pt x="374329" y="2447496"/>
                </a:lnTo>
                <a:cubicBezTo>
                  <a:pt x="633904" y="2904009"/>
                  <a:pt x="1080683" y="3132271"/>
                  <a:pt x="1521513" y="3033598"/>
                </a:cubicBezTo>
                <a:cubicBezTo>
                  <a:pt x="1922114" y="2943930"/>
                  <a:pt x="2255650" y="2597693"/>
                  <a:pt x="2399974" y="2121686"/>
                </a:cubicBezTo>
                <a:lnTo>
                  <a:pt x="2338833" y="2102384"/>
                </a:lnTo>
                <a:lnTo>
                  <a:pt x="2486012" y="1976990"/>
                </a:lnTo>
                <a:lnTo>
                  <a:pt x="2552488" y="2169834"/>
                </a:lnTo>
                <a:lnTo>
                  <a:pt x="2491355" y="2150535"/>
                </a:lnTo>
                <a:cubicBezTo>
                  <a:pt x="2336530" y="2658846"/>
                  <a:pt x="1976357" y="3029662"/>
                  <a:pt x="1542759" y="3127162"/>
                </a:cubicBezTo>
                <a:cubicBezTo>
                  <a:pt x="1067366" y="3234060"/>
                  <a:pt x="584418" y="2994866"/>
                  <a:pt x="301433" y="2512360"/>
                </a:cubicBezTo>
                <a:close/>
              </a:path>
            </a:pathLst>
          </a:custGeom>
          <a:solidFill>
            <a:srgbClr val="F19027"/>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dirty="0">
              <a:ea typeface="宋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286000"/>
            <a:ext cx="47498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74"/>
          <p:cNvSpPr>
            <a:spLocks noGrp="1" noChangeArrowheads="1"/>
          </p:cNvSpPr>
          <p:nvPr>
            <p:ph type="title" idx="4294967295"/>
          </p:nvPr>
        </p:nvSpPr>
        <p:spPr>
          <a:xfrm>
            <a:off x="385763" y="609600"/>
            <a:ext cx="8229600" cy="1143000"/>
          </a:xfrm>
        </p:spPr>
        <p:txBody>
          <a:bodyPr lIns="0" tIns="45720" rIns="0" bIns="45720"/>
          <a:lstStyle/>
          <a:p>
            <a:pPr eaLnBrk="1" hangingPunct="1"/>
            <a:r>
              <a:rPr lang="en-US" altLang="zh-CN" sz="2000" b="1" dirty="0" smtClean="0">
                <a:solidFill>
                  <a:schemeClr val="tx1"/>
                </a:solidFill>
              </a:rPr>
              <a:t/>
            </a:r>
            <a:br>
              <a:rPr lang="en-US" altLang="zh-CN" sz="2000" b="1" dirty="0" smtClean="0">
                <a:solidFill>
                  <a:schemeClr val="tx1"/>
                </a:solidFill>
              </a:rPr>
            </a:br>
            <a:r>
              <a:rPr lang="zh-CN" altLang="en-US" sz="2000" b="1" dirty="0" smtClean="0">
                <a:solidFill>
                  <a:schemeClr val="tx1"/>
                </a:solidFill>
              </a:rPr>
              <a:t>分析是优化人力资源运营质量与效率和团队效能的关键。</a:t>
            </a:r>
            <a:endParaRPr lang="en-US" sz="2000" b="1" dirty="0" smtClean="0">
              <a:solidFill>
                <a:schemeClr val="tx1"/>
              </a:solidFill>
            </a:endParaRPr>
          </a:p>
        </p:txBody>
      </p:sp>
      <p:sp>
        <p:nvSpPr>
          <p:cNvPr id="5124" name="AutoShape 4"/>
          <p:cNvSpPr>
            <a:spLocks noChangeArrowheads="1"/>
          </p:cNvSpPr>
          <p:nvPr/>
        </p:nvSpPr>
        <p:spPr bwMode="auto">
          <a:xfrm>
            <a:off x="457200" y="3429000"/>
            <a:ext cx="2438400" cy="787400"/>
          </a:xfrm>
          <a:prstGeom prst="rightArrow">
            <a:avLst>
              <a:gd name="adj1" fmla="val 60889"/>
              <a:gd name="adj2" fmla="val 50900"/>
            </a:avLst>
          </a:prstGeom>
          <a:gradFill rotWithShape="1">
            <a:gsLst>
              <a:gs pos="0">
                <a:srgbClr val="FFFFFF">
                  <a:alpha val="26999"/>
                </a:srgbClr>
              </a:gs>
              <a:gs pos="100000">
                <a:schemeClr val="accent6"/>
              </a:gs>
            </a:gsLst>
            <a:lin ang="0" scaled="1"/>
          </a:gradFill>
          <a:ln w="12700" algn="ctr">
            <a:noFill/>
            <a:miter lim="800000"/>
            <a:headEnd/>
            <a:tailEnd/>
          </a:ln>
        </p:spPr>
        <p:txBody>
          <a:bodyPr wrap="none" anchor="ctr"/>
          <a:lstStyle/>
          <a:p>
            <a:pPr algn="l" defTabSz="914400">
              <a:lnSpc>
                <a:spcPct val="130000"/>
              </a:lnSpc>
              <a:spcBef>
                <a:spcPct val="30000"/>
              </a:spcBef>
              <a:buClr>
                <a:srgbClr val="4CFE00"/>
              </a:buClr>
              <a:buFont typeface="Arial" pitchFamily="34" charset="0"/>
              <a:buNone/>
            </a:pPr>
            <a:endParaRPr lang="en-US" altLang="zh-CN" sz="1400" b="1" dirty="0">
              <a:solidFill>
                <a:schemeClr val="bg1"/>
              </a:solidFill>
              <a:ea typeface="宋体" pitchFamily="2" charset="-122"/>
            </a:endParaRPr>
          </a:p>
        </p:txBody>
      </p:sp>
      <p:sp>
        <p:nvSpPr>
          <p:cNvPr id="8197" name="Text Box 5"/>
          <p:cNvSpPr txBox="1">
            <a:spLocks noChangeArrowheads="1"/>
          </p:cNvSpPr>
          <p:nvPr/>
        </p:nvSpPr>
        <p:spPr bwMode="auto">
          <a:xfrm>
            <a:off x="1382713" y="3638550"/>
            <a:ext cx="1579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defTabSz="914400">
              <a:spcBef>
                <a:spcPct val="150000"/>
              </a:spcBef>
              <a:buClr>
                <a:schemeClr val="folHlink"/>
              </a:buClr>
              <a:buSzPct val="110000"/>
              <a:buFont typeface="Arial" pitchFamily="34" charset="0"/>
              <a:buNone/>
            </a:pPr>
            <a:r>
              <a:rPr lang="zh-CN" altLang="en-US" b="1" i="1" dirty="0">
                <a:solidFill>
                  <a:schemeClr val="bg1"/>
                </a:solidFill>
              </a:rPr>
              <a:t>人力资源价值</a:t>
            </a:r>
            <a:endParaRPr lang="en-US" altLang="zh-CN" b="1" i="1" dirty="0">
              <a:solidFill>
                <a:schemeClr val="bg1"/>
              </a:solidFill>
            </a:endParaRPr>
          </a:p>
        </p:txBody>
      </p:sp>
      <p:sp>
        <p:nvSpPr>
          <p:cNvPr id="5126" name="Line 11"/>
          <p:cNvSpPr>
            <a:spLocks noChangeShapeType="1"/>
          </p:cNvSpPr>
          <p:nvPr/>
        </p:nvSpPr>
        <p:spPr bwMode="auto">
          <a:xfrm flipV="1">
            <a:off x="609600" y="3810000"/>
            <a:ext cx="796925" cy="0"/>
          </a:xfrm>
          <a:prstGeom prst="line">
            <a:avLst/>
          </a:prstGeom>
          <a:noFill/>
          <a:ln w="12700">
            <a:solidFill>
              <a:schemeClr val="accent6">
                <a:lumMod val="50000"/>
              </a:schemeClr>
            </a:solidFill>
            <a:round/>
            <a:headEnd/>
            <a:tailEnd/>
          </a:ln>
        </p:spPr>
        <p:txBody>
          <a:bodyPr vert="eaVert" wrap="none" anchor="ctr"/>
          <a:lstStyle/>
          <a:p>
            <a:pPr algn="l" defTabSz="914400">
              <a:lnSpc>
                <a:spcPct val="130000"/>
              </a:lnSpc>
              <a:spcBef>
                <a:spcPct val="30000"/>
              </a:spcBef>
              <a:buClr>
                <a:srgbClr val="4CFE00"/>
              </a:buClr>
              <a:buFont typeface="Arial" charset="0"/>
              <a:buNone/>
              <a:defRPr/>
            </a:pPr>
            <a:endParaRPr lang="en-US" sz="1400" b="1" dirty="0">
              <a:solidFill>
                <a:schemeClr val="bg1"/>
              </a:solidFill>
              <a:latin typeface="Arial" charset="0"/>
              <a:ea typeface="MS PGothic" pitchFamily="34" charset="-128"/>
            </a:endParaRPr>
          </a:p>
        </p:txBody>
      </p:sp>
      <p:sp>
        <p:nvSpPr>
          <p:cNvPr id="8199" name="AutoShape 12"/>
          <p:cNvSpPr>
            <a:spLocks noChangeArrowheads="1"/>
          </p:cNvSpPr>
          <p:nvPr/>
        </p:nvSpPr>
        <p:spPr bwMode="auto">
          <a:xfrm rot="10800000">
            <a:off x="677863" y="4267200"/>
            <a:ext cx="693737" cy="1425575"/>
          </a:xfrm>
          <a:prstGeom prst="upArrow">
            <a:avLst>
              <a:gd name="adj1" fmla="val 50000"/>
              <a:gd name="adj2" fmla="val 50288"/>
            </a:avLst>
          </a:prstGeom>
          <a:gradFill rotWithShape="1">
            <a:gsLst>
              <a:gs pos="0">
                <a:schemeClr val="accent2"/>
              </a:gs>
              <a:gs pos="100000">
                <a:srgbClr val="FFFFFF"/>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l" defTabSz="914400">
              <a:lnSpc>
                <a:spcPct val="130000"/>
              </a:lnSpc>
              <a:spcBef>
                <a:spcPct val="30000"/>
              </a:spcBef>
              <a:buClr>
                <a:srgbClr val="4CFE00"/>
              </a:buClr>
              <a:buFont typeface="Arial" pitchFamily="34" charset="0"/>
              <a:buNone/>
            </a:pPr>
            <a:endParaRPr lang="en-US" altLang="zh-CN" sz="1400" b="1" dirty="0">
              <a:solidFill>
                <a:schemeClr val="bg1"/>
              </a:solidFill>
              <a:ea typeface="宋体" pitchFamily="2" charset="-122"/>
            </a:endParaRPr>
          </a:p>
        </p:txBody>
      </p:sp>
      <p:sp>
        <p:nvSpPr>
          <p:cNvPr id="8200" name="Text Box 13"/>
          <p:cNvSpPr txBox="1">
            <a:spLocks noChangeArrowheads="1"/>
          </p:cNvSpPr>
          <p:nvPr/>
        </p:nvSpPr>
        <p:spPr bwMode="auto">
          <a:xfrm>
            <a:off x="838200" y="5181600"/>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defTabSz="914400">
              <a:spcBef>
                <a:spcPct val="50000"/>
              </a:spcBef>
              <a:buClr>
                <a:schemeClr val="accent2"/>
              </a:buClr>
              <a:buSzTx/>
              <a:buFont typeface="Wingdings" pitchFamily="2" charset="2"/>
              <a:buNone/>
            </a:pPr>
            <a:r>
              <a:rPr lang="en-US" altLang="zh-CN" sz="2000" b="1" dirty="0">
                <a:solidFill>
                  <a:schemeClr val="bg1"/>
                </a:solidFill>
              </a:rPr>
              <a:t>$</a:t>
            </a:r>
          </a:p>
        </p:txBody>
      </p:sp>
      <p:sp>
        <p:nvSpPr>
          <p:cNvPr id="5129" name="AutoShape 14"/>
          <p:cNvSpPr>
            <a:spLocks noChangeArrowheads="1"/>
          </p:cNvSpPr>
          <p:nvPr/>
        </p:nvSpPr>
        <p:spPr bwMode="auto">
          <a:xfrm>
            <a:off x="677863" y="2133600"/>
            <a:ext cx="693737" cy="1425575"/>
          </a:xfrm>
          <a:prstGeom prst="upArrow">
            <a:avLst>
              <a:gd name="adj1" fmla="val 50000"/>
              <a:gd name="adj2" fmla="val 50240"/>
            </a:avLst>
          </a:prstGeom>
          <a:gradFill rotWithShape="1">
            <a:gsLst>
              <a:gs pos="0">
                <a:schemeClr val="accent3">
                  <a:lumMod val="50000"/>
                </a:schemeClr>
              </a:gs>
              <a:gs pos="100000">
                <a:srgbClr val="FFFFFF"/>
              </a:gs>
            </a:gsLst>
            <a:lin ang="5400000" scaled="1"/>
          </a:gradFill>
          <a:ln w="12700" algn="ctr">
            <a:noFill/>
            <a:miter lim="800000"/>
            <a:headEnd/>
            <a:tailEnd/>
          </a:ln>
        </p:spPr>
        <p:txBody>
          <a:bodyPr wrap="none" anchor="ctr"/>
          <a:lstStyle/>
          <a:p>
            <a:pPr algn="l" defTabSz="914400">
              <a:lnSpc>
                <a:spcPct val="130000"/>
              </a:lnSpc>
              <a:spcBef>
                <a:spcPct val="30000"/>
              </a:spcBef>
              <a:buClr>
                <a:srgbClr val="4CFE00"/>
              </a:buClr>
              <a:buFont typeface="Arial" pitchFamily="34" charset="0"/>
              <a:buNone/>
            </a:pPr>
            <a:endParaRPr lang="en-US" altLang="zh-CN" sz="1400" b="1" dirty="0">
              <a:solidFill>
                <a:schemeClr val="bg1"/>
              </a:solidFill>
              <a:ea typeface="宋体" pitchFamily="2" charset="-122"/>
            </a:endParaRPr>
          </a:p>
        </p:txBody>
      </p:sp>
      <p:sp>
        <p:nvSpPr>
          <p:cNvPr id="8202" name="Text Box 15"/>
          <p:cNvSpPr txBox="1">
            <a:spLocks noChangeArrowheads="1"/>
          </p:cNvSpPr>
          <p:nvPr/>
        </p:nvSpPr>
        <p:spPr bwMode="auto">
          <a:xfrm>
            <a:off x="838200" y="2212975"/>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defTabSz="914400">
              <a:spcBef>
                <a:spcPct val="50000"/>
              </a:spcBef>
              <a:buClr>
                <a:schemeClr val="accent2"/>
              </a:buClr>
              <a:buSzTx/>
              <a:buFont typeface="Wingdings" pitchFamily="2" charset="2"/>
              <a:buNone/>
            </a:pPr>
            <a:r>
              <a:rPr lang="en-US" altLang="zh-CN" sz="2000" b="1" dirty="0">
                <a:solidFill>
                  <a:schemeClr val="bg1"/>
                </a:solidFill>
              </a:rPr>
              <a:t>$</a:t>
            </a:r>
          </a:p>
        </p:txBody>
      </p:sp>
      <p:sp>
        <p:nvSpPr>
          <p:cNvPr id="5131" name="Text Box 22"/>
          <p:cNvSpPr txBox="1">
            <a:spLocks noChangeArrowheads="1"/>
          </p:cNvSpPr>
          <p:nvPr/>
        </p:nvSpPr>
        <p:spPr bwMode="auto">
          <a:xfrm>
            <a:off x="434975" y="3309938"/>
            <a:ext cx="1214438" cy="304800"/>
          </a:xfrm>
          <a:prstGeom prst="rect">
            <a:avLst/>
          </a:prstGeom>
          <a:noFill/>
          <a:ln w="28575">
            <a:noFill/>
            <a:miter lim="800000"/>
            <a:headEnd/>
            <a:tailEnd/>
          </a:ln>
        </p:spPr>
        <p:txBody>
          <a:bodyPr>
            <a:spAutoFit/>
          </a:bodyPr>
          <a:lstStyle>
            <a:lvl1pPr eaLnBrk="0" hangingPunct="0">
              <a:defRPr>
                <a:solidFill>
                  <a:srgbClr val="000000"/>
                </a:solidFill>
                <a:latin typeface="Arial" pitchFamily="34" charset="0"/>
                <a:ea typeface="MS Gothic" pitchFamily="49" charset="-128"/>
              </a:defRPr>
            </a:lvl1pPr>
            <a:lvl2pPr eaLnBrk="0" hangingPunct="0">
              <a:defRPr>
                <a:solidFill>
                  <a:srgbClr val="000000"/>
                </a:solidFill>
                <a:latin typeface="Arial" pitchFamily="34" charset="0"/>
                <a:ea typeface="MS Gothic" pitchFamily="49" charset="-128"/>
              </a:defRPr>
            </a:lvl2pPr>
            <a:lvl3pPr eaLnBrk="0" hangingPunct="0">
              <a:defRPr>
                <a:solidFill>
                  <a:srgbClr val="000000"/>
                </a:solidFill>
                <a:latin typeface="Arial" pitchFamily="34" charset="0"/>
                <a:ea typeface="MS Gothic" pitchFamily="49" charset="-128"/>
              </a:defRPr>
            </a:lvl3pPr>
            <a:lvl4pPr eaLnBrk="0" hangingPunct="0">
              <a:defRPr>
                <a:solidFill>
                  <a:srgbClr val="000000"/>
                </a:solidFill>
                <a:latin typeface="Arial" pitchFamily="34" charset="0"/>
                <a:ea typeface="MS Gothic" pitchFamily="49" charset="-128"/>
              </a:defRPr>
            </a:lvl4pPr>
            <a:lvl5pPr eaLnBrk="0" hangingPunct="0">
              <a:defRPr>
                <a:solidFill>
                  <a:srgbClr val="000000"/>
                </a:solidFill>
                <a:latin typeface="Arial" pitchFamily="34" charset="0"/>
                <a:ea typeface="MS Gothic" pitchFamily="49"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9pPr>
          </a:lstStyle>
          <a:p>
            <a:pPr defTabSz="914400" eaLnBrk="1" hangingPunct="1">
              <a:spcBef>
                <a:spcPct val="150000"/>
              </a:spcBef>
              <a:buClr>
                <a:schemeClr val="folHlink"/>
              </a:buClr>
              <a:buSzPct val="110000"/>
              <a:buFont typeface="Arial" pitchFamily="34" charset="0"/>
              <a:buNone/>
            </a:pPr>
            <a:r>
              <a:rPr lang="zh-CN" altLang="en-US" sz="1400" i="1" dirty="0">
                <a:solidFill>
                  <a:srgbClr val="262626"/>
                </a:solidFill>
                <a:ea typeface="宋体" pitchFamily="2" charset="-122"/>
              </a:rPr>
              <a:t>战略上</a:t>
            </a:r>
            <a:endParaRPr lang="en-US" sz="1400" i="1" dirty="0">
              <a:solidFill>
                <a:srgbClr val="262626"/>
              </a:solidFill>
              <a:ea typeface="宋体" pitchFamily="2" charset="-122"/>
            </a:endParaRPr>
          </a:p>
        </p:txBody>
      </p:sp>
      <p:sp>
        <p:nvSpPr>
          <p:cNvPr id="5132" name="Text Box 23"/>
          <p:cNvSpPr txBox="1">
            <a:spLocks noChangeArrowheads="1"/>
          </p:cNvSpPr>
          <p:nvPr/>
        </p:nvSpPr>
        <p:spPr bwMode="auto">
          <a:xfrm>
            <a:off x="304800" y="4035425"/>
            <a:ext cx="1471613" cy="304800"/>
          </a:xfrm>
          <a:prstGeom prst="rect">
            <a:avLst/>
          </a:prstGeom>
          <a:noFill/>
          <a:ln w="28575">
            <a:noFill/>
            <a:miter lim="800000"/>
            <a:headEnd/>
            <a:tailEnd/>
          </a:ln>
        </p:spPr>
        <p:txBody>
          <a:bodyPr>
            <a:spAutoFit/>
          </a:bodyPr>
          <a:lstStyle>
            <a:lvl1pPr eaLnBrk="0" hangingPunct="0">
              <a:defRPr>
                <a:solidFill>
                  <a:srgbClr val="000000"/>
                </a:solidFill>
                <a:latin typeface="Arial" pitchFamily="34" charset="0"/>
                <a:ea typeface="MS Gothic" pitchFamily="49" charset="-128"/>
              </a:defRPr>
            </a:lvl1pPr>
            <a:lvl2pPr eaLnBrk="0" hangingPunct="0">
              <a:defRPr>
                <a:solidFill>
                  <a:srgbClr val="000000"/>
                </a:solidFill>
                <a:latin typeface="Arial" pitchFamily="34" charset="0"/>
                <a:ea typeface="MS Gothic" pitchFamily="49" charset="-128"/>
              </a:defRPr>
            </a:lvl2pPr>
            <a:lvl3pPr eaLnBrk="0" hangingPunct="0">
              <a:defRPr>
                <a:solidFill>
                  <a:srgbClr val="000000"/>
                </a:solidFill>
                <a:latin typeface="Arial" pitchFamily="34" charset="0"/>
                <a:ea typeface="MS Gothic" pitchFamily="49" charset="-128"/>
              </a:defRPr>
            </a:lvl3pPr>
            <a:lvl4pPr eaLnBrk="0" hangingPunct="0">
              <a:defRPr>
                <a:solidFill>
                  <a:srgbClr val="000000"/>
                </a:solidFill>
                <a:latin typeface="Arial" pitchFamily="34" charset="0"/>
                <a:ea typeface="MS Gothic" pitchFamily="49" charset="-128"/>
              </a:defRPr>
            </a:lvl4pPr>
            <a:lvl5pPr eaLnBrk="0" hangingPunct="0">
              <a:defRPr>
                <a:solidFill>
                  <a:srgbClr val="000000"/>
                </a:solidFill>
                <a:latin typeface="Arial" pitchFamily="34" charset="0"/>
                <a:ea typeface="MS Gothic" pitchFamily="49"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9pPr>
          </a:lstStyle>
          <a:p>
            <a:pPr defTabSz="914400" eaLnBrk="1" hangingPunct="1">
              <a:spcBef>
                <a:spcPct val="150000"/>
              </a:spcBef>
              <a:buClr>
                <a:schemeClr val="folHlink"/>
              </a:buClr>
              <a:buSzPct val="110000"/>
              <a:buFont typeface="Arial" pitchFamily="34" charset="0"/>
              <a:buNone/>
            </a:pPr>
            <a:r>
              <a:rPr lang="zh-CN" altLang="en-US" sz="1400" i="1" dirty="0">
                <a:solidFill>
                  <a:srgbClr val="262626"/>
                </a:solidFill>
                <a:ea typeface="宋体" pitchFamily="2" charset="-122"/>
              </a:rPr>
              <a:t>经营上</a:t>
            </a:r>
            <a:endParaRPr lang="en-US" sz="1400" i="1" dirty="0">
              <a:solidFill>
                <a:srgbClr val="262626"/>
              </a:solidFill>
              <a:ea typeface="宋体" pitchFamily="2" charset="-122"/>
            </a:endParaRPr>
          </a:p>
        </p:txBody>
      </p:sp>
      <p:sp>
        <p:nvSpPr>
          <p:cNvPr id="8205" name="Text Box 82"/>
          <p:cNvSpPr txBox="1">
            <a:spLocks noChangeArrowheads="1"/>
          </p:cNvSpPr>
          <p:nvPr/>
        </p:nvSpPr>
        <p:spPr bwMode="auto">
          <a:xfrm>
            <a:off x="403225" y="1600200"/>
            <a:ext cx="1254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defTabSz="914400">
              <a:spcBef>
                <a:spcPct val="150000"/>
              </a:spcBef>
              <a:buClr>
                <a:schemeClr val="folHlink"/>
              </a:buClr>
              <a:buSzPct val="110000"/>
              <a:buFont typeface="Arial" pitchFamily="34" charset="0"/>
              <a:buNone/>
            </a:pPr>
            <a:r>
              <a:rPr lang="zh-CN" altLang="en-US" sz="1400" b="1" dirty="0">
                <a:solidFill>
                  <a:schemeClr val="tx1"/>
                </a:solidFill>
              </a:rPr>
              <a:t>智慧团队</a:t>
            </a:r>
            <a:endParaRPr lang="en-US" altLang="zh-CN" sz="1400" b="1" dirty="0">
              <a:solidFill>
                <a:schemeClr val="tx1"/>
              </a:solidFill>
            </a:endParaRPr>
          </a:p>
        </p:txBody>
      </p:sp>
      <p:sp>
        <p:nvSpPr>
          <p:cNvPr id="8206" name="Text Box 83"/>
          <p:cNvSpPr txBox="1">
            <a:spLocks noChangeArrowheads="1"/>
          </p:cNvSpPr>
          <p:nvPr/>
        </p:nvSpPr>
        <p:spPr bwMode="auto">
          <a:xfrm>
            <a:off x="381000" y="5715000"/>
            <a:ext cx="12271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defTabSz="914400">
              <a:spcBef>
                <a:spcPct val="150000"/>
              </a:spcBef>
              <a:buClr>
                <a:schemeClr val="folHlink"/>
              </a:buClr>
              <a:buSzPct val="110000"/>
              <a:buFont typeface="Arial" pitchFamily="34" charset="0"/>
              <a:buNone/>
            </a:pPr>
            <a:r>
              <a:rPr lang="zh-CN" altLang="en-US" sz="1400" b="1" dirty="0">
                <a:solidFill>
                  <a:schemeClr val="tx1"/>
                </a:solidFill>
              </a:rPr>
              <a:t>智慧人力资源运营</a:t>
            </a:r>
            <a:endParaRPr lang="en-US" altLang="zh-CN" sz="1400" b="1" dirty="0">
              <a:solidFill>
                <a:schemeClr val="tx1"/>
              </a:solidFill>
            </a:endParaRPr>
          </a:p>
        </p:txBody>
      </p:sp>
      <p:sp>
        <p:nvSpPr>
          <p:cNvPr id="8207" name="Rectangle 68"/>
          <p:cNvSpPr>
            <a:spLocks noChangeArrowheads="1"/>
          </p:cNvSpPr>
          <p:nvPr/>
        </p:nvSpPr>
        <p:spPr bwMode="auto">
          <a:xfrm>
            <a:off x="7137400" y="2141538"/>
            <a:ext cx="936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buClrTx/>
              <a:buSzTx/>
              <a:buFontTx/>
              <a:buNone/>
            </a:pPr>
            <a:r>
              <a:rPr lang="zh-CN" altLang="en-US" sz="900" b="1" dirty="0">
                <a:solidFill>
                  <a:schemeClr val="tx1"/>
                </a:solidFill>
                <a:ea typeface="宋体" pitchFamily="2" charset="-122"/>
              </a:rPr>
              <a:t>继任者管理</a:t>
            </a:r>
            <a:endParaRPr lang="en-US" altLang="zh-CN" sz="900" b="1" dirty="0">
              <a:solidFill>
                <a:schemeClr val="tx1"/>
              </a:solidFill>
              <a:ea typeface="宋体" pitchFamily="2" charset="-122"/>
            </a:endParaRPr>
          </a:p>
        </p:txBody>
      </p:sp>
      <p:sp>
        <p:nvSpPr>
          <p:cNvPr id="8208" name="Rectangle 70"/>
          <p:cNvSpPr>
            <a:spLocks noChangeArrowheads="1"/>
          </p:cNvSpPr>
          <p:nvPr/>
        </p:nvSpPr>
        <p:spPr bwMode="auto">
          <a:xfrm>
            <a:off x="5913093" y="2000250"/>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buClrTx/>
              <a:buSzTx/>
              <a:buFontTx/>
              <a:buNone/>
            </a:pPr>
            <a:r>
              <a:rPr lang="zh-CN" altLang="en-US" sz="900" b="1" dirty="0">
                <a:solidFill>
                  <a:schemeClr val="tx1"/>
                </a:solidFill>
                <a:ea typeface="宋体" pitchFamily="2" charset="-122"/>
              </a:rPr>
              <a:t>学习与</a:t>
            </a:r>
          </a:p>
          <a:p>
            <a:pPr defTabSz="914400">
              <a:buClrTx/>
              <a:buSzTx/>
              <a:buFontTx/>
              <a:buNone/>
            </a:pPr>
            <a:r>
              <a:rPr lang="zh-CN" altLang="en-US" sz="900" b="1" dirty="0">
                <a:solidFill>
                  <a:schemeClr val="tx1"/>
                </a:solidFill>
                <a:ea typeface="宋体" pitchFamily="2" charset="-122"/>
              </a:rPr>
              <a:t>发展</a:t>
            </a:r>
            <a:endParaRPr lang="en-US" altLang="zh-CN" sz="900" b="1" dirty="0">
              <a:solidFill>
                <a:schemeClr val="tx1"/>
              </a:solidFill>
              <a:ea typeface="宋体" pitchFamily="2" charset="-122"/>
            </a:endParaRPr>
          </a:p>
        </p:txBody>
      </p:sp>
      <p:sp>
        <p:nvSpPr>
          <p:cNvPr id="8209" name="Rectangle 72"/>
          <p:cNvSpPr>
            <a:spLocks noChangeArrowheads="1"/>
          </p:cNvSpPr>
          <p:nvPr/>
        </p:nvSpPr>
        <p:spPr bwMode="auto">
          <a:xfrm>
            <a:off x="4692650" y="2100263"/>
            <a:ext cx="641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buClrTx/>
              <a:buSzTx/>
              <a:buFontTx/>
              <a:buNone/>
            </a:pPr>
            <a:r>
              <a:rPr lang="zh-CN" altLang="en-US" sz="900" b="1" dirty="0">
                <a:solidFill>
                  <a:schemeClr val="tx1"/>
                </a:solidFill>
                <a:ea typeface="宋体" pitchFamily="2" charset="-122"/>
              </a:rPr>
              <a:t>薪酬管理</a:t>
            </a:r>
            <a:endParaRPr lang="en-US" altLang="zh-CN" sz="900" b="1" dirty="0">
              <a:solidFill>
                <a:schemeClr val="tx1"/>
              </a:solidFill>
              <a:ea typeface="宋体" pitchFamily="2" charset="-122"/>
            </a:endParaRPr>
          </a:p>
        </p:txBody>
      </p:sp>
      <p:sp>
        <p:nvSpPr>
          <p:cNvPr id="8210" name="Rectangle 74"/>
          <p:cNvSpPr>
            <a:spLocks noChangeArrowheads="1"/>
          </p:cNvSpPr>
          <p:nvPr/>
        </p:nvSpPr>
        <p:spPr bwMode="auto">
          <a:xfrm>
            <a:off x="3619500" y="2576513"/>
            <a:ext cx="641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buClrTx/>
              <a:buSzTx/>
              <a:buFontTx/>
              <a:buNone/>
            </a:pPr>
            <a:r>
              <a:rPr lang="zh-CN" altLang="en-US" sz="900" b="1" dirty="0">
                <a:solidFill>
                  <a:schemeClr val="tx1"/>
                </a:solidFill>
                <a:ea typeface="宋体" pitchFamily="2" charset="-122"/>
              </a:rPr>
              <a:t>绩效评论</a:t>
            </a:r>
            <a:endParaRPr lang="en-US" altLang="zh-CN" sz="900" b="1" dirty="0">
              <a:solidFill>
                <a:schemeClr val="tx1"/>
              </a:solidFill>
              <a:ea typeface="宋体" pitchFamily="2" charset="-122"/>
            </a:endParaRPr>
          </a:p>
        </p:txBody>
      </p:sp>
      <p:sp>
        <p:nvSpPr>
          <p:cNvPr id="8211" name="Rectangle 76"/>
          <p:cNvSpPr>
            <a:spLocks noChangeArrowheads="1"/>
          </p:cNvSpPr>
          <p:nvPr/>
        </p:nvSpPr>
        <p:spPr bwMode="auto">
          <a:xfrm>
            <a:off x="3082925" y="3482975"/>
            <a:ext cx="641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buClrTx/>
              <a:buSzTx/>
              <a:buFontTx/>
              <a:buNone/>
            </a:pPr>
            <a:r>
              <a:rPr lang="zh-CN" altLang="en-US" sz="900" b="1" dirty="0">
                <a:solidFill>
                  <a:schemeClr val="tx1"/>
                </a:solidFill>
                <a:ea typeface="宋体" pitchFamily="2" charset="-122"/>
              </a:rPr>
              <a:t>绩效计划</a:t>
            </a:r>
            <a:endParaRPr lang="en-US" altLang="zh-CN" sz="900" b="1" dirty="0">
              <a:solidFill>
                <a:schemeClr val="tx1"/>
              </a:solidFill>
              <a:ea typeface="宋体" pitchFamily="2" charset="-122"/>
            </a:endParaRPr>
          </a:p>
        </p:txBody>
      </p:sp>
      <p:sp>
        <p:nvSpPr>
          <p:cNvPr id="8212" name="Rectangle 78"/>
          <p:cNvSpPr>
            <a:spLocks noChangeArrowheads="1"/>
          </p:cNvSpPr>
          <p:nvPr/>
        </p:nvSpPr>
        <p:spPr bwMode="auto">
          <a:xfrm>
            <a:off x="3276600" y="4183063"/>
            <a:ext cx="641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buClrTx/>
              <a:buSzTx/>
              <a:buFontTx/>
              <a:buNone/>
            </a:pPr>
            <a:r>
              <a:rPr lang="zh-CN" altLang="en-US" sz="900" b="1" dirty="0">
                <a:solidFill>
                  <a:schemeClr val="tx1"/>
                </a:solidFill>
                <a:ea typeface="宋体" pitchFamily="2" charset="-122"/>
              </a:rPr>
              <a:t>人才招募</a:t>
            </a:r>
            <a:endParaRPr lang="en-US" altLang="zh-CN" sz="900" b="1" dirty="0">
              <a:solidFill>
                <a:schemeClr val="tx1"/>
              </a:solidFill>
              <a:ea typeface="宋体" pitchFamily="2" charset="-122"/>
            </a:endParaRPr>
          </a:p>
        </p:txBody>
      </p:sp>
      <p:sp>
        <p:nvSpPr>
          <p:cNvPr id="8213" name="Rectangle 23"/>
          <p:cNvSpPr>
            <a:spLocks noChangeArrowheads="1"/>
          </p:cNvSpPr>
          <p:nvPr/>
        </p:nvSpPr>
        <p:spPr bwMode="auto">
          <a:xfrm>
            <a:off x="7891463" y="2805113"/>
            <a:ext cx="8763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buClrTx/>
              <a:buSzTx/>
              <a:buFontTx/>
              <a:buNone/>
            </a:pPr>
            <a:r>
              <a:rPr lang="zh-CN" altLang="en-US" sz="900" b="1" dirty="0">
                <a:solidFill>
                  <a:schemeClr val="tx1"/>
                </a:solidFill>
                <a:ea typeface="宋体" pitchFamily="2" charset="-122"/>
              </a:rPr>
              <a:t>员工规划</a:t>
            </a:r>
            <a:endParaRPr lang="en-US" altLang="zh-CN" sz="900" b="1" dirty="0">
              <a:solidFill>
                <a:schemeClr val="tx1"/>
              </a:solidFill>
              <a:ea typeface="宋体" pitchFamily="2" charset="-122"/>
            </a:endParaRPr>
          </a:p>
        </p:txBody>
      </p:sp>
      <p:sp>
        <p:nvSpPr>
          <p:cNvPr id="8214" name="Rectangle 42"/>
          <p:cNvSpPr>
            <a:spLocks noChangeArrowheads="1"/>
          </p:cNvSpPr>
          <p:nvPr/>
        </p:nvSpPr>
        <p:spPr bwMode="auto">
          <a:xfrm>
            <a:off x="5735638" y="3836988"/>
            <a:ext cx="793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914400">
              <a:buClrTx/>
              <a:buSzTx/>
              <a:buFontTx/>
              <a:buNone/>
            </a:pPr>
            <a:r>
              <a:rPr lang="zh-CN" altLang="en-US" sz="800" b="1" dirty="0">
                <a:solidFill>
                  <a:schemeClr val="tx1"/>
                </a:solidFill>
                <a:ea typeface="宋体" pitchFamily="2" charset="-122"/>
              </a:rPr>
              <a:t>全球人力资源</a:t>
            </a:r>
          </a:p>
        </p:txBody>
      </p:sp>
      <p:sp>
        <p:nvSpPr>
          <p:cNvPr id="8215" name="Rectangle 57"/>
          <p:cNvSpPr>
            <a:spLocks noChangeArrowheads="1"/>
          </p:cNvSpPr>
          <p:nvPr/>
        </p:nvSpPr>
        <p:spPr bwMode="auto">
          <a:xfrm rot="-1014564">
            <a:off x="6672263" y="5249863"/>
            <a:ext cx="1073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buClrTx/>
              <a:buSzTx/>
              <a:buFontTx/>
              <a:buNone/>
            </a:pPr>
            <a:r>
              <a:rPr lang="zh-CN" altLang="en-US" sz="800" b="1" dirty="0">
                <a:solidFill>
                  <a:schemeClr val="tx1"/>
                </a:solidFill>
                <a:ea typeface="宋体" pitchFamily="2" charset="-122"/>
              </a:rPr>
              <a:t>缺勤管理</a:t>
            </a:r>
          </a:p>
        </p:txBody>
      </p:sp>
      <p:sp>
        <p:nvSpPr>
          <p:cNvPr id="8216" name="Rectangle 58"/>
          <p:cNvSpPr>
            <a:spLocks noChangeArrowheads="1"/>
          </p:cNvSpPr>
          <p:nvPr/>
        </p:nvSpPr>
        <p:spPr bwMode="auto">
          <a:xfrm>
            <a:off x="5791200" y="5495925"/>
            <a:ext cx="590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914400">
              <a:buClrTx/>
              <a:buSzTx/>
              <a:buFontTx/>
              <a:buNone/>
            </a:pPr>
            <a:r>
              <a:rPr lang="zh-CN" altLang="en-US" sz="800" b="1" dirty="0">
                <a:solidFill>
                  <a:schemeClr val="tx1"/>
                </a:solidFill>
                <a:ea typeface="宋体" pitchFamily="2" charset="-122"/>
              </a:rPr>
              <a:t>薪酬核算</a:t>
            </a:r>
          </a:p>
        </p:txBody>
      </p:sp>
      <p:sp>
        <p:nvSpPr>
          <p:cNvPr id="8217" name="Rectangle 59"/>
          <p:cNvSpPr>
            <a:spLocks noChangeArrowheads="1"/>
          </p:cNvSpPr>
          <p:nvPr/>
        </p:nvSpPr>
        <p:spPr bwMode="auto">
          <a:xfrm rot="937539">
            <a:off x="4627563" y="5307013"/>
            <a:ext cx="3873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914400">
              <a:buClrTx/>
              <a:buSzTx/>
              <a:buFontTx/>
              <a:buNone/>
            </a:pPr>
            <a:r>
              <a:rPr lang="zh-CN" altLang="en-US" sz="800" b="1" dirty="0">
                <a:solidFill>
                  <a:schemeClr val="tx1"/>
                </a:solidFill>
                <a:ea typeface="宋体" pitchFamily="2" charset="-122"/>
              </a:rPr>
              <a:t>福利</a:t>
            </a:r>
          </a:p>
        </p:txBody>
      </p:sp>
      <p:sp>
        <p:nvSpPr>
          <p:cNvPr id="8218" name="Rectangle 80"/>
          <p:cNvSpPr>
            <a:spLocks noChangeArrowheads="1"/>
          </p:cNvSpPr>
          <p:nvPr/>
        </p:nvSpPr>
        <p:spPr bwMode="auto">
          <a:xfrm>
            <a:off x="8268943" y="4314825"/>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buClrTx/>
              <a:buSzTx/>
              <a:buFontTx/>
              <a:buNone/>
            </a:pPr>
            <a:r>
              <a:rPr lang="zh-CN" altLang="en-US" sz="900" b="1" dirty="0">
                <a:solidFill>
                  <a:schemeClr val="tx1"/>
                </a:solidFill>
                <a:ea typeface="宋体" pitchFamily="2" charset="-122"/>
              </a:rPr>
              <a:t>时间与</a:t>
            </a:r>
          </a:p>
          <a:p>
            <a:pPr defTabSz="914400">
              <a:buClrTx/>
              <a:buSzTx/>
              <a:buFontTx/>
              <a:buNone/>
            </a:pPr>
            <a:r>
              <a:rPr lang="zh-CN" altLang="en-US" sz="900" b="1" dirty="0">
                <a:solidFill>
                  <a:schemeClr val="tx1"/>
                </a:solidFill>
                <a:ea typeface="宋体" pitchFamily="2" charset="-122"/>
              </a:rPr>
              <a:t>考勤</a:t>
            </a:r>
            <a:endParaRPr lang="en-US" altLang="zh-CN" sz="900" b="1" dirty="0">
              <a:solidFill>
                <a:schemeClr val="tx1"/>
              </a:solidFill>
              <a:ea typeface="宋体" pitchFamily="2" charset="-122"/>
            </a:endParaRPr>
          </a:p>
        </p:txBody>
      </p:sp>
      <p:sp>
        <p:nvSpPr>
          <p:cNvPr id="8219" name="Freeform 86"/>
          <p:cNvSpPr>
            <a:spLocks/>
          </p:cNvSpPr>
          <p:nvPr/>
        </p:nvSpPr>
        <p:spPr bwMode="auto">
          <a:xfrm>
            <a:off x="8075613" y="3225800"/>
            <a:ext cx="331787" cy="369332"/>
          </a:xfrm>
          <a:custGeom>
            <a:avLst/>
            <a:gdLst>
              <a:gd name="T0" fmla="*/ 2147483647 w 213"/>
              <a:gd name="T1" fmla="*/ 2147483647 h 374"/>
              <a:gd name="T2" fmla="*/ 2147483647 w 213"/>
              <a:gd name="T3" fmla="*/ 2147483647 h 374"/>
              <a:gd name="T4" fmla="*/ 2147483647 w 213"/>
              <a:gd name="T5" fmla="*/ 2147483647 h 374"/>
              <a:gd name="T6" fmla="*/ 2147483647 w 213"/>
              <a:gd name="T7" fmla="*/ 2147483647 h 374"/>
              <a:gd name="T8" fmla="*/ 2147483647 w 213"/>
              <a:gd name="T9" fmla="*/ 2147483647 h 374"/>
              <a:gd name="T10" fmla="*/ 2147483647 w 213"/>
              <a:gd name="T11" fmla="*/ 2147483647 h 374"/>
              <a:gd name="T12" fmla="*/ 2147483647 w 213"/>
              <a:gd name="T13" fmla="*/ 2147483647 h 374"/>
              <a:gd name="T14" fmla="*/ 2147483647 w 213"/>
              <a:gd name="T15" fmla="*/ 2147483647 h 374"/>
              <a:gd name="T16" fmla="*/ 2147483647 w 213"/>
              <a:gd name="T17" fmla="*/ 2147483647 h 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374"/>
              <a:gd name="T29" fmla="*/ 213 w 213"/>
              <a:gd name="T30" fmla="*/ 374 h 3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374">
                <a:moveTo>
                  <a:pt x="183" y="353"/>
                </a:moveTo>
                <a:cubicBezTo>
                  <a:pt x="178" y="374"/>
                  <a:pt x="172" y="300"/>
                  <a:pt x="165" y="273"/>
                </a:cubicBezTo>
                <a:cubicBezTo>
                  <a:pt x="158" y="246"/>
                  <a:pt x="151" y="215"/>
                  <a:pt x="141" y="193"/>
                </a:cubicBezTo>
                <a:cubicBezTo>
                  <a:pt x="131" y="171"/>
                  <a:pt x="120" y="157"/>
                  <a:pt x="107" y="139"/>
                </a:cubicBezTo>
                <a:cubicBezTo>
                  <a:pt x="94" y="121"/>
                  <a:pt x="78" y="105"/>
                  <a:pt x="61" y="87"/>
                </a:cubicBezTo>
                <a:cubicBezTo>
                  <a:pt x="44" y="69"/>
                  <a:pt x="0" y="42"/>
                  <a:pt x="5" y="31"/>
                </a:cubicBezTo>
                <a:cubicBezTo>
                  <a:pt x="10" y="20"/>
                  <a:pt x="57" y="0"/>
                  <a:pt x="89" y="19"/>
                </a:cubicBezTo>
                <a:cubicBezTo>
                  <a:pt x="121" y="38"/>
                  <a:pt x="181" y="90"/>
                  <a:pt x="197" y="145"/>
                </a:cubicBezTo>
                <a:cubicBezTo>
                  <a:pt x="213" y="200"/>
                  <a:pt x="188" y="332"/>
                  <a:pt x="183" y="3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zh-CN" altLang="en-US" dirty="0">
              <a:ea typeface="宋体" pitchFamily="2" charset="-122"/>
            </a:endParaRPr>
          </a:p>
        </p:txBody>
      </p:sp>
      <p:sp>
        <p:nvSpPr>
          <p:cNvPr id="8220" name="Rectangle 81"/>
          <p:cNvSpPr>
            <a:spLocks noChangeArrowheads="1"/>
          </p:cNvSpPr>
          <p:nvPr/>
        </p:nvSpPr>
        <p:spPr bwMode="auto">
          <a:xfrm>
            <a:off x="8175625" y="3508375"/>
            <a:ext cx="984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buClrTx/>
              <a:buSzTx/>
              <a:buFontTx/>
              <a:buNone/>
            </a:pPr>
            <a:r>
              <a:rPr lang="zh-CN" altLang="en-US" sz="900" b="1" dirty="0">
                <a:solidFill>
                  <a:schemeClr val="tx1"/>
                </a:solidFill>
                <a:ea typeface="宋体" pitchFamily="2" charset="-122"/>
              </a:rPr>
              <a:t>计划与人员配置</a:t>
            </a:r>
            <a:endParaRPr lang="en-US" altLang="zh-CN" sz="900" b="1" dirty="0">
              <a:solidFill>
                <a:schemeClr val="tx1"/>
              </a:solidFill>
              <a:ea typeface="宋体" pitchFamily="2" charset="-122"/>
            </a:endParaRPr>
          </a:p>
        </p:txBody>
      </p:sp>
      <p:sp>
        <p:nvSpPr>
          <p:cNvPr id="8221" name="Text Box 7"/>
          <p:cNvSpPr txBox="1">
            <a:spLocks noChangeArrowheads="1"/>
          </p:cNvSpPr>
          <p:nvPr/>
        </p:nvSpPr>
        <p:spPr bwMode="auto">
          <a:xfrm>
            <a:off x="1219200" y="2538413"/>
            <a:ext cx="2209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914400">
              <a:buClr>
                <a:schemeClr val="accent2"/>
              </a:buClr>
              <a:buSzTx/>
              <a:buFont typeface="Wingdings" pitchFamily="2" charset="2"/>
              <a:buNone/>
            </a:pPr>
            <a:r>
              <a:rPr lang="zh-CN" altLang="en-US" sz="1400" i="1" dirty="0">
                <a:solidFill>
                  <a:schemeClr val="tx1"/>
                </a:solidFill>
              </a:rPr>
              <a:t>启用团队与人才项目以督促其执行力</a:t>
            </a:r>
            <a:endParaRPr lang="en-GB" altLang="zh-CN" sz="1400" i="1" dirty="0">
              <a:solidFill>
                <a:schemeClr val="tx1"/>
              </a:solidFill>
            </a:endParaRPr>
          </a:p>
        </p:txBody>
      </p:sp>
      <p:sp>
        <p:nvSpPr>
          <p:cNvPr id="8222" name="Text Box 8"/>
          <p:cNvSpPr txBox="1">
            <a:spLocks noChangeArrowheads="1"/>
          </p:cNvSpPr>
          <p:nvPr/>
        </p:nvSpPr>
        <p:spPr bwMode="auto">
          <a:xfrm>
            <a:off x="1219200" y="4572000"/>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914400">
              <a:buClr>
                <a:schemeClr val="accent2"/>
              </a:buClr>
              <a:buSzTx/>
              <a:buFont typeface="Wingdings" pitchFamily="2" charset="2"/>
              <a:buNone/>
            </a:pPr>
            <a:r>
              <a:rPr lang="zh-CN" altLang="en-US" sz="1400" i="1" dirty="0">
                <a:solidFill>
                  <a:schemeClr val="accent2"/>
                </a:solidFill>
              </a:rPr>
              <a:t>推进人力资源支撑运营效率和效力</a:t>
            </a:r>
            <a:endParaRPr lang="en-US" altLang="zh-CN" sz="1400" i="1" dirty="0">
              <a:solidFill>
                <a:schemeClr val="accent2"/>
              </a:solidFill>
            </a:endParaRPr>
          </a:p>
        </p:txBody>
      </p:sp>
      <p:sp>
        <p:nvSpPr>
          <p:cNvPr id="8223" name="Text Box 75"/>
          <p:cNvSpPr txBox="1">
            <a:spLocks noChangeArrowheads="1"/>
          </p:cNvSpPr>
          <p:nvPr/>
        </p:nvSpPr>
        <p:spPr bwMode="auto">
          <a:xfrm>
            <a:off x="176213" y="0"/>
            <a:ext cx="8637587" cy="343235"/>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914400">
              <a:lnSpc>
                <a:spcPct val="130000"/>
              </a:lnSpc>
              <a:spcBef>
                <a:spcPct val="50000"/>
              </a:spcBef>
              <a:buClr>
                <a:srgbClr val="4CFE00"/>
              </a:buClr>
              <a:buFont typeface="Arial" pitchFamily="34" charset="0"/>
              <a:buNone/>
            </a:pPr>
            <a:endParaRPr lang="en-US" altLang="zh-CN" sz="1400" b="1"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descr="3-diagram.png"/>
          <p:cNvPicPr>
            <a:picLocks noChangeAspect="1"/>
          </p:cNvPicPr>
          <p:nvPr/>
        </p:nvPicPr>
        <p:blipFill>
          <a:blip r:embed="rId2">
            <a:extLst>
              <a:ext uri="{28A0092B-C50C-407E-A947-70E740481C1C}">
                <a14:useLocalDpi xmlns:a14="http://schemas.microsoft.com/office/drawing/2010/main" val="0"/>
              </a:ext>
            </a:extLst>
          </a:blip>
          <a:srcRect l="24208"/>
          <a:stretch>
            <a:fillRect/>
          </a:stretch>
        </p:blipFill>
        <p:spPr bwMode="auto">
          <a:xfrm>
            <a:off x="1960563" y="1970088"/>
            <a:ext cx="61309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txBox="1">
            <a:spLocks noChangeArrowheads="1"/>
          </p:cNvSpPr>
          <p:nvPr/>
        </p:nvSpPr>
        <p:spPr bwMode="auto">
          <a:xfrm>
            <a:off x="195263" y="581025"/>
            <a:ext cx="87820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93000"/>
              </a:lnSpc>
              <a:spcBef>
                <a:spcPts val="400"/>
              </a:spcBef>
            </a:pPr>
            <a:r>
              <a:rPr lang="zh-CN" altLang="en-US" sz="2000" b="1" dirty="0" smtClean="0">
                <a:solidFill>
                  <a:schemeClr val="tx1"/>
                </a:solidFill>
                <a:ea typeface="宋体" pitchFamily="2" charset="-122"/>
              </a:rPr>
              <a:t>启用智慧团队的人才分析</a:t>
            </a:r>
            <a:endParaRPr lang="en-US" altLang="zh-CN" sz="2000" b="1" dirty="0">
              <a:solidFill>
                <a:schemeClr val="tx1"/>
              </a:solidFill>
              <a:ea typeface="宋体" pitchFamily="2" charset="-122"/>
            </a:endParaRPr>
          </a:p>
        </p:txBody>
      </p:sp>
      <p:sp>
        <p:nvSpPr>
          <p:cNvPr id="9" name="Text Box 7"/>
          <p:cNvSpPr txBox="1">
            <a:spLocks noChangeArrowheads="1"/>
          </p:cNvSpPr>
          <p:nvPr/>
        </p:nvSpPr>
        <p:spPr bwMode="auto">
          <a:xfrm>
            <a:off x="195263" y="2938463"/>
            <a:ext cx="2840037" cy="116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blurRad="63500" dist="17961" dir="2700000" algn="ctr" rotWithShape="0">
                    <a:srgbClr val="999999">
                      <a:alpha val="74998"/>
                    </a:srgbClr>
                  </a:outerShdw>
                </a:effectLst>
              </a14:hiddenEffects>
            </a:ext>
          </a:extLst>
        </p:spPr>
        <p:txBody>
          <a:bodyPr>
            <a:spAutoFit/>
          </a:bodyPr>
          <a:lstStyle>
            <a:lvl1pPr marL="342900" indent="-342900" eaLnBrk="0" hangingPunct="0">
              <a:defRPr sz="2400">
                <a:solidFill>
                  <a:srgbClr val="000000"/>
                </a:solidFill>
                <a:latin typeface="Arial" pitchFamily="34" charset="0"/>
                <a:ea typeface="MS Gothic" pitchFamily="49" charset="-128"/>
              </a:defRPr>
            </a:lvl1pPr>
            <a:lvl2pPr eaLnBrk="0" hangingPunct="0">
              <a:defRPr sz="2400">
                <a:solidFill>
                  <a:srgbClr val="000000"/>
                </a:solidFill>
                <a:latin typeface="Arial" pitchFamily="34" charset="0"/>
                <a:ea typeface="MS Gothic" pitchFamily="49" charset="-128"/>
              </a:defRPr>
            </a:lvl2pPr>
            <a:lvl3pPr eaLnBrk="0" hangingPunct="0">
              <a:defRPr sz="2400">
                <a:solidFill>
                  <a:srgbClr val="000000"/>
                </a:solidFill>
                <a:latin typeface="Arial" pitchFamily="34" charset="0"/>
                <a:ea typeface="MS Gothic" pitchFamily="49" charset="-128"/>
              </a:defRPr>
            </a:lvl3pPr>
            <a:lvl4pPr eaLnBrk="0" hangingPunct="0">
              <a:defRPr sz="2400">
                <a:solidFill>
                  <a:srgbClr val="000000"/>
                </a:solidFill>
                <a:latin typeface="Arial" pitchFamily="34" charset="0"/>
                <a:ea typeface="MS Gothic" pitchFamily="49" charset="-128"/>
              </a:defRPr>
            </a:lvl4pPr>
            <a:lvl5pPr eaLnBrk="0" hangingPunct="0">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9pPr>
          </a:lstStyle>
          <a:p>
            <a:pPr algn="l" eaLnBrk="1" hangingPunct="1">
              <a:buFont typeface="Times New Roman" pitchFamily="18" charset="0"/>
              <a:buAutoNum type="arabicPeriod"/>
              <a:defRPr/>
            </a:pPr>
            <a:r>
              <a:rPr lang="zh-CN" altLang="en-US" sz="1400" b="1" dirty="0" smtClean="0">
                <a:solidFill>
                  <a:srgbClr val="C0C0C0"/>
                </a:solidFill>
                <a:ea typeface="宋体" pitchFamily="2" charset="-122"/>
              </a:rPr>
              <a:t>员工洞察力与创新</a:t>
            </a:r>
            <a:endParaRPr lang="en-US" altLang="zh-CN" sz="1400" b="1" dirty="0">
              <a:solidFill>
                <a:srgbClr val="C0C0C0"/>
              </a:solidFill>
              <a:ea typeface="宋体" pitchFamily="2" charset="-122"/>
            </a:endParaRPr>
          </a:p>
          <a:p>
            <a:pPr algn="l" eaLnBrk="1" hangingPunct="1">
              <a:buFont typeface="Times New Roman" pitchFamily="18" charset="0"/>
              <a:buAutoNum type="arabicPeriod"/>
              <a:defRPr/>
            </a:pPr>
            <a:r>
              <a:rPr lang="zh-CN" altLang="en-US" sz="1400" b="1" dirty="0" smtClean="0">
                <a:solidFill>
                  <a:srgbClr val="C0C0C0"/>
                </a:solidFill>
                <a:ea typeface="宋体" pitchFamily="2" charset="-122"/>
              </a:rPr>
              <a:t>战略性人才管理</a:t>
            </a:r>
            <a:endParaRPr lang="en-US" altLang="zh-CN" sz="1400" b="1" dirty="0" smtClean="0">
              <a:solidFill>
                <a:srgbClr val="C0C0C0"/>
              </a:solidFill>
              <a:ea typeface="宋体" pitchFamily="2" charset="-122"/>
            </a:endParaRPr>
          </a:p>
          <a:p>
            <a:pPr algn="l" eaLnBrk="1" hangingPunct="1">
              <a:buFont typeface="Times New Roman" pitchFamily="18" charset="0"/>
              <a:buAutoNum type="arabicPeriod"/>
              <a:defRPr/>
            </a:pPr>
            <a:r>
              <a:rPr lang="zh-CN" altLang="en-US" sz="1400" b="1" dirty="0" smtClean="0">
                <a:solidFill>
                  <a:srgbClr val="C0C0C0"/>
                </a:solidFill>
                <a:ea typeface="宋体" pitchFamily="2" charset="-122"/>
              </a:rPr>
              <a:t>通过</a:t>
            </a:r>
            <a:r>
              <a:rPr lang="zh-CN" altLang="en-US" sz="1400" b="1" dirty="0">
                <a:solidFill>
                  <a:srgbClr val="C0C0C0"/>
                </a:solidFill>
                <a:ea typeface="宋体" pitchFamily="2" charset="-122"/>
              </a:rPr>
              <a:t>认知分析法进行分析</a:t>
            </a:r>
            <a:endParaRPr lang="en-US" altLang="zh-CN" sz="1400" b="1" dirty="0">
              <a:solidFill>
                <a:srgbClr val="C0C0C0"/>
              </a:solidFill>
              <a:ea typeface="宋体" pitchFamily="2" charset="-122"/>
            </a:endParaRPr>
          </a:p>
          <a:p>
            <a:pPr algn="l" eaLnBrk="1" hangingPunct="1">
              <a:buFont typeface="Times New Roman" pitchFamily="18" charset="0"/>
              <a:buAutoNum type="arabicPeriod"/>
              <a:defRPr/>
            </a:pPr>
            <a:endParaRPr lang="en-US" altLang="zh-CN" sz="1400" b="1" dirty="0" smtClean="0">
              <a:solidFill>
                <a:schemeClr val="accent2"/>
              </a:solidFill>
              <a:ea typeface="宋体" pitchFamily="2" charset="-122"/>
            </a:endParaRPr>
          </a:p>
          <a:p>
            <a:pPr algn="l" eaLnBrk="1" hangingPunct="1">
              <a:buFont typeface="Times New Roman" pitchFamily="18" charset="0"/>
              <a:buAutoNum type="arabicPeriod"/>
              <a:defRPr/>
            </a:pPr>
            <a:endParaRPr lang="en-US" altLang="zh-CN" sz="1400" b="1" dirty="0" smtClean="0">
              <a:solidFill>
                <a:schemeClr val="accent2"/>
              </a:solidFill>
              <a:ea typeface="宋体" pitchFamily="2" charset="-122"/>
            </a:endParaRPr>
          </a:p>
        </p:txBody>
      </p:sp>
      <p:sp>
        <p:nvSpPr>
          <p:cNvPr id="35845" name="TextBox 3"/>
          <p:cNvSpPr txBox="1">
            <a:spLocks noChangeArrowheads="1"/>
          </p:cNvSpPr>
          <p:nvPr/>
        </p:nvSpPr>
        <p:spPr bwMode="auto">
          <a:xfrm>
            <a:off x="2835274" y="3673475"/>
            <a:ext cx="135267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90000"/>
              </a:lnSpc>
            </a:pPr>
            <a:r>
              <a:rPr lang="zh-CN" altLang="en-US" sz="2400" b="1" baseline="-25000" dirty="0" smtClean="0">
                <a:solidFill>
                  <a:schemeClr val="tx1"/>
                </a:solidFill>
                <a:ea typeface="微软雅黑" pitchFamily="34" charset="-122"/>
              </a:rPr>
              <a:t>实时洞察力</a:t>
            </a:r>
            <a:endParaRPr lang="en-US" altLang="zh-CN" sz="2400" b="1" baseline="-25000" dirty="0">
              <a:solidFill>
                <a:schemeClr val="tx1"/>
              </a:solidFill>
              <a:ea typeface="微软雅黑" pitchFamily="34" charset="-122"/>
            </a:endParaRPr>
          </a:p>
        </p:txBody>
      </p:sp>
      <p:sp>
        <p:nvSpPr>
          <p:cNvPr id="35846" name="TextBox 3"/>
          <p:cNvSpPr txBox="1">
            <a:spLocks noChangeArrowheads="1"/>
          </p:cNvSpPr>
          <p:nvPr/>
        </p:nvSpPr>
        <p:spPr bwMode="auto">
          <a:xfrm>
            <a:off x="4283075" y="4675188"/>
            <a:ext cx="15716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dirty="0" smtClean="0">
                <a:solidFill>
                  <a:schemeClr val="tx1"/>
                </a:solidFill>
                <a:ea typeface="微软雅黑" pitchFamily="34" charset="-122"/>
              </a:rPr>
              <a:t>企业可实施性</a:t>
            </a:r>
            <a:endParaRPr lang="en-US" altLang="zh-CN" sz="2200" b="1" baseline="-25000" dirty="0">
              <a:solidFill>
                <a:schemeClr val="tx1"/>
              </a:solidFill>
              <a:ea typeface="微软雅黑" pitchFamily="34" charset="-122"/>
            </a:endParaRPr>
          </a:p>
        </p:txBody>
      </p:sp>
      <p:sp>
        <p:nvSpPr>
          <p:cNvPr id="35847" name="TextBox 3"/>
          <p:cNvSpPr txBox="1">
            <a:spLocks noChangeArrowheads="1"/>
          </p:cNvSpPr>
          <p:nvPr/>
        </p:nvSpPr>
        <p:spPr bwMode="auto">
          <a:xfrm>
            <a:off x="4300538" y="2554288"/>
            <a:ext cx="1374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a:solidFill>
                  <a:schemeClr val="tx1"/>
                </a:solidFill>
                <a:ea typeface="微软雅黑" pitchFamily="34" charset="-122"/>
              </a:rPr>
              <a:t>轻松访问数据</a:t>
            </a:r>
            <a:endParaRPr lang="en-US" altLang="zh-CN" sz="2200" b="1" baseline="-25000">
              <a:solidFill>
                <a:schemeClr val="tx1"/>
              </a:solidFill>
              <a:ea typeface="微软雅黑"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descr="3-diagram.png"/>
          <p:cNvPicPr>
            <a:picLocks noChangeAspect="1"/>
          </p:cNvPicPr>
          <p:nvPr/>
        </p:nvPicPr>
        <p:blipFill>
          <a:blip r:embed="rId2">
            <a:extLst>
              <a:ext uri="{28A0092B-C50C-407E-A947-70E740481C1C}">
                <a14:useLocalDpi xmlns:a14="http://schemas.microsoft.com/office/drawing/2010/main" val="0"/>
              </a:ext>
            </a:extLst>
          </a:blip>
          <a:srcRect l="24208"/>
          <a:stretch>
            <a:fillRect/>
          </a:stretch>
        </p:blipFill>
        <p:spPr bwMode="auto">
          <a:xfrm>
            <a:off x="1960563" y="1970088"/>
            <a:ext cx="61309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txBox="1">
            <a:spLocks noChangeArrowheads="1"/>
          </p:cNvSpPr>
          <p:nvPr/>
        </p:nvSpPr>
        <p:spPr bwMode="auto">
          <a:xfrm>
            <a:off x="195263" y="581025"/>
            <a:ext cx="87820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93000"/>
              </a:lnSpc>
              <a:spcBef>
                <a:spcPts val="400"/>
              </a:spcBef>
            </a:pPr>
            <a:r>
              <a:rPr lang="zh-CN" altLang="en-US" sz="2000" b="1" dirty="0" smtClean="0">
                <a:solidFill>
                  <a:schemeClr val="tx1"/>
                </a:solidFill>
                <a:ea typeface="宋体" pitchFamily="2" charset="-122"/>
              </a:rPr>
              <a:t>启用智慧团队的人才分析</a:t>
            </a:r>
            <a:endParaRPr lang="en-US" altLang="zh-CN" sz="2000" b="1" dirty="0">
              <a:solidFill>
                <a:schemeClr val="tx1"/>
              </a:solidFill>
              <a:ea typeface="宋体" pitchFamily="2" charset="-122"/>
            </a:endParaRPr>
          </a:p>
        </p:txBody>
      </p:sp>
      <p:sp>
        <p:nvSpPr>
          <p:cNvPr id="9" name="Text Box 7"/>
          <p:cNvSpPr txBox="1">
            <a:spLocks noChangeArrowheads="1"/>
          </p:cNvSpPr>
          <p:nvPr/>
        </p:nvSpPr>
        <p:spPr bwMode="auto">
          <a:xfrm>
            <a:off x="195263" y="2938463"/>
            <a:ext cx="2840037"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blurRad="63500" dist="17961" dir="2700000" algn="ctr" rotWithShape="0">
                    <a:srgbClr val="999999">
                      <a:alpha val="74998"/>
                    </a:srgbClr>
                  </a:outerShdw>
                </a:effectLst>
              </a14:hiddenEffects>
            </a:ext>
          </a:extLst>
        </p:spPr>
        <p:txBody>
          <a:bodyPr>
            <a:spAutoFit/>
          </a:bodyPr>
          <a:lstStyle>
            <a:lvl1pPr marL="342900" indent="-342900" eaLnBrk="0" hangingPunct="0">
              <a:defRPr sz="2400">
                <a:solidFill>
                  <a:srgbClr val="000000"/>
                </a:solidFill>
                <a:latin typeface="Arial" pitchFamily="34" charset="0"/>
                <a:ea typeface="MS Gothic" pitchFamily="49" charset="-128"/>
              </a:defRPr>
            </a:lvl1pPr>
            <a:lvl2pPr eaLnBrk="0" hangingPunct="0">
              <a:defRPr sz="2400">
                <a:solidFill>
                  <a:srgbClr val="000000"/>
                </a:solidFill>
                <a:latin typeface="Arial" pitchFamily="34" charset="0"/>
                <a:ea typeface="MS Gothic" pitchFamily="49" charset="-128"/>
              </a:defRPr>
            </a:lvl2pPr>
            <a:lvl3pPr eaLnBrk="0" hangingPunct="0">
              <a:defRPr sz="2400">
                <a:solidFill>
                  <a:srgbClr val="000000"/>
                </a:solidFill>
                <a:latin typeface="Arial" pitchFamily="34" charset="0"/>
                <a:ea typeface="MS Gothic" pitchFamily="49" charset="-128"/>
              </a:defRPr>
            </a:lvl3pPr>
            <a:lvl4pPr eaLnBrk="0" hangingPunct="0">
              <a:defRPr sz="2400">
                <a:solidFill>
                  <a:srgbClr val="000000"/>
                </a:solidFill>
                <a:latin typeface="Arial" pitchFamily="34" charset="0"/>
                <a:ea typeface="MS Gothic" pitchFamily="49" charset="-128"/>
              </a:defRPr>
            </a:lvl4pPr>
            <a:lvl5pPr eaLnBrk="0" hangingPunct="0">
              <a:defRPr sz="2400">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defRPr sz="2400">
                <a:solidFill>
                  <a:srgbClr val="000000"/>
                </a:solidFill>
                <a:latin typeface="Arial" pitchFamily="34" charset="0"/>
                <a:ea typeface="MS Gothic" pitchFamily="49" charset="-128"/>
              </a:defRPr>
            </a:lvl9pPr>
          </a:lstStyle>
          <a:p>
            <a:pPr algn="l" eaLnBrk="1" hangingPunct="1">
              <a:buFont typeface="Times New Roman" pitchFamily="18" charset="0"/>
              <a:buAutoNum type="arabicPeriod"/>
              <a:defRPr/>
            </a:pPr>
            <a:r>
              <a:rPr lang="zh-CN" altLang="en-US" sz="1400" b="1" dirty="0" smtClean="0">
                <a:solidFill>
                  <a:srgbClr val="C0C0C0"/>
                </a:solidFill>
                <a:ea typeface="宋体" pitchFamily="2" charset="-122"/>
              </a:rPr>
              <a:t>员工洞察力与创新</a:t>
            </a:r>
            <a:endParaRPr lang="en-US" altLang="zh-CN" sz="1400" b="1" dirty="0">
              <a:solidFill>
                <a:srgbClr val="C0C0C0"/>
              </a:solidFill>
              <a:ea typeface="宋体" pitchFamily="2" charset="-122"/>
            </a:endParaRPr>
          </a:p>
          <a:p>
            <a:pPr algn="l" eaLnBrk="1" hangingPunct="1">
              <a:buFont typeface="Times New Roman" pitchFamily="18" charset="0"/>
              <a:buAutoNum type="arabicPeriod"/>
              <a:defRPr/>
            </a:pPr>
            <a:r>
              <a:rPr lang="zh-CN" altLang="en-US" sz="1400" b="1" dirty="0" smtClean="0">
                <a:solidFill>
                  <a:srgbClr val="C0C0C0"/>
                </a:solidFill>
                <a:ea typeface="宋体" pitchFamily="2" charset="-122"/>
              </a:rPr>
              <a:t>战略性人才管理</a:t>
            </a:r>
            <a:endParaRPr lang="en-US" altLang="zh-CN" sz="1400" b="1" dirty="0" smtClean="0">
              <a:solidFill>
                <a:srgbClr val="C0C0C0"/>
              </a:solidFill>
              <a:ea typeface="宋体" pitchFamily="2" charset="-122"/>
            </a:endParaRPr>
          </a:p>
          <a:p>
            <a:pPr algn="l" eaLnBrk="1" hangingPunct="1">
              <a:buFont typeface="Times New Roman" pitchFamily="18" charset="0"/>
              <a:buAutoNum type="arabicPeriod"/>
              <a:defRPr/>
            </a:pPr>
            <a:r>
              <a:rPr lang="zh-CN" altLang="en-US" sz="1400" b="1" dirty="0" smtClean="0">
                <a:solidFill>
                  <a:schemeClr val="accent2"/>
                </a:solidFill>
                <a:ea typeface="宋体" pitchFamily="2" charset="-122"/>
              </a:rPr>
              <a:t>数据发现与通过</a:t>
            </a:r>
            <a:r>
              <a:rPr lang="zh-CN" altLang="en-US" sz="1400" b="1" dirty="0">
                <a:solidFill>
                  <a:schemeClr val="accent2"/>
                </a:solidFill>
                <a:ea typeface="宋体" pitchFamily="2" charset="-122"/>
              </a:rPr>
              <a:t>认知分析法进行分析</a:t>
            </a:r>
            <a:endParaRPr lang="en-US" altLang="zh-CN" sz="1400" b="1" dirty="0">
              <a:solidFill>
                <a:schemeClr val="accent2"/>
              </a:solidFill>
              <a:ea typeface="宋体" pitchFamily="2" charset="-122"/>
            </a:endParaRPr>
          </a:p>
          <a:p>
            <a:pPr algn="l" eaLnBrk="1" hangingPunct="1">
              <a:buFont typeface="Times New Roman" pitchFamily="18" charset="0"/>
              <a:buAutoNum type="arabicPeriod"/>
              <a:defRPr/>
            </a:pPr>
            <a:endParaRPr lang="en-US" altLang="zh-CN" sz="1400" b="1" dirty="0" smtClean="0">
              <a:solidFill>
                <a:schemeClr val="accent2"/>
              </a:solidFill>
              <a:ea typeface="宋体" pitchFamily="2" charset="-122"/>
            </a:endParaRPr>
          </a:p>
          <a:p>
            <a:pPr algn="l" eaLnBrk="1" hangingPunct="1">
              <a:buFont typeface="Times New Roman" pitchFamily="18" charset="0"/>
              <a:buAutoNum type="arabicPeriod"/>
              <a:defRPr/>
            </a:pPr>
            <a:endParaRPr lang="en-US" altLang="zh-CN" sz="1400" b="1" dirty="0" smtClean="0">
              <a:solidFill>
                <a:schemeClr val="accent2"/>
              </a:solidFill>
              <a:ea typeface="宋体" pitchFamily="2" charset="-122"/>
            </a:endParaRPr>
          </a:p>
        </p:txBody>
      </p:sp>
      <p:sp>
        <p:nvSpPr>
          <p:cNvPr id="36869" name="TextBox 3"/>
          <p:cNvSpPr txBox="1">
            <a:spLocks noChangeArrowheads="1"/>
          </p:cNvSpPr>
          <p:nvPr/>
        </p:nvSpPr>
        <p:spPr bwMode="auto">
          <a:xfrm>
            <a:off x="2835275" y="3673475"/>
            <a:ext cx="11747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90000"/>
              </a:lnSpc>
            </a:pPr>
            <a:r>
              <a:rPr lang="zh-CN" altLang="en-US" sz="2400" b="1" baseline="-25000" dirty="0" smtClean="0">
                <a:solidFill>
                  <a:schemeClr val="tx1"/>
                </a:solidFill>
                <a:ea typeface="微软雅黑" pitchFamily="34" charset="-122"/>
              </a:rPr>
              <a:t>实时洞察力</a:t>
            </a:r>
            <a:endParaRPr lang="en-US" altLang="zh-CN" sz="2400" b="1" baseline="-25000" dirty="0">
              <a:solidFill>
                <a:schemeClr val="tx1"/>
              </a:solidFill>
              <a:ea typeface="微软雅黑" pitchFamily="34" charset="-122"/>
            </a:endParaRPr>
          </a:p>
        </p:txBody>
      </p:sp>
      <p:sp>
        <p:nvSpPr>
          <p:cNvPr id="36870" name="TextBox 3"/>
          <p:cNvSpPr txBox="1">
            <a:spLocks noChangeArrowheads="1"/>
          </p:cNvSpPr>
          <p:nvPr/>
        </p:nvSpPr>
        <p:spPr bwMode="auto">
          <a:xfrm>
            <a:off x="4283075" y="4675188"/>
            <a:ext cx="15716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dirty="0" smtClean="0">
                <a:solidFill>
                  <a:schemeClr val="tx1"/>
                </a:solidFill>
                <a:ea typeface="微软雅黑" pitchFamily="34" charset="-122"/>
              </a:rPr>
              <a:t>企业可实施性</a:t>
            </a:r>
            <a:endParaRPr lang="en-US" altLang="zh-CN" sz="2200" b="1" baseline="-25000" dirty="0">
              <a:solidFill>
                <a:schemeClr val="tx1"/>
              </a:solidFill>
              <a:ea typeface="微软雅黑" pitchFamily="34" charset="-122"/>
            </a:endParaRPr>
          </a:p>
        </p:txBody>
      </p:sp>
      <p:sp>
        <p:nvSpPr>
          <p:cNvPr id="36871" name="TextBox 3"/>
          <p:cNvSpPr txBox="1">
            <a:spLocks noChangeArrowheads="1"/>
          </p:cNvSpPr>
          <p:nvPr/>
        </p:nvSpPr>
        <p:spPr bwMode="auto">
          <a:xfrm>
            <a:off x="4300538" y="2554288"/>
            <a:ext cx="1374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a:solidFill>
                  <a:schemeClr val="tx1"/>
                </a:solidFill>
                <a:ea typeface="微软雅黑" pitchFamily="34" charset="-122"/>
              </a:rPr>
              <a:t>轻松访问数据</a:t>
            </a:r>
            <a:endParaRPr lang="en-US" altLang="zh-CN" sz="2200" b="1" baseline="-25000">
              <a:solidFill>
                <a:schemeClr val="tx1"/>
              </a:solidFill>
              <a:ea typeface="微软雅黑"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a:srcRect/>
          <a:stretch>
            <a:fillRect/>
          </a:stretch>
        </p:blipFill>
        <p:spPr bwMode="auto">
          <a:xfrm>
            <a:off x="195263" y="915906"/>
            <a:ext cx="9136063"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891" name="Rectangle 3"/>
          <p:cNvSpPr txBox="1">
            <a:spLocks noChangeArrowheads="1"/>
          </p:cNvSpPr>
          <p:nvPr/>
        </p:nvSpPr>
        <p:spPr bwMode="auto">
          <a:xfrm>
            <a:off x="195263" y="581025"/>
            <a:ext cx="87820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93000"/>
              </a:lnSpc>
              <a:spcBef>
                <a:spcPts val="400"/>
              </a:spcBef>
            </a:pPr>
            <a:r>
              <a:rPr lang="zh-CN" altLang="en-US" sz="2000" b="1" dirty="0" smtClean="0">
                <a:solidFill>
                  <a:schemeClr val="tx1"/>
                </a:solidFill>
                <a:ea typeface="宋体" pitchFamily="2" charset="-122"/>
              </a:rPr>
              <a:t>分析</a:t>
            </a:r>
            <a:r>
              <a:rPr lang="zh-CN" altLang="en-US" sz="2000" b="1" dirty="0">
                <a:solidFill>
                  <a:schemeClr val="tx1"/>
                </a:solidFill>
                <a:ea typeface="宋体" pitchFamily="2" charset="-122"/>
              </a:rPr>
              <a:t>项目方法</a:t>
            </a:r>
            <a:r>
              <a:rPr lang="zh-CN" altLang="en-US" sz="2000" b="1" dirty="0" smtClean="0">
                <a:solidFill>
                  <a:schemeClr val="tx1"/>
                </a:solidFill>
                <a:ea typeface="宋体" pitchFamily="2" charset="-122"/>
              </a:rPr>
              <a:t>示例</a:t>
            </a:r>
            <a:endParaRPr lang="en-US" altLang="zh-CN" sz="2000" b="1" dirty="0">
              <a:solidFill>
                <a:schemeClr val="tx1"/>
              </a:solidFill>
              <a:ea typeface="宋体" pitchFamily="2" charset="-122"/>
            </a:endParaRPr>
          </a:p>
        </p:txBody>
      </p:sp>
      <p:sp>
        <p:nvSpPr>
          <p:cNvPr id="2" name="TextBox 1"/>
          <p:cNvSpPr txBox="1"/>
          <p:nvPr/>
        </p:nvSpPr>
        <p:spPr>
          <a:xfrm>
            <a:off x="552380" y="3528931"/>
            <a:ext cx="1805035" cy="507831"/>
          </a:xfrm>
          <a:prstGeom prst="rect">
            <a:avLst/>
          </a:prstGeom>
          <a:solidFill>
            <a:srgbClr val="FFFF00"/>
          </a:solidFill>
        </p:spPr>
        <p:txBody>
          <a:bodyPr wrap="square" rtlCol="0">
            <a:spAutoFit/>
          </a:bodyPr>
          <a:lstStyle/>
          <a:p>
            <a:pPr>
              <a:lnSpc>
                <a:spcPct val="150000"/>
              </a:lnSpc>
            </a:pPr>
            <a:r>
              <a:rPr lang="zh-CN" altLang="en-US" b="1" dirty="0" smtClean="0">
                <a:latin typeface="宋体" pitchFamily="2" charset="-122"/>
                <a:ea typeface="宋体" pitchFamily="2" charset="-122"/>
              </a:rPr>
              <a:t>可视化与解释</a:t>
            </a:r>
            <a:endParaRPr lang="zh-CN" altLang="en-US" b="1" dirty="0">
              <a:latin typeface="宋体" pitchFamily="2" charset="-122"/>
              <a:ea typeface="宋体" pitchFamily="2" charset="-122"/>
            </a:endParaRPr>
          </a:p>
        </p:txBody>
      </p:sp>
      <p:sp>
        <p:nvSpPr>
          <p:cNvPr id="3" name="TextBox 2"/>
          <p:cNvSpPr txBox="1"/>
          <p:nvPr/>
        </p:nvSpPr>
        <p:spPr>
          <a:xfrm>
            <a:off x="2958990" y="1232556"/>
            <a:ext cx="4685410" cy="1015663"/>
          </a:xfrm>
          <a:prstGeom prst="rect">
            <a:avLst/>
          </a:prstGeom>
          <a:solidFill>
            <a:schemeClr val="accent5">
              <a:lumMod val="60000"/>
              <a:lumOff val="40000"/>
            </a:schemeClr>
          </a:solidFill>
        </p:spPr>
        <p:txBody>
          <a:bodyPr wrap="square" rtlCol="0">
            <a:spAutoFit/>
          </a:bodyPr>
          <a:lstStyle/>
          <a:p>
            <a:pPr algn="l"/>
            <a:r>
              <a:rPr lang="en-US" altLang="zh-CN" sz="1200" b="1" dirty="0">
                <a:latin typeface="宋体" pitchFamily="2" charset="-122"/>
                <a:ea typeface="宋体" pitchFamily="2" charset="-122"/>
              </a:rPr>
              <a:t>1</a:t>
            </a:r>
            <a:r>
              <a:rPr lang="zh-CN" altLang="en-US" sz="1200" b="1" dirty="0">
                <a:latin typeface="宋体" pitchFamily="2" charset="-122"/>
                <a:ea typeface="宋体" pitchFamily="2" charset="-122"/>
              </a:rPr>
              <a:t>、	区分需要回答的业务问题</a:t>
            </a:r>
          </a:p>
          <a:p>
            <a:pPr algn="l"/>
            <a:r>
              <a:rPr lang="en-US" altLang="zh-CN" sz="1200" b="1" dirty="0">
                <a:latin typeface="宋体" pitchFamily="2" charset="-122"/>
                <a:ea typeface="宋体" pitchFamily="2" charset="-122"/>
              </a:rPr>
              <a:t>2</a:t>
            </a:r>
            <a:r>
              <a:rPr lang="zh-CN" altLang="en-US" sz="1200" b="1" dirty="0">
                <a:latin typeface="宋体" pitchFamily="2" charset="-122"/>
                <a:ea typeface="宋体" pitchFamily="2" charset="-122"/>
              </a:rPr>
              <a:t>、	发展假说并使故事形象化</a:t>
            </a:r>
          </a:p>
          <a:p>
            <a:pPr algn="l"/>
            <a:r>
              <a:rPr lang="en-US" altLang="zh-CN" sz="1200" b="1" dirty="0">
                <a:latin typeface="宋体" pitchFamily="2" charset="-122"/>
                <a:ea typeface="宋体" pitchFamily="2" charset="-122"/>
              </a:rPr>
              <a:t>3</a:t>
            </a:r>
            <a:r>
              <a:rPr lang="zh-CN" altLang="en-US" sz="1200" b="1" dirty="0">
                <a:latin typeface="宋体" pitchFamily="2" charset="-122"/>
                <a:ea typeface="宋体" pitchFamily="2" charset="-122"/>
              </a:rPr>
              <a:t>、	围绕问题进行结构分析</a:t>
            </a:r>
          </a:p>
          <a:p>
            <a:pPr algn="l"/>
            <a:r>
              <a:rPr lang="en-US" altLang="zh-CN" sz="1200" b="1" dirty="0">
                <a:latin typeface="宋体" pitchFamily="2" charset="-122"/>
                <a:ea typeface="宋体" pitchFamily="2" charset="-122"/>
              </a:rPr>
              <a:t>4</a:t>
            </a:r>
            <a:r>
              <a:rPr lang="zh-CN" altLang="en-US" sz="1200" b="1" dirty="0">
                <a:latin typeface="宋体" pitchFamily="2" charset="-122"/>
                <a:ea typeface="宋体" pitchFamily="2" charset="-122"/>
              </a:rPr>
              <a:t>、	去除任何与问题不相关的部分</a:t>
            </a:r>
          </a:p>
          <a:p>
            <a:pPr algn="l"/>
            <a:r>
              <a:rPr lang="en-US" altLang="zh-CN" sz="1200" b="1" dirty="0">
                <a:latin typeface="宋体" pitchFamily="2" charset="-122"/>
                <a:ea typeface="宋体" pitchFamily="2" charset="-122"/>
              </a:rPr>
              <a:t>5</a:t>
            </a:r>
            <a:r>
              <a:rPr lang="zh-CN" altLang="en-US" sz="1200" b="1" dirty="0">
                <a:latin typeface="宋体" pitchFamily="2" charset="-122"/>
                <a:ea typeface="宋体" pitchFamily="2" charset="-122"/>
              </a:rPr>
              <a:t>、	获取适当的数据回答</a:t>
            </a:r>
            <a:r>
              <a:rPr lang="zh-CN" altLang="en-US" sz="1200" b="1" dirty="0" smtClean="0">
                <a:latin typeface="宋体" pitchFamily="2" charset="-122"/>
                <a:ea typeface="宋体" pitchFamily="2" charset="-122"/>
              </a:rPr>
              <a:t>问题</a:t>
            </a:r>
            <a:endParaRPr lang="zh-CN" altLang="en-US" sz="1200" b="1" dirty="0">
              <a:latin typeface="宋体" pitchFamily="2" charset="-122"/>
              <a:ea typeface="宋体" pitchFamily="2" charset="-122"/>
            </a:endParaRPr>
          </a:p>
        </p:txBody>
      </p:sp>
      <p:sp>
        <p:nvSpPr>
          <p:cNvPr id="6" name="TextBox 5"/>
          <p:cNvSpPr txBox="1"/>
          <p:nvPr/>
        </p:nvSpPr>
        <p:spPr>
          <a:xfrm>
            <a:off x="552382" y="2353660"/>
            <a:ext cx="1805035" cy="369332"/>
          </a:xfrm>
          <a:prstGeom prst="rect">
            <a:avLst/>
          </a:prstGeom>
          <a:solidFill>
            <a:srgbClr val="FFFF00"/>
          </a:solidFill>
        </p:spPr>
        <p:txBody>
          <a:bodyPr wrap="square" rtlCol="0">
            <a:spAutoFit/>
          </a:bodyPr>
          <a:lstStyle/>
          <a:p>
            <a:r>
              <a:rPr lang="zh-CN" altLang="en-US" b="1" dirty="0" smtClean="0">
                <a:latin typeface="宋体" pitchFamily="2" charset="-122"/>
                <a:ea typeface="宋体" pitchFamily="2" charset="-122"/>
              </a:rPr>
              <a:t>分析</a:t>
            </a:r>
            <a:endParaRPr lang="zh-CN" altLang="en-US" b="1" dirty="0">
              <a:latin typeface="宋体" pitchFamily="2" charset="-122"/>
              <a:ea typeface="宋体" pitchFamily="2" charset="-122"/>
            </a:endParaRPr>
          </a:p>
        </p:txBody>
      </p:sp>
      <p:sp>
        <p:nvSpPr>
          <p:cNvPr id="8" name="TextBox 7"/>
          <p:cNvSpPr txBox="1"/>
          <p:nvPr/>
        </p:nvSpPr>
        <p:spPr>
          <a:xfrm>
            <a:off x="2958990" y="2431788"/>
            <a:ext cx="5698122" cy="923330"/>
          </a:xfrm>
          <a:prstGeom prst="rect">
            <a:avLst/>
          </a:prstGeom>
          <a:solidFill>
            <a:schemeClr val="accent5">
              <a:lumMod val="60000"/>
              <a:lumOff val="40000"/>
            </a:schemeClr>
          </a:solidFill>
        </p:spPr>
        <p:txBody>
          <a:bodyPr wrap="square" rtlCol="0">
            <a:spAutoFit/>
          </a:bodyPr>
          <a:lstStyle/>
          <a:p>
            <a:pPr algn="l">
              <a:lnSpc>
                <a:spcPct val="150000"/>
              </a:lnSpc>
            </a:pPr>
            <a:r>
              <a:rPr lang="en-US" altLang="zh-CN" sz="1200" b="1" dirty="0">
                <a:latin typeface="宋体" pitchFamily="2" charset="-122"/>
                <a:ea typeface="宋体" pitchFamily="2" charset="-122"/>
              </a:rPr>
              <a:t>6</a:t>
            </a:r>
            <a:r>
              <a:rPr lang="zh-CN" altLang="en-US" sz="1200" b="1" dirty="0">
                <a:latin typeface="宋体" pitchFamily="2" charset="-122"/>
                <a:ea typeface="宋体" pitchFamily="2" charset="-122"/>
              </a:rPr>
              <a:t>、	实现该问题的回答以及提交材料的</a:t>
            </a:r>
            <a:r>
              <a:rPr lang="zh-CN" altLang="en-US" sz="1200" b="1" dirty="0" smtClean="0">
                <a:latin typeface="宋体" pitchFamily="2" charset="-122"/>
                <a:ea typeface="宋体" pitchFamily="2" charset="-122"/>
              </a:rPr>
              <a:t>可视化</a:t>
            </a:r>
            <a:endParaRPr lang="en-US" altLang="zh-CN" sz="1200" b="1" dirty="0" smtClean="0">
              <a:latin typeface="宋体" pitchFamily="2" charset="-122"/>
              <a:ea typeface="宋体" pitchFamily="2" charset="-122"/>
            </a:endParaRPr>
          </a:p>
          <a:p>
            <a:pPr algn="l">
              <a:lnSpc>
                <a:spcPct val="150000"/>
              </a:lnSpc>
            </a:pPr>
            <a:r>
              <a:rPr lang="en-US" altLang="zh-CN" sz="1200" b="1" dirty="0" smtClean="0">
                <a:latin typeface="宋体" pitchFamily="2" charset="-122"/>
                <a:ea typeface="宋体" pitchFamily="2" charset="-122"/>
              </a:rPr>
              <a:t>7</a:t>
            </a:r>
            <a:r>
              <a:rPr lang="zh-CN" altLang="en-US" sz="1200" b="1" dirty="0">
                <a:latin typeface="宋体" pitchFamily="2" charset="-122"/>
                <a:ea typeface="宋体" pitchFamily="2" charset="-122"/>
              </a:rPr>
              <a:t>、	分析数据（定性或定量分析，内部或外部分析，主要或次要分析）；还需进行显著性检验。</a:t>
            </a:r>
          </a:p>
        </p:txBody>
      </p:sp>
      <p:sp>
        <p:nvSpPr>
          <p:cNvPr id="9" name="TextBox 8"/>
          <p:cNvSpPr txBox="1"/>
          <p:nvPr/>
        </p:nvSpPr>
        <p:spPr>
          <a:xfrm>
            <a:off x="573397" y="1261349"/>
            <a:ext cx="1805035" cy="369332"/>
          </a:xfrm>
          <a:prstGeom prst="rect">
            <a:avLst/>
          </a:prstGeom>
          <a:solidFill>
            <a:srgbClr val="FFFF00"/>
          </a:solidFill>
        </p:spPr>
        <p:txBody>
          <a:bodyPr wrap="square" rtlCol="0">
            <a:spAutoFit/>
          </a:bodyPr>
          <a:lstStyle/>
          <a:p>
            <a:r>
              <a:rPr lang="zh-CN" altLang="en-US" b="1" dirty="0" smtClean="0">
                <a:latin typeface="宋体" pitchFamily="2" charset="-122"/>
                <a:ea typeface="宋体" pitchFamily="2" charset="-122"/>
              </a:rPr>
              <a:t>业务问题</a:t>
            </a:r>
            <a:endParaRPr lang="zh-CN" altLang="en-US" b="1" dirty="0">
              <a:latin typeface="宋体" pitchFamily="2" charset="-122"/>
              <a:ea typeface="宋体" pitchFamily="2" charset="-122"/>
            </a:endParaRPr>
          </a:p>
        </p:txBody>
      </p:sp>
      <p:sp>
        <p:nvSpPr>
          <p:cNvPr id="10" name="TextBox 9"/>
          <p:cNvSpPr txBox="1"/>
          <p:nvPr/>
        </p:nvSpPr>
        <p:spPr>
          <a:xfrm>
            <a:off x="2958990" y="3649385"/>
            <a:ext cx="5280695" cy="1200329"/>
          </a:xfrm>
          <a:prstGeom prst="rect">
            <a:avLst/>
          </a:prstGeom>
          <a:solidFill>
            <a:schemeClr val="accent5">
              <a:lumMod val="60000"/>
              <a:lumOff val="40000"/>
            </a:schemeClr>
          </a:solidFill>
        </p:spPr>
        <p:txBody>
          <a:bodyPr wrap="square" rtlCol="0">
            <a:spAutoFit/>
          </a:bodyPr>
          <a:lstStyle/>
          <a:p>
            <a:pPr algn="l"/>
            <a:r>
              <a:rPr lang="en-US" altLang="zh-CN" sz="1200" b="1" dirty="0">
                <a:latin typeface="宋体" pitchFamily="2" charset="-122"/>
                <a:ea typeface="宋体" pitchFamily="2" charset="-122"/>
              </a:rPr>
              <a:t>8</a:t>
            </a:r>
            <a:r>
              <a:rPr lang="zh-CN" altLang="en-US" sz="1200" b="1" dirty="0">
                <a:latin typeface="宋体" pitchFamily="2" charset="-122"/>
                <a:ea typeface="宋体" pitchFamily="2" charset="-122"/>
              </a:rPr>
              <a:t>、	将数据做成图或表</a:t>
            </a:r>
          </a:p>
          <a:p>
            <a:pPr algn="l"/>
            <a:r>
              <a:rPr lang="en-US" altLang="zh-CN" sz="1200" b="1" dirty="0">
                <a:latin typeface="宋体" pitchFamily="2" charset="-122"/>
                <a:ea typeface="宋体" pitchFamily="2" charset="-122"/>
              </a:rPr>
              <a:t>9</a:t>
            </a:r>
            <a:r>
              <a:rPr lang="zh-CN" altLang="en-US" sz="1200" b="1" dirty="0">
                <a:latin typeface="宋体" pitchFamily="2" charset="-122"/>
                <a:ea typeface="宋体" pitchFamily="2" charset="-122"/>
              </a:rPr>
              <a:t>、	解释分析结果</a:t>
            </a:r>
          </a:p>
          <a:p>
            <a:pPr algn="l"/>
            <a:r>
              <a:rPr lang="en-US" altLang="zh-CN" sz="1200" b="1" dirty="0">
                <a:latin typeface="宋体" pitchFamily="2" charset="-122"/>
                <a:ea typeface="宋体" pitchFamily="2" charset="-122"/>
              </a:rPr>
              <a:t>10</a:t>
            </a:r>
            <a:r>
              <a:rPr lang="zh-CN" altLang="en-US" sz="1200" b="1" dirty="0">
                <a:latin typeface="宋体" pitchFamily="2" charset="-122"/>
                <a:ea typeface="宋体" pitchFamily="2" charset="-122"/>
              </a:rPr>
              <a:t>、	制作吸引人注意力的图表以突出分析结果</a:t>
            </a:r>
          </a:p>
          <a:p>
            <a:pPr algn="l"/>
            <a:r>
              <a:rPr lang="en-US" altLang="zh-CN" sz="1200" b="1" dirty="0">
                <a:latin typeface="宋体" pitchFamily="2" charset="-122"/>
                <a:ea typeface="宋体" pitchFamily="2" charset="-122"/>
              </a:rPr>
              <a:t>11</a:t>
            </a:r>
            <a:r>
              <a:rPr lang="zh-CN" altLang="en-US" sz="1200" b="1" dirty="0">
                <a:latin typeface="宋体" pitchFamily="2" charset="-122"/>
                <a:ea typeface="宋体" pitchFamily="2" charset="-122"/>
              </a:rPr>
              <a:t>、	提出建议</a:t>
            </a:r>
          </a:p>
          <a:p>
            <a:pPr algn="l"/>
            <a:r>
              <a:rPr lang="en-US" altLang="zh-CN" sz="1200" b="1" dirty="0">
                <a:latin typeface="宋体" pitchFamily="2" charset="-122"/>
                <a:ea typeface="宋体" pitchFamily="2" charset="-122"/>
              </a:rPr>
              <a:t>12</a:t>
            </a:r>
            <a:r>
              <a:rPr lang="zh-CN" altLang="en-US" sz="1200" b="1" dirty="0">
                <a:latin typeface="宋体" pitchFamily="2" charset="-122"/>
                <a:ea typeface="宋体" pitchFamily="2" charset="-122"/>
              </a:rPr>
              <a:t>、	检查业务问题是否得到解决</a:t>
            </a:r>
          </a:p>
          <a:p>
            <a:pPr algn="l"/>
            <a:r>
              <a:rPr lang="en-US" altLang="zh-CN" sz="1200" b="1" dirty="0">
                <a:latin typeface="宋体" pitchFamily="2" charset="-122"/>
                <a:ea typeface="宋体" pitchFamily="2" charset="-122"/>
              </a:rPr>
              <a:t>13</a:t>
            </a:r>
            <a:r>
              <a:rPr lang="zh-CN" altLang="en-US" sz="1200" b="1" dirty="0">
                <a:latin typeface="宋体" pitchFamily="2" charset="-122"/>
                <a:ea typeface="宋体" pitchFamily="2" charset="-122"/>
              </a:rPr>
              <a:t>、	如果问题没有得到解答或者有缺漏则返回第</a:t>
            </a:r>
            <a:r>
              <a:rPr lang="en-US" altLang="zh-CN" sz="1200" b="1" dirty="0">
                <a:latin typeface="宋体" pitchFamily="2" charset="-122"/>
                <a:ea typeface="宋体" pitchFamily="2" charset="-122"/>
              </a:rPr>
              <a:t>1</a:t>
            </a:r>
            <a:r>
              <a:rPr lang="zh-CN" altLang="en-US" sz="1200" b="1" dirty="0">
                <a:latin typeface="宋体" pitchFamily="2" charset="-122"/>
                <a:ea typeface="宋体" pitchFamily="2" charset="-122"/>
              </a:rPr>
              <a:t>步</a:t>
            </a:r>
            <a:endParaRPr lang="en-US" altLang="zh-CN" sz="1200" b="1" dirty="0">
              <a:latin typeface="宋体" pitchFamily="2" charset="-122"/>
              <a:ea typeface="宋体" pitchFamily="2" charset="-122"/>
            </a:endParaRPr>
          </a:p>
        </p:txBody>
      </p:sp>
      <p:sp>
        <p:nvSpPr>
          <p:cNvPr id="11" name="TextBox 10"/>
          <p:cNvSpPr txBox="1"/>
          <p:nvPr/>
        </p:nvSpPr>
        <p:spPr>
          <a:xfrm>
            <a:off x="579986" y="5003605"/>
            <a:ext cx="1805035" cy="369332"/>
          </a:xfrm>
          <a:prstGeom prst="rect">
            <a:avLst/>
          </a:prstGeom>
          <a:solidFill>
            <a:srgbClr val="FFFF00"/>
          </a:solidFill>
        </p:spPr>
        <p:txBody>
          <a:bodyPr wrap="square" rtlCol="0">
            <a:spAutoFit/>
          </a:bodyPr>
          <a:lstStyle/>
          <a:p>
            <a:r>
              <a:rPr lang="zh-CN" altLang="en-US" b="1" dirty="0" smtClean="0">
                <a:latin typeface="宋体" pitchFamily="2" charset="-122"/>
                <a:ea typeface="宋体" pitchFamily="2" charset="-122"/>
              </a:rPr>
              <a:t>交流</a:t>
            </a:r>
            <a:endParaRPr lang="zh-CN" altLang="en-US" b="1" dirty="0">
              <a:latin typeface="宋体" pitchFamily="2" charset="-122"/>
              <a:ea typeface="宋体" pitchFamily="2" charset="-122"/>
            </a:endParaRPr>
          </a:p>
        </p:txBody>
      </p:sp>
      <p:sp>
        <p:nvSpPr>
          <p:cNvPr id="12" name="TextBox 11"/>
          <p:cNvSpPr txBox="1"/>
          <p:nvPr/>
        </p:nvSpPr>
        <p:spPr>
          <a:xfrm>
            <a:off x="2979446" y="5317653"/>
            <a:ext cx="5974116" cy="461665"/>
          </a:xfrm>
          <a:prstGeom prst="rect">
            <a:avLst/>
          </a:prstGeom>
          <a:solidFill>
            <a:schemeClr val="accent5">
              <a:lumMod val="60000"/>
              <a:lumOff val="40000"/>
            </a:schemeClr>
          </a:solidFill>
        </p:spPr>
        <p:txBody>
          <a:bodyPr wrap="square" rtlCol="0">
            <a:spAutoFit/>
          </a:bodyPr>
          <a:lstStyle/>
          <a:p>
            <a:r>
              <a:rPr lang="en-US" altLang="zh-CN" sz="1200" b="1" dirty="0"/>
              <a:t>14</a:t>
            </a:r>
            <a:r>
              <a:rPr lang="zh-CN" altLang="en-US" sz="1200" b="1" dirty="0"/>
              <a:t>、围绕此问题建立沟通机制（长期或短期），并将其与关键信息和图表进行整合，放在头条以凸显其重要性。</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rved Right Arrow 32"/>
          <p:cNvSpPr/>
          <p:nvPr/>
        </p:nvSpPr>
        <p:spPr bwMode="auto">
          <a:xfrm rot="18577350" flipV="1">
            <a:off x="5241926" y="3008312"/>
            <a:ext cx="728662" cy="1966913"/>
          </a:xfrm>
          <a:prstGeom prst="curvedRightArrow">
            <a:avLst>
              <a:gd name="adj1" fmla="val 27206"/>
              <a:gd name="adj2" fmla="val 65701"/>
              <a:gd name="adj3" fmla="val 25000"/>
            </a:avLst>
          </a:prstGeom>
          <a:solidFill>
            <a:schemeClr val="accent3"/>
          </a:solidFill>
          <a:ln>
            <a:solidFill>
              <a:srgbClr val="A6A6A6"/>
            </a:solidFill>
          </a:ln>
          <a:effectLst/>
          <a:extLst/>
        </p:spPr>
        <p:txBody>
          <a:bodyPr/>
          <a:lstStyle/>
          <a:p>
            <a:pPr algn="l" defTabSz="914400">
              <a:lnSpc>
                <a:spcPct val="90000"/>
              </a:lnSpc>
              <a:buClrTx/>
              <a:buSzTx/>
              <a:buFontTx/>
              <a:buNone/>
            </a:pPr>
            <a:endParaRPr lang="en-US" altLang="zh-CN" sz="2400" dirty="0">
              <a:ea typeface="宋体" pitchFamily="2" charset="-122"/>
            </a:endParaRPr>
          </a:p>
        </p:txBody>
      </p:sp>
      <p:sp>
        <p:nvSpPr>
          <p:cNvPr id="30" name="Curved Right Arrow 29"/>
          <p:cNvSpPr>
            <a:spLocks noChangeArrowheads="1"/>
          </p:cNvSpPr>
          <p:nvPr/>
        </p:nvSpPr>
        <p:spPr bwMode="auto">
          <a:xfrm rot="-6363677">
            <a:off x="5916613" y="4803775"/>
            <a:ext cx="1036638" cy="1804987"/>
          </a:xfrm>
          <a:prstGeom prst="curvedRightArrow">
            <a:avLst>
              <a:gd name="adj1" fmla="val 18105"/>
              <a:gd name="adj2" fmla="val 39322"/>
              <a:gd name="adj3" fmla="val 25000"/>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defTabSz="914400">
              <a:lnSpc>
                <a:spcPct val="90000"/>
              </a:lnSpc>
              <a:buClrTx/>
              <a:buSzTx/>
              <a:buFontTx/>
              <a:buNone/>
            </a:pPr>
            <a:endParaRPr lang="en-US" altLang="zh-CN" sz="2400" dirty="0">
              <a:ea typeface="宋体" pitchFamily="2" charset="-122"/>
            </a:endParaRPr>
          </a:p>
        </p:txBody>
      </p:sp>
      <p:pic>
        <p:nvPicPr>
          <p:cNvPr id="5" name="Picture 4"/>
          <p:cNvPicPr>
            <a:picLocks noChangeAspect="1"/>
          </p:cNvPicPr>
          <p:nvPr/>
        </p:nvPicPr>
        <p:blipFill>
          <a:blip r:embed="rId3" cstate="print">
            <a:duotone>
              <a:schemeClr val="accent1">
                <a:shade val="45000"/>
                <a:satMod val="135000"/>
              </a:schemeClr>
              <a:prstClr val="white"/>
            </a:duotone>
            <a:extLst/>
          </a:blip>
          <a:stretch>
            <a:fillRect/>
          </a:stretch>
        </p:blipFill>
        <p:spPr>
          <a:xfrm>
            <a:off x="2687975" y="4838909"/>
            <a:ext cx="1255967" cy="900571"/>
          </a:xfrm>
          <a:prstGeom prst="rect">
            <a:avLst/>
          </a:prstGeom>
        </p:spPr>
      </p:pic>
      <p:sp>
        <p:nvSpPr>
          <p:cNvPr id="22" name="Curved Right Arrow 21"/>
          <p:cNvSpPr>
            <a:spLocks noChangeArrowheads="1"/>
          </p:cNvSpPr>
          <p:nvPr/>
        </p:nvSpPr>
        <p:spPr bwMode="auto">
          <a:xfrm rot="-4044760">
            <a:off x="1635919" y="5066507"/>
            <a:ext cx="1035050" cy="1725612"/>
          </a:xfrm>
          <a:prstGeom prst="curvedRightArrow">
            <a:avLst>
              <a:gd name="adj1" fmla="val 18138"/>
              <a:gd name="adj2" fmla="val 39395"/>
              <a:gd name="adj3" fmla="val 25000"/>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defTabSz="914400">
              <a:lnSpc>
                <a:spcPct val="90000"/>
              </a:lnSpc>
              <a:buClrTx/>
              <a:buSzTx/>
              <a:buFontTx/>
              <a:buNone/>
            </a:pPr>
            <a:endParaRPr lang="en-US" altLang="zh-CN" sz="2400" dirty="0">
              <a:ea typeface="宋体" pitchFamily="2" charset="-122"/>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4064000"/>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duotone>
              <a:schemeClr val="accent1">
                <a:shade val="45000"/>
                <a:satMod val="135000"/>
              </a:schemeClr>
              <a:prstClr val="white"/>
            </a:duotone>
            <a:extLst/>
          </a:blip>
          <a:stretch>
            <a:fillRect/>
          </a:stretch>
        </p:blipFill>
        <p:spPr>
          <a:xfrm>
            <a:off x="4673452" y="2291089"/>
            <a:ext cx="1273635" cy="871300"/>
          </a:xfrm>
          <a:prstGeom prst="rect">
            <a:avLst/>
          </a:prstGeom>
        </p:spPr>
      </p:pic>
      <p:pic>
        <p:nvPicPr>
          <p:cNvPr id="4" name="Picture 3"/>
          <p:cNvPicPr>
            <a:picLocks noChangeAspect="1"/>
          </p:cNvPicPr>
          <p:nvPr/>
        </p:nvPicPr>
        <p:blipFill>
          <a:blip r:embed="rId6" cstate="print">
            <a:duotone>
              <a:schemeClr val="accent1">
                <a:shade val="45000"/>
                <a:satMod val="135000"/>
              </a:schemeClr>
              <a:prstClr val="white"/>
            </a:duotone>
            <a:extLst/>
          </a:blip>
          <a:stretch>
            <a:fillRect/>
          </a:stretch>
        </p:blipFill>
        <p:spPr>
          <a:xfrm>
            <a:off x="2320162" y="2605240"/>
            <a:ext cx="820667" cy="726752"/>
          </a:xfrm>
          <a:prstGeom prst="rect">
            <a:avLst/>
          </a:prstGeom>
        </p:spPr>
      </p:pic>
      <p:sp>
        <p:nvSpPr>
          <p:cNvPr id="10" name="Cloud Callout 9"/>
          <p:cNvSpPr/>
          <p:nvPr/>
        </p:nvSpPr>
        <p:spPr bwMode="auto">
          <a:xfrm>
            <a:off x="1143000" y="1435100"/>
            <a:ext cx="2133600" cy="927100"/>
          </a:xfrm>
          <a:prstGeom prst="cloudCallout">
            <a:avLst>
              <a:gd name="adj1" fmla="val -48725"/>
              <a:gd name="adj2" fmla="val 52911"/>
            </a:avLst>
          </a:prstGeom>
          <a:noFill/>
          <a:ln w="9525" cap="flat" cmpd="sng" algn="ctr">
            <a:solidFill>
              <a:schemeClr val="accent3"/>
            </a:solidFill>
            <a:prstDash val="solid"/>
            <a:round/>
            <a:headEnd type="none" w="med" len="med"/>
            <a:tailEnd type="none" w="med" len="med"/>
          </a:ln>
          <a:effectLst/>
          <a:extLst/>
        </p:spPr>
        <p:txBody>
          <a:bodyPr/>
          <a:lstStyle/>
          <a:p>
            <a:pPr algn="l" defTabSz="914400">
              <a:lnSpc>
                <a:spcPct val="90000"/>
              </a:lnSpc>
              <a:buClrTx/>
              <a:buSzTx/>
              <a:buFontTx/>
              <a:buNone/>
            </a:pPr>
            <a:endParaRPr lang="en-US" altLang="zh-CN" sz="1400" dirty="0">
              <a:solidFill>
                <a:srgbClr val="7F7F7F"/>
              </a:solidFill>
              <a:ea typeface="宋体" pitchFamily="2" charset="-122"/>
            </a:endParaRPr>
          </a:p>
        </p:txBody>
      </p:sp>
      <p:sp>
        <p:nvSpPr>
          <p:cNvPr id="38922" name="TextBox 10"/>
          <p:cNvSpPr txBox="1">
            <a:spLocks noChangeArrowheads="1"/>
          </p:cNvSpPr>
          <p:nvPr/>
        </p:nvSpPr>
        <p:spPr bwMode="auto">
          <a:xfrm>
            <a:off x="1371600" y="1535113"/>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Tx/>
              <a:buSzTx/>
              <a:buFontTx/>
              <a:buNone/>
            </a:pPr>
            <a:r>
              <a:rPr lang="zh-CN" altLang="en-US" sz="1400" b="1" dirty="0" smtClean="0">
                <a:solidFill>
                  <a:srgbClr val="E68D00"/>
                </a:solidFill>
                <a:ea typeface="宋体" pitchFamily="2" charset="-122"/>
              </a:rPr>
              <a:t>哪个职位人才流失率最高？</a:t>
            </a:r>
            <a:endParaRPr lang="en-US" altLang="zh-CN" sz="1400" b="1" dirty="0">
              <a:solidFill>
                <a:srgbClr val="E68D00"/>
              </a:solidFill>
              <a:ea typeface="宋体" pitchFamily="2" charset="-122"/>
            </a:endParaRPr>
          </a:p>
        </p:txBody>
      </p:sp>
      <p:sp>
        <p:nvSpPr>
          <p:cNvPr id="12" name="Can 11"/>
          <p:cNvSpPr/>
          <p:nvPr/>
        </p:nvSpPr>
        <p:spPr bwMode="auto">
          <a:xfrm>
            <a:off x="844550" y="4395788"/>
            <a:ext cx="768350" cy="596900"/>
          </a:xfrm>
          <a:prstGeom prst="can">
            <a:avLst/>
          </a:prstGeom>
          <a:solidFill>
            <a:schemeClr val="accent1">
              <a:lumMod val="40000"/>
              <a:lumOff val="60000"/>
            </a:schemeClr>
          </a:solidFill>
          <a:ln>
            <a:noFill/>
          </a:ln>
          <a:effectLst/>
          <a:extLst/>
        </p:spPr>
        <p:txBody>
          <a:bodyPr/>
          <a:lstStyle/>
          <a:p>
            <a:pPr algn="l" defTabSz="914400">
              <a:lnSpc>
                <a:spcPct val="90000"/>
              </a:lnSpc>
              <a:buClrTx/>
              <a:buSzTx/>
              <a:buFontTx/>
              <a:buNone/>
            </a:pPr>
            <a:endParaRPr lang="en-US" altLang="zh-CN" sz="2400" dirty="0">
              <a:ea typeface="宋体" pitchFamily="2" charset="-122"/>
            </a:endParaRPr>
          </a:p>
        </p:txBody>
      </p:sp>
      <p:pic>
        <p:nvPicPr>
          <p:cNvPr id="15" name="Picture 14"/>
          <p:cNvPicPr>
            <a:picLocks noChangeAspect="1"/>
          </p:cNvPicPr>
          <p:nvPr/>
        </p:nvPicPr>
        <p:blipFill>
          <a:blip r:embed="rId7" cstate="print">
            <a:duotone>
              <a:schemeClr val="accent1">
                <a:shade val="45000"/>
                <a:satMod val="135000"/>
              </a:schemeClr>
              <a:prstClr val="white"/>
            </a:duotone>
            <a:extLst/>
          </a:blip>
          <a:stretch>
            <a:fillRect/>
          </a:stretch>
        </p:blipFill>
        <p:spPr>
          <a:xfrm>
            <a:off x="1376224" y="4655571"/>
            <a:ext cx="461340" cy="633624"/>
          </a:xfrm>
          <a:prstGeom prst="rect">
            <a:avLst/>
          </a:prstGeom>
        </p:spPr>
      </p:pic>
      <p:pic>
        <p:nvPicPr>
          <p:cNvPr id="18" name="Picture 17"/>
          <p:cNvPicPr>
            <a:picLocks noChangeAspect="1"/>
          </p:cNvPicPr>
          <p:nvPr/>
        </p:nvPicPr>
        <p:blipFill>
          <a:blip r:embed="rId8" cstate="print">
            <a:duotone>
              <a:schemeClr val="accent1">
                <a:shade val="45000"/>
                <a:satMod val="135000"/>
              </a:schemeClr>
              <a:prstClr val="white"/>
            </a:duotone>
            <a:extLst/>
          </a:blip>
          <a:stretch>
            <a:fillRect/>
          </a:stretch>
        </p:blipFill>
        <p:spPr>
          <a:xfrm>
            <a:off x="1451214" y="4693481"/>
            <a:ext cx="473904" cy="650880"/>
          </a:xfrm>
          <a:prstGeom prst="rect">
            <a:avLst/>
          </a:prstGeom>
        </p:spPr>
      </p:pic>
      <p:sp>
        <p:nvSpPr>
          <p:cNvPr id="21" name="TextBox 20"/>
          <p:cNvSpPr txBox="1">
            <a:spLocks noChangeArrowheads="1"/>
          </p:cNvSpPr>
          <p:nvPr/>
        </p:nvSpPr>
        <p:spPr bwMode="auto">
          <a:xfrm>
            <a:off x="2446338" y="3324225"/>
            <a:ext cx="118586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90000"/>
              </a:lnSpc>
              <a:buClrTx/>
              <a:buSzTx/>
              <a:buFontTx/>
              <a:buNone/>
            </a:pPr>
            <a:r>
              <a:rPr lang="zh-CN" altLang="en-US" sz="1400" dirty="0" smtClean="0">
                <a:solidFill>
                  <a:srgbClr val="225C86"/>
                </a:solidFill>
                <a:ea typeface="宋体" pitchFamily="2" charset="-122"/>
              </a:rPr>
              <a:t>系统智能帮助</a:t>
            </a:r>
            <a:r>
              <a:rPr lang="zh-CN" altLang="en-US" sz="1400" dirty="0">
                <a:solidFill>
                  <a:srgbClr val="225C86"/>
                </a:solidFill>
                <a:ea typeface="宋体" pitchFamily="2" charset="-122"/>
              </a:rPr>
              <a:t>用户</a:t>
            </a:r>
            <a:r>
              <a:rPr lang="en-US" altLang="zh-CN" sz="1400" dirty="0">
                <a:solidFill>
                  <a:srgbClr val="225C86"/>
                </a:solidFill>
                <a:ea typeface="宋体" pitchFamily="2" charset="-122"/>
              </a:rPr>
              <a:t>……</a:t>
            </a:r>
            <a:endParaRPr lang="en-US" altLang="zh-CN" sz="1200" dirty="0">
              <a:solidFill>
                <a:srgbClr val="225C86"/>
              </a:solidFill>
              <a:ea typeface="宋体" pitchFamily="2" charset="-122"/>
            </a:endParaRPr>
          </a:p>
        </p:txBody>
      </p:sp>
      <p:sp>
        <p:nvSpPr>
          <p:cNvPr id="23" name="Curved Right Arrow 22"/>
          <p:cNvSpPr>
            <a:spLocks noChangeArrowheads="1"/>
          </p:cNvSpPr>
          <p:nvPr/>
        </p:nvSpPr>
        <p:spPr bwMode="auto">
          <a:xfrm rot="7930685" flipV="1">
            <a:off x="1392238" y="2479675"/>
            <a:ext cx="1052512" cy="1658938"/>
          </a:xfrm>
          <a:prstGeom prst="curvedRightArrow">
            <a:avLst>
              <a:gd name="adj1" fmla="val 13638"/>
              <a:gd name="adj2" fmla="val 33063"/>
              <a:gd name="adj3" fmla="val 25000"/>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defTabSz="914400">
              <a:lnSpc>
                <a:spcPct val="90000"/>
              </a:lnSpc>
              <a:buClrTx/>
              <a:buSzTx/>
              <a:buFontTx/>
              <a:buNone/>
            </a:pPr>
            <a:endParaRPr lang="en-US" altLang="zh-CN" sz="2400" dirty="0">
              <a:ea typeface="宋体" pitchFamily="2" charset="-122"/>
            </a:endParaRPr>
          </a:p>
        </p:txBody>
      </p:sp>
      <p:pic>
        <p:nvPicPr>
          <p:cNvPr id="9" name="Picture 8" descr="human-w-trans_dk.png"/>
          <p:cNvPicPr>
            <a:picLocks noChangeAspect="1"/>
          </p:cNvPicPr>
          <p:nvPr/>
        </p:nvPicPr>
        <p:blipFill>
          <a:blip r:embed="rId9">
            <a:duotone>
              <a:prstClr val="black"/>
              <a:schemeClr val="accent3">
                <a:tint val="45000"/>
                <a:satMod val="400000"/>
              </a:schemeClr>
            </a:duotone>
            <a:extLst/>
          </a:blip>
          <a:stretch>
            <a:fillRect/>
          </a:stretch>
        </p:blipFill>
        <p:spPr>
          <a:xfrm flipH="1">
            <a:off x="323025" y="1999174"/>
            <a:ext cx="1067310" cy="1260799"/>
          </a:xfrm>
          <a:prstGeom prst="rect">
            <a:avLst/>
          </a:prstGeom>
        </p:spPr>
      </p:pic>
      <p:sp>
        <p:nvSpPr>
          <p:cNvPr id="24" name="TextBox 23"/>
          <p:cNvSpPr txBox="1">
            <a:spLocks noChangeArrowheads="1"/>
          </p:cNvSpPr>
          <p:nvPr/>
        </p:nvSpPr>
        <p:spPr bwMode="auto">
          <a:xfrm>
            <a:off x="22225" y="5038725"/>
            <a:ext cx="1584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Tx/>
              <a:buSzTx/>
              <a:buFontTx/>
              <a:buNone/>
            </a:pPr>
            <a:r>
              <a:rPr lang="en-US" altLang="zh-CN" sz="1400" dirty="0" smtClean="0">
                <a:solidFill>
                  <a:srgbClr val="225C86"/>
                </a:solidFill>
                <a:ea typeface="宋体" pitchFamily="2" charset="-122"/>
              </a:rPr>
              <a:t>…</a:t>
            </a:r>
            <a:r>
              <a:rPr lang="zh-CN" altLang="en-US" sz="1400" dirty="0" smtClean="0">
                <a:solidFill>
                  <a:srgbClr val="225C86"/>
                </a:solidFill>
                <a:ea typeface="宋体" pitchFamily="2" charset="-122"/>
              </a:rPr>
              <a:t>找出相关数据</a:t>
            </a:r>
            <a:endParaRPr lang="en-US" altLang="zh-CN" sz="1400" dirty="0">
              <a:solidFill>
                <a:srgbClr val="225C86"/>
              </a:solidFill>
              <a:ea typeface="宋体" pitchFamily="2" charset="-122"/>
            </a:endParaRPr>
          </a:p>
        </p:txBody>
      </p:sp>
      <p:sp>
        <p:nvSpPr>
          <p:cNvPr id="26" name="Freeform 25"/>
          <p:cNvSpPr/>
          <p:nvPr/>
        </p:nvSpPr>
        <p:spPr>
          <a:xfrm>
            <a:off x="4224370" y="4823506"/>
            <a:ext cx="1616540" cy="1307865"/>
          </a:xfrm>
          <a:custGeom>
            <a:avLst/>
            <a:gdLst>
              <a:gd name="connsiteX0" fmla="*/ 37912 w 1582843"/>
              <a:gd name="connsiteY0" fmla="*/ 236932 h 1620615"/>
              <a:gd name="connsiteX1" fmla="*/ 976245 w 1582843"/>
              <a:gd name="connsiteY1" fmla="*/ 255886 h 1620615"/>
              <a:gd name="connsiteX2" fmla="*/ 957288 w 1582843"/>
              <a:gd name="connsiteY2" fmla="*/ 549682 h 1620615"/>
              <a:gd name="connsiteX3" fmla="*/ 1364847 w 1582843"/>
              <a:gd name="connsiteY3" fmla="*/ 559160 h 1620615"/>
              <a:gd name="connsiteX4" fmla="*/ 1431194 w 1582843"/>
              <a:gd name="connsiteY4" fmla="*/ 1374206 h 1620615"/>
              <a:gd name="connsiteX5" fmla="*/ 1080504 w 1582843"/>
              <a:gd name="connsiteY5" fmla="*/ 1383683 h 1620615"/>
              <a:gd name="connsiteX6" fmla="*/ 995201 w 1582843"/>
              <a:gd name="connsiteY6" fmla="*/ 1620615 h 1620615"/>
              <a:gd name="connsiteX7" fmla="*/ 454949 w 1582843"/>
              <a:gd name="connsiteY7" fmla="*/ 1601661 h 1620615"/>
              <a:gd name="connsiteX8" fmla="*/ 454949 w 1582843"/>
              <a:gd name="connsiteY8" fmla="*/ 1288910 h 1620615"/>
              <a:gd name="connsiteX9" fmla="*/ 0 w 1582843"/>
              <a:gd name="connsiteY9" fmla="*/ 1279433 h 1620615"/>
              <a:gd name="connsiteX10" fmla="*/ 18956 w 1582843"/>
              <a:gd name="connsiteY10" fmla="*/ 985637 h 1620615"/>
              <a:gd name="connsiteX11" fmla="*/ 388602 w 1582843"/>
              <a:gd name="connsiteY11" fmla="*/ 995115 h 1620615"/>
              <a:gd name="connsiteX12" fmla="*/ 369646 w 1582843"/>
              <a:gd name="connsiteY12" fmla="*/ 701319 h 1620615"/>
              <a:gd name="connsiteX13" fmla="*/ 85303 w 1582843"/>
              <a:gd name="connsiteY13" fmla="*/ 559160 h 1620615"/>
              <a:gd name="connsiteX14" fmla="*/ 113737 w 1582843"/>
              <a:gd name="connsiteY14" fmla="*/ 170591 h 1620615"/>
              <a:gd name="connsiteX15" fmla="*/ 530774 w 1582843"/>
              <a:gd name="connsiteY15" fmla="*/ 0 h 1620615"/>
              <a:gd name="connsiteX16" fmla="*/ 1582843 w 1582843"/>
              <a:gd name="connsiteY16" fmla="*/ 132682 h 1620615"/>
              <a:gd name="connsiteX0" fmla="*/ 37912 w 1431194"/>
              <a:gd name="connsiteY0" fmla="*/ 246409 h 1630092"/>
              <a:gd name="connsiteX1" fmla="*/ 976245 w 1431194"/>
              <a:gd name="connsiteY1" fmla="*/ 265363 h 1630092"/>
              <a:gd name="connsiteX2" fmla="*/ 957288 w 1431194"/>
              <a:gd name="connsiteY2" fmla="*/ 559159 h 1630092"/>
              <a:gd name="connsiteX3" fmla="*/ 1364847 w 1431194"/>
              <a:gd name="connsiteY3" fmla="*/ 568637 h 1630092"/>
              <a:gd name="connsiteX4" fmla="*/ 1431194 w 1431194"/>
              <a:gd name="connsiteY4" fmla="*/ 1383683 h 1630092"/>
              <a:gd name="connsiteX5" fmla="*/ 1080504 w 1431194"/>
              <a:gd name="connsiteY5" fmla="*/ 1393160 h 1630092"/>
              <a:gd name="connsiteX6" fmla="*/ 995201 w 1431194"/>
              <a:gd name="connsiteY6" fmla="*/ 1630092 h 1630092"/>
              <a:gd name="connsiteX7" fmla="*/ 454949 w 1431194"/>
              <a:gd name="connsiteY7" fmla="*/ 1611138 h 1630092"/>
              <a:gd name="connsiteX8" fmla="*/ 454949 w 1431194"/>
              <a:gd name="connsiteY8" fmla="*/ 1298387 h 1630092"/>
              <a:gd name="connsiteX9" fmla="*/ 0 w 1431194"/>
              <a:gd name="connsiteY9" fmla="*/ 1288910 h 1630092"/>
              <a:gd name="connsiteX10" fmla="*/ 18956 w 1431194"/>
              <a:gd name="connsiteY10" fmla="*/ 995114 h 1630092"/>
              <a:gd name="connsiteX11" fmla="*/ 388602 w 1431194"/>
              <a:gd name="connsiteY11" fmla="*/ 1004592 h 1630092"/>
              <a:gd name="connsiteX12" fmla="*/ 369646 w 1431194"/>
              <a:gd name="connsiteY12" fmla="*/ 710796 h 1630092"/>
              <a:gd name="connsiteX13" fmla="*/ 85303 w 1431194"/>
              <a:gd name="connsiteY13" fmla="*/ 568637 h 1630092"/>
              <a:gd name="connsiteX14" fmla="*/ 113737 w 1431194"/>
              <a:gd name="connsiteY14" fmla="*/ 180068 h 1630092"/>
              <a:gd name="connsiteX15" fmla="*/ 530774 w 1431194"/>
              <a:gd name="connsiteY15" fmla="*/ 9477 h 1630092"/>
              <a:gd name="connsiteX16" fmla="*/ 539134 w 1431194"/>
              <a:gd name="connsiteY16" fmla="*/ 0 h 1630092"/>
              <a:gd name="connsiteX0" fmla="*/ 37912 w 1431194"/>
              <a:gd name="connsiteY0" fmla="*/ 236932 h 1620615"/>
              <a:gd name="connsiteX1" fmla="*/ 976245 w 1431194"/>
              <a:gd name="connsiteY1" fmla="*/ 255886 h 1620615"/>
              <a:gd name="connsiteX2" fmla="*/ 957288 w 1431194"/>
              <a:gd name="connsiteY2" fmla="*/ 549682 h 1620615"/>
              <a:gd name="connsiteX3" fmla="*/ 1364847 w 1431194"/>
              <a:gd name="connsiteY3" fmla="*/ 559160 h 1620615"/>
              <a:gd name="connsiteX4" fmla="*/ 1431194 w 1431194"/>
              <a:gd name="connsiteY4" fmla="*/ 1374206 h 1620615"/>
              <a:gd name="connsiteX5" fmla="*/ 1080504 w 1431194"/>
              <a:gd name="connsiteY5" fmla="*/ 1383683 h 1620615"/>
              <a:gd name="connsiteX6" fmla="*/ 995201 w 1431194"/>
              <a:gd name="connsiteY6" fmla="*/ 1620615 h 1620615"/>
              <a:gd name="connsiteX7" fmla="*/ 454949 w 1431194"/>
              <a:gd name="connsiteY7" fmla="*/ 1601661 h 1620615"/>
              <a:gd name="connsiteX8" fmla="*/ 454949 w 1431194"/>
              <a:gd name="connsiteY8" fmla="*/ 1288910 h 1620615"/>
              <a:gd name="connsiteX9" fmla="*/ 0 w 1431194"/>
              <a:gd name="connsiteY9" fmla="*/ 1279433 h 1620615"/>
              <a:gd name="connsiteX10" fmla="*/ 18956 w 1431194"/>
              <a:gd name="connsiteY10" fmla="*/ 985637 h 1620615"/>
              <a:gd name="connsiteX11" fmla="*/ 388602 w 1431194"/>
              <a:gd name="connsiteY11" fmla="*/ 995115 h 1620615"/>
              <a:gd name="connsiteX12" fmla="*/ 369646 w 1431194"/>
              <a:gd name="connsiteY12" fmla="*/ 701319 h 1620615"/>
              <a:gd name="connsiteX13" fmla="*/ 85303 w 1431194"/>
              <a:gd name="connsiteY13" fmla="*/ 559160 h 1620615"/>
              <a:gd name="connsiteX14" fmla="*/ 113737 w 1431194"/>
              <a:gd name="connsiteY14" fmla="*/ 170591 h 1620615"/>
              <a:gd name="connsiteX15" fmla="*/ 530774 w 1431194"/>
              <a:gd name="connsiteY15" fmla="*/ 0 h 1620615"/>
              <a:gd name="connsiteX16" fmla="*/ 89855 w 1431194"/>
              <a:gd name="connsiteY16" fmla="*/ 189546 h 1620615"/>
              <a:gd name="connsiteX0" fmla="*/ 37912 w 1431194"/>
              <a:gd name="connsiteY0" fmla="*/ 66341 h 1450024"/>
              <a:gd name="connsiteX1" fmla="*/ 976245 w 1431194"/>
              <a:gd name="connsiteY1" fmla="*/ 85295 h 1450024"/>
              <a:gd name="connsiteX2" fmla="*/ 957288 w 1431194"/>
              <a:gd name="connsiteY2" fmla="*/ 379091 h 1450024"/>
              <a:gd name="connsiteX3" fmla="*/ 1364847 w 1431194"/>
              <a:gd name="connsiteY3" fmla="*/ 388569 h 1450024"/>
              <a:gd name="connsiteX4" fmla="*/ 1431194 w 1431194"/>
              <a:gd name="connsiteY4" fmla="*/ 1203615 h 1450024"/>
              <a:gd name="connsiteX5" fmla="*/ 1080504 w 1431194"/>
              <a:gd name="connsiteY5" fmla="*/ 1213092 h 1450024"/>
              <a:gd name="connsiteX6" fmla="*/ 995201 w 1431194"/>
              <a:gd name="connsiteY6" fmla="*/ 1450024 h 1450024"/>
              <a:gd name="connsiteX7" fmla="*/ 454949 w 1431194"/>
              <a:gd name="connsiteY7" fmla="*/ 1431070 h 1450024"/>
              <a:gd name="connsiteX8" fmla="*/ 454949 w 1431194"/>
              <a:gd name="connsiteY8" fmla="*/ 1118319 h 1450024"/>
              <a:gd name="connsiteX9" fmla="*/ 0 w 1431194"/>
              <a:gd name="connsiteY9" fmla="*/ 1108842 h 1450024"/>
              <a:gd name="connsiteX10" fmla="*/ 18956 w 1431194"/>
              <a:gd name="connsiteY10" fmla="*/ 815046 h 1450024"/>
              <a:gd name="connsiteX11" fmla="*/ 388602 w 1431194"/>
              <a:gd name="connsiteY11" fmla="*/ 824524 h 1450024"/>
              <a:gd name="connsiteX12" fmla="*/ 369646 w 1431194"/>
              <a:gd name="connsiteY12" fmla="*/ 530728 h 1450024"/>
              <a:gd name="connsiteX13" fmla="*/ 85303 w 1431194"/>
              <a:gd name="connsiteY13" fmla="*/ 388569 h 1450024"/>
              <a:gd name="connsiteX14" fmla="*/ 113737 w 1431194"/>
              <a:gd name="connsiteY14" fmla="*/ 0 h 1450024"/>
              <a:gd name="connsiteX15" fmla="*/ 81495 w 1431194"/>
              <a:gd name="connsiteY15" fmla="*/ 18954 h 1450024"/>
              <a:gd name="connsiteX16" fmla="*/ 89855 w 1431194"/>
              <a:gd name="connsiteY16" fmla="*/ 18955 h 1450024"/>
              <a:gd name="connsiteX0" fmla="*/ 37912 w 1431194"/>
              <a:gd name="connsiteY0" fmla="*/ 66341 h 1450024"/>
              <a:gd name="connsiteX1" fmla="*/ 976245 w 1431194"/>
              <a:gd name="connsiteY1" fmla="*/ 85295 h 1450024"/>
              <a:gd name="connsiteX2" fmla="*/ 957288 w 1431194"/>
              <a:gd name="connsiteY2" fmla="*/ 379091 h 1450024"/>
              <a:gd name="connsiteX3" fmla="*/ 1364847 w 1431194"/>
              <a:gd name="connsiteY3" fmla="*/ 388569 h 1450024"/>
              <a:gd name="connsiteX4" fmla="*/ 1431194 w 1431194"/>
              <a:gd name="connsiteY4" fmla="*/ 1203615 h 1450024"/>
              <a:gd name="connsiteX5" fmla="*/ 1080504 w 1431194"/>
              <a:gd name="connsiteY5" fmla="*/ 1213092 h 1450024"/>
              <a:gd name="connsiteX6" fmla="*/ 995201 w 1431194"/>
              <a:gd name="connsiteY6" fmla="*/ 1450024 h 1450024"/>
              <a:gd name="connsiteX7" fmla="*/ 454949 w 1431194"/>
              <a:gd name="connsiteY7" fmla="*/ 1431070 h 1450024"/>
              <a:gd name="connsiteX8" fmla="*/ 454949 w 1431194"/>
              <a:gd name="connsiteY8" fmla="*/ 1118319 h 1450024"/>
              <a:gd name="connsiteX9" fmla="*/ 0 w 1431194"/>
              <a:gd name="connsiteY9" fmla="*/ 1108842 h 1450024"/>
              <a:gd name="connsiteX10" fmla="*/ 18956 w 1431194"/>
              <a:gd name="connsiteY10" fmla="*/ 815046 h 1450024"/>
              <a:gd name="connsiteX11" fmla="*/ 388602 w 1431194"/>
              <a:gd name="connsiteY11" fmla="*/ 824524 h 1450024"/>
              <a:gd name="connsiteX12" fmla="*/ 369646 w 1431194"/>
              <a:gd name="connsiteY12" fmla="*/ 530728 h 1450024"/>
              <a:gd name="connsiteX13" fmla="*/ 85303 w 1431194"/>
              <a:gd name="connsiteY13" fmla="*/ 388569 h 1450024"/>
              <a:gd name="connsiteX14" fmla="*/ 113737 w 1431194"/>
              <a:gd name="connsiteY14" fmla="*/ 0 h 1450024"/>
              <a:gd name="connsiteX15" fmla="*/ 81495 w 1431194"/>
              <a:gd name="connsiteY15" fmla="*/ 18954 h 1450024"/>
              <a:gd name="connsiteX16" fmla="*/ 89855 w 1431194"/>
              <a:gd name="connsiteY16" fmla="*/ 85296 h 1450024"/>
              <a:gd name="connsiteX0" fmla="*/ 37912 w 1431194"/>
              <a:gd name="connsiteY0" fmla="*/ 66341 h 1450024"/>
              <a:gd name="connsiteX1" fmla="*/ 976245 w 1431194"/>
              <a:gd name="connsiteY1" fmla="*/ 85295 h 1450024"/>
              <a:gd name="connsiteX2" fmla="*/ 957288 w 1431194"/>
              <a:gd name="connsiteY2" fmla="*/ 379091 h 1450024"/>
              <a:gd name="connsiteX3" fmla="*/ 1364847 w 1431194"/>
              <a:gd name="connsiteY3" fmla="*/ 388569 h 1450024"/>
              <a:gd name="connsiteX4" fmla="*/ 1431194 w 1431194"/>
              <a:gd name="connsiteY4" fmla="*/ 1203615 h 1450024"/>
              <a:gd name="connsiteX5" fmla="*/ 1080504 w 1431194"/>
              <a:gd name="connsiteY5" fmla="*/ 1213092 h 1450024"/>
              <a:gd name="connsiteX6" fmla="*/ 995201 w 1431194"/>
              <a:gd name="connsiteY6" fmla="*/ 1450024 h 1450024"/>
              <a:gd name="connsiteX7" fmla="*/ 454949 w 1431194"/>
              <a:gd name="connsiteY7" fmla="*/ 1431070 h 1450024"/>
              <a:gd name="connsiteX8" fmla="*/ 454949 w 1431194"/>
              <a:gd name="connsiteY8" fmla="*/ 1118319 h 1450024"/>
              <a:gd name="connsiteX9" fmla="*/ 0 w 1431194"/>
              <a:gd name="connsiteY9" fmla="*/ 1108842 h 1450024"/>
              <a:gd name="connsiteX10" fmla="*/ 18956 w 1431194"/>
              <a:gd name="connsiteY10" fmla="*/ 815046 h 1450024"/>
              <a:gd name="connsiteX11" fmla="*/ 388602 w 1431194"/>
              <a:gd name="connsiteY11" fmla="*/ 824524 h 1450024"/>
              <a:gd name="connsiteX12" fmla="*/ 369646 w 1431194"/>
              <a:gd name="connsiteY12" fmla="*/ 530728 h 1450024"/>
              <a:gd name="connsiteX13" fmla="*/ 85303 w 1431194"/>
              <a:gd name="connsiteY13" fmla="*/ 388569 h 1450024"/>
              <a:gd name="connsiteX14" fmla="*/ 113737 w 1431194"/>
              <a:gd name="connsiteY14" fmla="*/ 0 h 1450024"/>
              <a:gd name="connsiteX15" fmla="*/ 116055 w 1431194"/>
              <a:gd name="connsiteY15" fmla="*/ 75817 h 1450024"/>
              <a:gd name="connsiteX16" fmla="*/ 89855 w 1431194"/>
              <a:gd name="connsiteY16" fmla="*/ 85296 h 1450024"/>
              <a:gd name="connsiteX0" fmla="*/ 113944 w 1431194"/>
              <a:gd name="connsiteY0" fmla="*/ 66341 h 1450024"/>
              <a:gd name="connsiteX1" fmla="*/ 976245 w 1431194"/>
              <a:gd name="connsiteY1" fmla="*/ 85295 h 1450024"/>
              <a:gd name="connsiteX2" fmla="*/ 957288 w 1431194"/>
              <a:gd name="connsiteY2" fmla="*/ 379091 h 1450024"/>
              <a:gd name="connsiteX3" fmla="*/ 1364847 w 1431194"/>
              <a:gd name="connsiteY3" fmla="*/ 388569 h 1450024"/>
              <a:gd name="connsiteX4" fmla="*/ 1431194 w 1431194"/>
              <a:gd name="connsiteY4" fmla="*/ 1203615 h 1450024"/>
              <a:gd name="connsiteX5" fmla="*/ 1080504 w 1431194"/>
              <a:gd name="connsiteY5" fmla="*/ 1213092 h 1450024"/>
              <a:gd name="connsiteX6" fmla="*/ 995201 w 1431194"/>
              <a:gd name="connsiteY6" fmla="*/ 1450024 h 1450024"/>
              <a:gd name="connsiteX7" fmla="*/ 454949 w 1431194"/>
              <a:gd name="connsiteY7" fmla="*/ 1431070 h 1450024"/>
              <a:gd name="connsiteX8" fmla="*/ 454949 w 1431194"/>
              <a:gd name="connsiteY8" fmla="*/ 1118319 h 1450024"/>
              <a:gd name="connsiteX9" fmla="*/ 0 w 1431194"/>
              <a:gd name="connsiteY9" fmla="*/ 1108842 h 1450024"/>
              <a:gd name="connsiteX10" fmla="*/ 18956 w 1431194"/>
              <a:gd name="connsiteY10" fmla="*/ 815046 h 1450024"/>
              <a:gd name="connsiteX11" fmla="*/ 388602 w 1431194"/>
              <a:gd name="connsiteY11" fmla="*/ 824524 h 1450024"/>
              <a:gd name="connsiteX12" fmla="*/ 369646 w 1431194"/>
              <a:gd name="connsiteY12" fmla="*/ 530728 h 1450024"/>
              <a:gd name="connsiteX13" fmla="*/ 85303 w 1431194"/>
              <a:gd name="connsiteY13" fmla="*/ 388569 h 1450024"/>
              <a:gd name="connsiteX14" fmla="*/ 113737 w 1431194"/>
              <a:gd name="connsiteY14" fmla="*/ 0 h 1450024"/>
              <a:gd name="connsiteX15" fmla="*/ 116055 w 1431194"/>
              <a:gd name="connsiteY15" fmla="*/ 75817 h 1450024"/>
              <a:gd name="connsiteX16" fmla="*/ 89855 w 1431194"/>
              <a:gd name="connsiteY16" fmla="*/ 85296 h 1450024"/>
              <a:gd name="connsiteX0" fmla="*/ 113944 w 1431194"/>
              <a:gd name="connsiteY0" fmla="*/ 0 h 1383683"/>
              <a:gd name="connsiteX1" fmla="*/ 976245 w 1431194"/>
              <a:gd name="connsiteY1" fmla="*/ 18954 h 1383683"/>
              <a:gd name="connsiteX2" fmla="*/ 957288 w 1431194"/>
              <a:gd name="connsiteY2" fmla="*/ 312750 h 1383683"/>
              <a:gd name="connsiteX3" fmla="*/ 1364847 w 1431194"/>
              <a:gd name="connsiteY3" fmla="*/ 322228 h 1383683"/>
              <a:gd name="connsiteX4" fmla="*/ 1431194 w 1431194"/>
              <a:gd name="connsiteY4" fmla="*/ 1137274 h 1383683"/>
              <a:gd name="connsiteX5" fmla="*/ 1080504 w 1431194"/>
              <a:gd name="connsiteY5" fmla="*/ 1146751 h 1383683"/>
              <a:gd name="connsiteX6" fmla="*/ 995201 w 1431194"/>
              <a:gd name="connsiteY6" fmla="*/ 1383683 h 1383683"/>
              <a:gd name="connsiteX7" fmla="*/ 454949 w 1431194"/>
              <a:gd name="connsiteY7" fmla="*/ 1364729 h 1383683"/>
              <a:gd name="connsiteX8" fmla="*/ 454949 w 1431194"/>
              <a:gd name="connsiteY8" fmla="*/ 1051978 h 1383683"/>
              <a:gd name="connsiteX9" fmla="*/ 0 w 1431194"/>
              <a:gd name="connsiteY9" fmla="*/ 1042501 h 1383683"/>
              <a:gd name="connsiteX10" fmla="*/ 18956 w 1431194"/>
              <a:gd name="connsiteY10" fmla="*/ 748705 h 1383683"/>
              <a:gd name="connsiteX11" fmla="*/ 388602 w 1431194"/>
              <a:gd name="connsiteY11" fmla="*/ 758183 h 1383683"/>
              <a:gd name="connsiteX12" fmla="*/ 369646 w 1431194"/>
              <a:gd name="connsiteY12" fmla="*/ 464387 h 1383683"/>
              <a:gd name="connsiteX13" fmla="*/ 85303 w 1431194"/>
              <a:gd name="connsiteY13" fmla="*/ 322228 h 1383683"/>
              <a:gd name="connsiteX14" fmla="*/ 113737 w 1431194"/>
              <a:gd name="connsiteY14" fmla="*/ 9477 h 1383683"/>
              <a:gd name="connsiteX15" fmla="*/ 116055 w 1431194"/>
              <a:gd name="connsiteY15" fmla="*/ 9476 h 1383683"/>
              <a:gd name="connsiteX16" fmla="*/ 89855 w 1431194"/>
              <a:gd name="connsiteY16" fmla="*/ 18955 h 138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1194" h="1383683">
                <a:moveTo>
                  <a:pt x="113944" y="0"/>
                </a:moveTo>
                <a:lnTo>
                  <a:pt x="976245" y="18954"/>
                </a:lnTo>
                <a:lnTo>
                  <a:pt x="957288" y="312750"/>
                </a:lnTo>
                <a:lnTo>
                  <a:pt x="1364847" y="322228"/>
                </a:lnTo>
                <a:lnTo>
                  <a:pt x="1431194" y="1137274"/>
                </a:lnTo>
                <a:lnTo>
                  <a:pt x="1080504" y="1146751"/>
                </a:lnTo>
                <a:lnTo>
                  <a:pt x="995201" y="1383683"/>
                </a:lnTo>
                <a:lnTo>
                  <a:pt x="454949" y="1364729"/>
                </a:lnTo>
                <a:lnTo>
                  <a:pt x="454949" y="1051978"/>
                </a:lnTo>
                <a:lnTo>
                  <a:pt x="0" y="1042501"/>
                </a:lnTo>
                <a:lnTo>
                  <a:pt x="18956" y="748705"/>
                </a:lnTo>
                <a:lnTo>
                  <a:pt x="388602" y="758183"/>
                </a:lnTo>
                <a:lnTo>
                  <a:pt x="369646" y="464387"/>
                </a:lnTo>
                <a:lnTo>
                  <a:pt x="85303" y="322228"/>
                </a:lnTo>
                <a:lnTo>
                  <a:pt x="113737" y="9477"/>
                </a:lnTo>
                <a:cubicBezTo>
                  <a:pt x="114510" y="34749"/>
                  <a:pt x="115282" y="-15796"/>
                  <a:pt x="116055" y="9476"/>
                </a:cubicBezTo>
                <a:lnTo>
                  <a:pt x="89855" y="18955"/>
                </a:lnTo>
              </a:path>
            </a:pathLst>
          </a:custGeom>
          <a:blipFill rotWithShape="1">
            <a:blip r:embed="rId10" cstate="print">
              <a:duotone>
                <a:schemeClr val="accent1">
                  <a:shade val="45000"/>
                  <a:satMod val="135000"/>
                </a:schemeClr>
                <a:prstClr val="white"/>
              </a:duotone>
              <a:extLst/>
            </a:blip>
            <a:stretch>
              <a:fillRect/>
            </a:stretch>
          </a:blipFill>
          <a:ln w="12700" cmpd="sng">
            <a:solidFill>
              <a:schemeClr val="accent1">
                <a:lumMod val="75000"/>
              </a:schemeClr>
            </a:solidFill>
          </a:ln>
        </p:spPr>
        <p:txBody>
          <a:bodyPr/>
          <a:lstStyle>
            <a:lvl1pPr eaLnBrk="0" hangingPunct="0">
              <a:defRPr>
                <a:solidFill>
                  <a:srgbClr val="000000"/>
                </a:solidFill>
                <a:latin typeface="Arial" pitchFamily="34" charset="0"/>
                <a:ea typeface="MS Gothic" pitchFamily="49" charset="-128"/>
              </a:defRPr>
            </a:lvl1pPr>
            <a:lvl2pPr eaLnBrk="0" hangingPunct="0">
              <a:defRPr>
                <a:solidFill>
                  <a:srgbClr val="000000"/>
                </a:solidFill>
                <a:latin typeface="Arial" pitchFamily="34" charset="0"/>
                <a:ea typeface="MS Gothic" pitchFamily="49" charset="-128"/>
              </a:defRPr>
            </a:lvl2pPr>
            <a:lvl3pPr eaLnBrk="0" hangingPunct="0">
              <a:defRPr>
                <a:solidFill>
                  <a:srgbClr val="000000"/>
                </a:solidFill>
                <a:latin typeface="Arial" pitchFamily="34" charset="0"/>
                <a:ea typeface="MS Gothic" pitchFamily="49" charset="-128"/>
              </a:defRPr>
            </a:lvl3pPr>
            <a:lvl4pPr eaLnBrk="0" hangingPunct="0">
              <a:defRPr>
                <a:solidFill>
                  <a:srgbClr val="000000"/>
                </a:solidFill>
                <a:latin typeface="Arial" pitchFamily="34" charset="0"/>
                <a:ea typeface="MS Gothic" pitchFamily="49" charset="-128"/>
              </a:defRPr>
            </a:lvl4pPr>
            <a:lvl5pPr eaLnBrk="0" hangingPunct="0">
              <a:defRPr>
                <a:solidFill>
                  <a:srgbClr val="000000"/>
                </a:solidFill>
                <a:latin typeface="Arial" pitchFamily="34" charset="0"/>
                <a:ea typeface="MS Gothic" pitchFamily="49"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9pPr>
          </a:lstStyle>
          <a:p>
            <a:pPr algn="l" defTabSz="914400" eaLnBrk="1" hangingPunct="1">
              <a:lnSpc>
                <a:spcPct val="90000"/>
              </a:lnSpc>
              <a:buClrTx/>
              <a:buSzTx/>
              <a:buFontTx/>
              <a:buNone/>
            </a:pPr>
            <a:endParaRPr lang="en-US" altLang="zh-CN" sz="2400" dirty="0">
              <a:ea typeface="宋体" pitchFamily="2" charset="-122"/>
            </a:endParaRPr>
          </a:p>
        </p:txBody>
      </p:sp>
      <p:sp>
        <p:nvSpPr>
          <p:cNvPr id="28" name="Freeform 27"/>
          <p:cNvSpPr/>
          <p:nvPr/>
        </p:nvSpPr>
        <p:spPr>
          <a:xfrm>
            <a:off x="6170613" y="3675063"/>
            <a:ext cx="1616075" cy="1308100"/>
          </a:xfrm>
          <a:custGeom>
            <a:avLst/>
            <a:gdLst>
              <a:gd name="connsiteX0" fmla="*/ 37912 w 1582843"/>
              <a:gd name="connsiteY0" fmla="*/ 236932 h 1620615"/>
              <a:gd name="connsiteX1" fmla="*/ 976245 w 1582843"/>
              <a:gd name="connsiteY1" fmla="*/ 255886 h 1620615"/>
              <a:gd name="connsiteX2" fmla="*/ 957288 w 1582843"/>
              <a:gd name="connsiteY2" fmla="*/ 549682 h 1620615"/>
              <a:gd name="connsiteX3" fmla="*/ 1364847 w 1582843"/>
              <a:gd name="connsiteY3" fmla="*/ 559160 h 1620615"/>
              <a:gd name="connsiteX4" fmla="*/ 1431194 w 1582843"/>
              <a:gd name="connsiteY4" fmla="*/ 1374206 h 1620615"/>
              <a:gd name="connsiteX5" fmla="*/ 1080504 w 1582843"/>
              <a:gd name="connsiteY5" fmla="*/ 1383683 h 1620615"/>
              <a:gd name="connsiteX6" fmla="*/ 995201 w 1582843"/>
              <a:gd name="connsiteY6" fmla="*/ 1620615 h 1620615"/>
              <a:gd name="connsiteX7" fmla="*/ 454949 w 1582843"/>
              <a:gd name="connsiteY7" fmla="*/ 1601661 h 1620615"/>
              <a:gd name="connsiteX8" fmla="*/ 454949 w 1582843"/>
              <a:gd name="connsiteY8" fmla="*/ 1288910 h 1620615"/>
              <a:gd name="connsiteX9" fmla="*/ 0 w 1582843"/>
              <a:gd name="connsiteY9" fmla="*/ 1279433 h 1620615"/>
              <a:gd name="connsiteX10" fmla="*/ 18956 w 1582843"/>
              <a:gd name="connsiteY10" fmla="*/ 985637 h 1620615"/>
              <a:gd name="connsiteX11" fmla="*/ 388602 w 1582843"/>
              <a:gd name="connsiteY11" fmla="*/ 995115 h 1620615"/>
              <a:gd name="connsiteX12" fmla="*/ 369646 w 1582843"/>
              <a:gd name="connsiteY12" fmla="*/ 701319 h 1620615"/>
              <a:gd name="connsiteX13" fmla="*/ 85303 w 1582843"/>
              <a:gd name="connsiteY13" fmla="*/ 559160 h 1620615"/>
              <a:gd name="connsiteX14" fmla="*/ 113737 w 1582843"/>
              <a:gd name="connsiteY14" fmla="*/ 170591 h 1620615"/>
              <a:gd name="connsiteX15" fmla="*/ 530774 w 1582843"/>
              <a:gd name="connsiteY15" fmla="*/ 0 h 1620615"/>
              <a:gd name="connsiteX16" fmla="*/ 1582843 w 1582843"/>
              <a:gd name="connsiteY16" fmla="*/ 132682 h 1620615"/>
              <a:gd name="connsiteX0" fmla="*/ 37912 w 1431194"/>
              <a:gd name="connsiteY0" fmla="*/ 246409 h 1630092"/>
              <a:gd name="connsiteX1" fmla="*/ 976245 w 1431194"/>
              <a:gd name="connsiteY1" fmla="*/ 265363 h 1630092"/>
              <a:gd name="connsiteX2" fmla="*/ 957288 w 1431194"/>
              <a:gd name="connsiteY2" fmla="*/ 559159 h 1630092"/>
              <a:gd name="connsiteX3" fmla="*/ 1364847 w 1431194"/>
              <a:gd name="connsiteY3" fmla="*/ 568637 h 1630092"/>
              <a:gd name="connsiteX4" fmla="*/ 1431194 w 1431194"/>
              <a:gd name="connsiteY4" fmla="*/ 1383683 h 1630092"/>
              <a:gd name="connsiteX5" fmla="*/ 1080504 w 1431194"/>
              <a:gd name="connsiteY5" fmla="*/ 1393160 h 1630092"/>
              <a:gd name="connsiteX6" fmla="*/ 995201 w 1431194"/>
              <a:gd name="connsiteY6" fmla="*/ 1630092 h 1630092"/>
              <a:gd name="connsiteX7" fmla="*/ 454949 w 1431194"/>
              <a:gd name="connsiteY7" fmla="*/ 1611138 h 1630092"/>
              <a:gd name="connsiteX8" fmla="*/ 454949 w 1431194"/>
              <a:gd name="connsiteY8" fmla="*/ 1298387 h 1630092"/>
              <a:gd name="connsiteX9" fmla="*/ 0 w 1431194"/>
              <a:gd name="connsiteY9" fmla="*/ 1288910 h 1630092"/>
              <a:gd name="connsiteX10" fmla="*/ 18956 w 1431194"/>
              <a:gd name="connsiteY10" fmla="*/ 995114 h 1630092"/>
              <a:gd name="connsiteX11" fmla="*/ 388602 w 1431194"/>
              <a:gd name="connsiteY11" fmla="*/ 1004592 h 1630092"/>
              <a:gd name="connsiteX12" fmla="*/ 369646 w 1431194"/>
              <a:gd name="connsiteY12" fmla="*/ 710796 h 1630092"/>
              <a:gd name="connsiteX13" fmla="*/ 85303 w 1431194"/>
              <a:gd name="connsiteY13" fmla="*/ 568637 h 1630092"/>
              <a:gd name="connsiteX14" fmla="*/ 113737 w 1431194"/>
              <a:gd name="connsiteY14" fmla="*/ 180068 h 1630092"/>
              <a:gd name="connsiteX15" fmla="*/ 530774 w 1431194"/>
              <a:gd name="connsiteY15" fmla="*/ 9477 h 1630092"/>
              <a:gd name="connsiteX16" fmla="*/ 539134 w 1431194"/>
              <a:gd name="connsiteY16" fmla="*/ 0 h 1630092"/>
              <a:gd name="connsiteX0" fmla="*/ 37912 w 1431194"/>
              <a:gd name="connsiteY0" fmla="*/ 236932 h 1620615"/>
              <a:gd name="connsiteX1" fmla="*/ 976245 w 1431194"/>
              <a:gd name="connsiteY1" fmla="*/ 255886 h 1620615"/>
              <a:gd name="connsiteX2" fmla="*/ 957288 w 1431194"/>
              <a:gd name="connsiteY2" fmla="*/ 549682 h 1620615"/>
              <a:gd name="connsiteX3" fmla="*/ 1364847 w 1431194"/>
              <a:gd name="connsiteY3" fmla="*/ 559160 h 1620615"/>
              <a:gd name="connsiteX4" fmla="*/ 1431194 w 1431194"/>
              <a:gd name="connsiteY4" fmla="*/ 1374206 h 1620615"/>
              <a:gd name="connsiteX5" fmla="*/ 1080504 w 1431194"/>
              <a:gd name="connsiteY5" fmla="*/ 1383683 h 1620615"/>
              <a:gd name="connsiteX6" fmla="*/ 995201 w 1431194"/>
              <a:gd name="connsiteY6" fmla="*/ 1620615 h 1620615"/>
              <a:gd name="connsiteX7" fmla="*/ 454949 w 1431194"/>
              <a:gd name="connsiteY7" fmla="*/ 1601661 h 1620615"/>
              <a:gd name="connsiteX8" fmla="*/ 454949 w 1431194"/>
              <a:gd name="connsiteY8" fmla="*/ 1288910 h 1620615"/>
              <a:gd name="connsiteX9" fmla="*/ 0 w 1431194"/>
              <a:gd name="connsiteY9" fmla="*/ 1279433 h 1620615"/>
              <a:gd name="connsiteX10" fmla="*/ 18956 w 1431194"/>
              <a:gd name="connsiteY10" fmla="*/ 985637 h 1620615"/>
              <a:gd name="connsiteX11" fmla="*/ 388602 w 1431194"/>
              <a:gd name="connsiteY11" fmla="*/ 995115 h 1620615"/>
              <a:gd name="connsiteX12" fmla="*/ 369646 w 1431194"/>
              <a:gd name="connsiteY12" fmla="*/ 701319 h 1620615"/>
              <a:gd name="connsiteX13" fmla="*/ 85303 w 1431194"/>
              <a:gd name="connsiteY13" fmla="*/ 559160 h 1620615"/>
              <a:gd name="connsiteX14" fmla="*/ 113737 w 1431194"/>
              <a:gd name="connsiteY14" fmla="*/ 170591 h 1620615"/>
              <a:gd name="connsiteX15" fmla="*/ 530774 w 1431194"/>
              <a:gd name="connsiteY15" fmla="*/ 0 h 1620615"/>
              <a:gd name="connsiteX16" fmla="*/ 89855 w 1431194"/>
              <a:gd name="connsiteY16" fmla="*/ 189546 h 1620615"/>
              <a:gd name="connsiteX0" fmla="*/ 37912 w 1431194"/>
              <a:gd name="connsiteY0" fmla="*/ 66341 h 1450024"/>
              <a:gd name="connsiteX1" fmla="*/ 976245 w 1431194"/>
              <a:gd name="connsiteY1" fmla="*/ 85295 h 1450024"/>
              <a:gd name="connsiteX2" fmla="*/ 957288 w 1431194"/>
              <a:gd name="connsiteY2" fmla="*/ 379091 h 1450024"/>
              <a:gd name="connsiteX3" fmla="*/ 1364847 w 1431194"/>
              <a:gd name="connsiteY3" fmla="*/ 388569 h 1450024"/>
              <a:gd name="connsiteX4" fmla="*/ 1431194 w 1431194"/>
              <a:gd name="connsiteY4" fmla="*/ 1203615 h 1450024"/>
              <a:gd name="connsiteX5" fmla="*/ 1080504 w 1431194"/>
              <a:gd name="connsiteY5" fmla="*/ 1213092 h 1450024"/>
              <a:gd name="connsiteX6" fmla="*/ 995201 w 1431194"/>
              <a:gd name="connsiteY6" fmla="*/ 1450024 h 1450024"/>
              <a:gd name="connsiteX7" fmla="*/ 454949 w 1431194"/>
              <a:gd name="connsiteY7" fmla="*/ 1431070 h 1450024"/>
              <a:gd name="connsiteX8" fmla="*/ 454949 w 1431194"/>
              <a:gd name="connsiteY8" fmla="*/ 1118319 h 1450024"/>
              <a:gd name="connsiteX9" fmla="*/ 0 w 1431194"/>
              <a:gd name="connsiteY9" fmla="*/ 1108842 h 1450024"/>
              <a:gd name="connsiteX10" fmla="*/ 18956 w 1431194"/>
              <a:gd name="connsiteY10" fmla="*/ 815046 h 1450024"/>
              <a:gd name="connsiteX11" fmla="*/ 388602 w 1431194"/>
              <a:gd name="connsiteY11" fmla="*/ 824524 h 1450024"/>
              <a:gd name="connsiteX12" fmla="*/ 369646 w 1431194"/>
              <a:gd name="connsiteY12" fmla="*/ 530728 h 1450024"/>
              <a:gd name="connsiteX13" fmla="*/ 85303 w 1431194"/>
              <a:gd name="connsiteY13" fmla="*/ 388569 h 1450024"/>
              <a:gd name="connsiteX14" fmla="*/ 113737 w 1431194"/>
              <a:gd name="connsiteY14" fmla="*/ 0 h 1450024"/>
              <a:gd name="connsiteX15" fmla="*/ 81495 w 1431194"/>
              <a:gd name="connsiteY15" fmla="*/ 18954 h 1450024"/>
              <a:gd name="connsiteX16" fmla="*/ 89855 w 1431194"/>
              <a:gd name="connsiteY16" fmla="*/ 18955 h 1450024"/>
              <a:gd name="connsiteX0" fmla="*/ 37912 w 1431194"/>
              <a:gd name="connsiteY0" fmla="*/ 66341 h 1450024"/>
              <a:gd name="connsiteX1" fmla="*/ 976245 w 1431194"/>
              <a:gd name="connsiteY1" fmla="*/ 85295 h 1450024"/>
              <a:gd name="connsiteX2" fmla="*/ 957288 w 1431194"/>
              <a:gd name="connsiteY2" fmla="*/ 379091 h 1450024"/>
              <a:gd name="connsiteX3" fmla="*/ 1364847 w 1431194"/>
              <a:gd name="connsiteY3" fmla="*/ 388569 h 1450024"/>
              <a:gd name="connsiteX4" fmla="*/ 1431194 w 1431194"/>
              <a:gd name="connsiteY4" fmla="*/ 1203615 h 1450024"/>
              <a:gd name="connsiteX5" fmla="*/ 1080504 w 1431194"/>
              <a:gd name="connsiteY5" fmla="*/ 1213092 h 1450024"/>
              <a:gd name="connsiteX6" fmla="*/ 995201 w 1431194"/>
              <a:gd name="connsiteY6" fmla="*/ 1450024 h 1450024"/>
              <a:gd name="connsiteX7" fmla="*/ 454949 w 1431194"/>
              <a:gd name="connsiteY7" fmla="*/ 1431070 h 1450024"/>
              <a:gd name="connsiteX8" fmla="*/ 454949 w 1431194"/>
              <a:gd name="connsiteY8" fmla="*/ 1118319 h 1450024"/>
              <a:gd name="connsiteX9" fmla="*/ 0 w 1431194"/>
              <a:gd name="connsiteY9" fmla="*/ 1108842 h 1450024"/>
              <a:gd name="connsiteX10" fmla="*/ 18956 w 1431194"/>
              <a:gd name="connsiteY10" fmla="*/ 815046 h 1450024"/>
              <a:gd name="connsiteX11" fmla="*/ 388602 w 1431194"/>
              <a:gd name="connsiteY11" fmla="*/ 824524 h 1450024"/>
              <a:gd name="connsiteX12" fmla="*/ 369646 w 1431194"/>
              <a:gd name="connsiteY12" fmla="*/ 530728 h 1450024"/>
              <a:gd name="connsiteX13" fmla="*/ 85303 w 1431194"/>
              <a:gd name="connsiteY13" fmla="*/ 388569 h 1450024"/>
              <a:gd name="connsiteX14" fmla="*/ 113737 w 1431194"/>
              <a:gd name="connsiteY14" fmla="*/ 0 h 1450024"/>
              <a:gd name="connsiteX15" fmla="*/ 81495 w 1431194"/>
              <a:gd name="connsiteY15" fmla="*/ 18954 h 1450024"/>
              <a:gd name="connsiteX16" fmla="*/ 89855 w 1431194"/>
              <a:gd name="connsiteY16" fmla="*/ 85296 h 1450024"/>
              <a:gd name="connsiteX0" fmla="*/ 37912 w 1431194"/>
              <a:gd name="connsiteY0" fmla="*/ 66341 h 1450024"/>
              <a:gd name="connsiteX1" fmla="*/ 976245 w 1431194"/>
              <a:gd name="connsiteY1" fmla="*/ 85295 h 1450024"/>
              <a:gd name="connsiteX2" fmla="*/ 957288 w 1431194"/>
              <a:gd name="connsiteY2" fmla="*/ 379091 h 1450024"/>
              <a:gd name="connsiteX3" fmla="*/ 1364847 w 1431194"/>
              <a:gd name="connsiteY3" fmla="*/ 388569 h 1450024"/>
              <a:gd name="connsiteX4" fmla="*/ 1431194 w 1431194"/>
              <a:gd name="connsiteY4" fmla="*/ 1203615 h 1450024"/>
              <a:gd name="connsiteX5" fmla="*/ 1080504 w 1431194"/>
              <a:gd name="connsiteY5" fmla="*/ 1213092 h 1450024"/>
              <a:gd name="connsiteX6" fmla="*/ 995201 w 1431194"/>
              <a:gd name="connsiteY6" fmla="*/ 1450024 h 1450024"/>
              <a:gd name="connsiteX7" fmla="*/ 454949 w 1431194"/>
              <a:gd name="connsiteY7" fmla="*/ 1431070 h 1450024"/>
              <a:gd name="connsiteX8" fmla="*/ 454949 w 1431194"/>
              <a:gd name="connsiteY8" fmla="*/ 1118319 h 1450024"/>
              <a:gd name="connsiteX9" fmla="*/ 0 w 1431194"/>
              <a:gd name="connsiteY9" fmla="*/ 1108842 h 1450024"/>
              <a:gd name="connsiteX10" fmla="*/ 18956 w 1431194"/>
              <a:gd name="connsiteY10" fmla="*/ 815046 h 1450024"/>
              <a:gd name="connsiteX11" fmla="*/ 388602 w 1431194"/>
              <a:gd name="connsiteY11" fmla="*/ 824524 h 1450024"/>
              <a:gd name="connsiteX12" fmla="*/ 369646 w 1431194"/>
              <a:gd name="connsiteY12" fmla="*/ 530728 h 1450024"/>
              <a:gd name="connsiteX13" fmla="*/ 85303 w 1431194"/>
              <a:gd name="connsiteY13" fmla="*/ 388569 h 1450024"/>
              <a:gd name="connsiteX14" fmla="*/ 113737 w 1431194"/>
              <a:gd name="connsiteY14" fmla="*/ 0 h 1450024"/>
              <a:gd name="connsiteX15" fmla="*/ 116055 w 1431194"/>
              <a:gd name="connsiteY15" fmla="*/ 75817 h 1450024"/>
              <a:gd name="connsiteX16" fmla="*/ 89855 w 1431194"/>
              <a:gd name="connsiteY16" fmla="*/ 85296 h 1450024"/>
              <a:gd name="connsiteX0" fmla="*/ 113944 w 1431194"/>
              <a:gd name="connsiteY0" fmla="*/ 66341 h 1450024"/>
              <a:gd name="connsiteX1" fmla="*/ 976245 w 1431194"/>
              <a:gd name="connsiteY1" fmla="*/ 85295 h 1450024"/>
              <a:gd name="connsiteX2" fmla="*/ 957288 w 1431194"/>
              <a:gd name="connsiteY2" fmla="*/ 379091 h 1450024"/>
              <a:gd name="connsiteX3" fmla="*/ 1364847 w 1431194"/>
              <a:gd name="connsiteY3" fmla="*/ 388569 h 1450024"/>
              <a:gd name="connsiteX4" fmla="*/ 1431194 w 1431194"/>
              <a:gd name="connsiteY4" fmla="*/ 1203615 h 1450024"/>
              <a:gd name="connsiteX5" fmla="*/ 1080504 w 1431194"/>
              <a:gd name="connsiteY5" fmla="*/ 1213092 h 1450024"/>
              <a:gd name="connsiteX6" fmla="*/ 995201 w 1431194"/>
              <a:gd name="connsiteY6" fmla="*/ 1450024 h 1450024"/>
              <a:gd name="connsiteX7" fmla="*/ 454949 w 1431194"/>
              <a:gd name="connsiteY7" fmla="*/ 1431070 h 1450024"/>
              <a:gd name="connsiteX8" fmla="*/ 454949 w 1431194"/>
              <a:gd name="connsiteY8" fmla="*/ 1118319 h 1450024"/>
              <a:gd name="connsiteX9" fmla="*/ 0 w 1431194"/>
              <a:gd name="connsiteY9" fmla="*/ 1108842 h 1450024"/>
              <a:gd name="connsiteX10" fmla="*/ 18956 w 1431194"/>
              <a:gd name="connsiteY10" fmla="*/ 815046 h 1450024"/>
              <a:gd name="connsiteX11" fmla="*/ 388602 w 1431194"/>
              <a:gd name="connsiteY11" fmla="*/ 824524 h 1450024"/>
              <a:gd name="connsiteX12" fmla="*/ 369646 w 1431194"/>
              <a:gd name="connsiteY12" fmla="*/ 530728 h 1450024"/>
              <a:gd name="connsiteX13" fmla="*/ 85303 w 1431194"/>
              <a:gd name="connsiteY13" fmla="*/ 388569 h 1450024"/>
              <a:gd name="connsiteX14" fmla="*/ 113737 w 1431194"/>
              <a:gd name="connsiteY14" fmla="*/ 0 h 1450024"/>
              <a:gd name="connsiteX15" fmla="*/ 116055 w 1431194"/>
              <a:gd name="connsiteY15" fmla="*/ 75817 h 1450024"/>
              <a:gd name="connsiteX16" fmla="*/ 89855 w 1431194"/>
              <a:gd name="connsiteY16" fmla="*/ 85296 h 1450024"/>
              <a:gd name="connsiteX0" fmla="*/ 113944 w 1431194"/>
              <a:gd name="connsiteY0" fmla="*/ 0 h 1383683"/>
              <a:gd name="connsiteX1" fmla="*/ 976245 w 1431194"/>
              <a:gd name="connsiteY1" fmla="*/ 18954 h 1383683"/>
              <a:gd name="connsiteX2" fmla="*/ 957288 w 1431194"/>
              <a:gd name="connsiteY2" fmla="*/ 312750 h 1383683"/>
              <a:gd name="connsiteX3" fmla="*/ 1364847 w 1431194"/>
              <a:gd name="connsiteY3" fmla="*/ 322228 h 1383683"/>
              <a:gd name="connsiteX4" fmla="*/ 1431194 w 1431194"/>
              <a:gd name="connsiteY4" fmla="*/ 1137274 h 1383683"/>
              <a:gd name="connsiteX5" fmla="*/ 1080504 w 1431194"/>
              <a:gd name="connsiteY5" fmla="*/ 1146751 h 1383683"/>
              <a:gd name="connsiteX6" fmla="*/ 995201 w 1431194"/>
              <a:gd name="connsiteY6" fmla="*/ 1383683 h 1383683"/>
              <a:gd name="connsiteX7" fmla="*/ 454949 w 1431194"/>
              <a:gd name="connsiteY7" fmla="*/ 1364729 h 1383683"/>
              <a:gd name="connsiteX8" fmla="*/ 454949 w 1431194"/>
              <a:gd name="connsiteY8" fmla="*/ 1051978 h 1383683"/>
              <a:gd name="connsiteX9" fmla="*/ 0 w 1431194"/>
              <a:gd name="connsiteY9" fmla="*/ 1042501 h 1383683"/>
              <a:gd name="connsiteX10" fmla="*/ 18956 w 1431194"/>
              <a:gd name="connsiteY10" fmla="*/ 748705 h 1383683"/>
              <a:gd name="connsiteX11" fmla="*/ 388602 w 1431194"/>
              <a:gd name="connsiteY11" fmla="*/ 758183 h 1383683"/>
              <a:gd name="connsiteX12" fmla="*/ 369646 w 1431194"/>
              <a:gd name="connsiteY12" fmla="*/ 464387 h 1383683"/>
              <a:gd name="connsiteX13" fmla="*/ 85303 w 1431194"/>
              <a:gd name="connsiteY13" fmla="*/ 322228 h 1383683"/>
              <a:gd name="connsiteX14" fmla="*/ 113737 w 1431194"/>
              <a:gd name="connsiteY14" fmla="*/ 9477 h 1383683"/>
              <a:gd name="connsiteX15" fmla="*/ 116055 w 1431194"/>
              <a:gd name="connsiteY15" fmla="*/ 9476 h 1383683"/>
              <a:gd name="connsiteX16" fmla="*/ 89855 w 1431194"/>
              <a:gd name="connsiteY16" fmla="*/ 18955 h 138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1194" h="1383683">
                <a:moveTo>
                  <a:pt x="113944" y="0"/>
                </a:moveTo>
                <a:lnTo>
                  <a:pt x="976245" y="18954"/>
                </a:lnTo>
                <a:lnTo>
                  <a:pt x="957288" y="312750"/>
                </a:lnTo>
                <a:lnTo>
                  <a:pt x="1364847" y="322228"/>
                </a:lnTo>
                <a:lnTo>
                  <a:pt x="1431194" y="1137274"/>
                </a:lnTo>
                <a:lnTo>
                  <a:pt x="1080504" y="1146751"/>
                </a:lnTo>
                <a:lnTo>
                  <a:pt x="995201" y="1383683"/>
                </a:lnTo>
                <a:lnTo>
                  <a:pt x="454949" y="1364729"/>
                </a:lnTo>
                <a:lnTo>
                  <a:pt x="454949" y="1051978"/>
                </a:lnTo>
                <a:lnTo>
                  <a:pt x="0" y="1042501"/>
                </a:lnTo>
                <a:lnTo>
                  <a:pt x="18956" y="748705"/>
                </a:lnTo>
                <a:lnTo>
                  <a:pt x="388602" y="758183"/>
                </a:lnTo>
                <a:lnTo>
                  <a:pt x="369646" y="464387"/>
                </a:lnTo>
                <a:lnTo>
                  <a:pt x="85303" y="322228"/>
                </a:lnTo>
                <a:lnTo>
                  <a:pt x="113737" y="9477"/>
                </a:lnTo>
                <a:cubicBezTo>
                  <a:pt x="114510" y="34749"/>
                  <a:pt x="115282" y="-15796"/>
                  <a:pt x="116055" y="9476"/>
                </a:cubicBezTo>
                <a:lnTo>
                  <a:pt x="89855" y="18955"/>
                </a:lnTo>
              </a:path>
            </a:pathLst>
          </a:custGeom>
          <a:solidFill>
            <a:schemeClr val="bg1"/>
          </a:solidFill>
          <a:ln w="12700" cmpd="sng">
            <a:solidFill>
              <a:schemeClr val="accent1">
                <a:lumMod val="75000"/>
              </a:schemeClr>
            </a:solidFill>
          </a:ln>
        </p:spPr>
        <p:txBody>
          <a:bodyPr/>
          <a:lstStyle/>
          <a:p>
            <a:pPr algn="l" defTabSz="914400">
              <a:lnSpc>
                <a:spcPct val="90000"/>
              </a:lnSpc>
              <a:buClrTx/>
              <a:buSzTx/>
              <a:buFontTx/>
              <a:buNone/>
              <a:defRPr/>
            </a:pPr>
            <a:endParaRPr lang="en-US" sz="2400">
              <a:latin typeface="Arial" charset="0"/>
              <a:ea typeface="ＭＳ Ｐゴシック" charset="0"/>
              <a:cs typeface="ＭＳ Ｐゴシック" charset="0"/>
            </a:endParaRPr>
          </a:p>
        </p:txBody>
      </p:sp>
      <p:sp>
        <p:nvSpPr>
          <p:cNvPr id="29" name="Freeform 28"/>
          <p:cNvSpPr/>
          <p:nvPr/>
        </p:nvSpPr>
        <p:spPr>
          <a:xfrm>
            <a:off x="6237417" y="3331994"/>
            <a:ext cx="1218384" cy="1651127"/>
          </a:xfrm>
          <a:custGeom>
            <a:avLst/>
            <a:gdLst>
              <a:gd name="connsiteX0" fmla="*/ 37912 w 1582843"/>
              <a:gd name="connsiteY0" fmla="*/ 236932 h 1620615"/>
              <a:gd name="connsiteX1" fmla="*/ 976245 w 1582843"/>
              <a:gd name="connsiteY1" fmla="*/ 255886 h 1620615"/>
              <a:gd name="connsiteX2" fmla="*/ 957288 w 1582843"/>
              <a:gd name="connsiteY2" fmla="*/ 549682 h 1620615"/>
              <a:gd name="connsiteX3" fmla="*/ 1364847 w 1582843"/>
              <a:gd name="connsiteY3" fmla="*/ 559160 h 1620615"/>
              <a:gd name="connsiteX4" fmla="*/ 1431194 w 1582843"/>
              <a:gd name="connsiteY4" fmla="*/ 1374206 h 1620615"/>
              <a:gd name="connsiteX5" fmla="*/ 1080504 w 1582843"/>
              <a:gd name="connsiteY5" fmla="*/ 1383683 h 1620615"/>
              <a:gd name="connsiteX6" fmla="*/ 995201 w 1582843"/>
              <a:gd name="connsiteY6" fmla="*/ 1620615 h 1620615"/>
              <a:gd name="connsiteX7" fmla="*/ 454949 w 1582843"/>
              <a:gd name="connsiteY7" fmla="*/ 1601661 h 1620615"/>
              <a:gd name="connsiteX8" fmla="*/ 454949 w 1582843"/>
              <a:gd name="connsiteY8" fmla="*/ 1288910 h 1620615"/>
              <a:gd name="connsiteX9" fmla="*/ 0 w 1582843"/>
              <a:gd name="connsiteY9" fmla="*/ 1279433 h 1620615"/>
              <a:gd name="connsiteX10" fmla="*/ 18956 w 1582843"/>
              <a:gd name="connsiteY10" fmla="*/ 985637 h 1620615"/>
              <a:gd name="connsiteX11" fmla="*/ 388602 w 1582843"/>
              <a:gd name="connsiteY11" fmla="*/ 995115 h 1620615"/>
              <a:gd name="connsiteX12" fmla="*/ 369646 w 1582843"/>
              <a:gd name="connsiteY12" fmla="*/ 701319 h 1620615"/>
              <a:gd name="connsiteX13" fmla="*/ 85303 w 1582843"/>
              <a:gd name="connsiteY13" fmla="*/ 559160 h 1620615"/>
              <a:gd name="connsiteX14" fmla="*/ 113737 w 1582843"/>
              <a:gd name="connsiteY14" fmla="*/ 170591 h 1620615"/>
              <a:gd name="connsiteX15" fmla="*/ 530774 w 1582843"/>
              <a:gd name="connsiteY15" fmla="*/ 0 h 1620615"/>
              <a:gd name="connsiteX16" fmla="*/ 1582843 w 1582843"/>
              <a:gd name="connsiteY16" fmla="*/ 132682 h 1620615"/>
              <a:gd name="connsiteX0" fmla="*/ 37912 w 1431194"/>
              <a:gd name="connsiteY0" fmla="*/ 246409 h 1630092"/>
              <a:gd name="connsiteX1" fmla="*/ 976245 w 1431194"/>
              <a:gd name="connsiteY1" fmla="*/ 265363 h 1630092"/>
              <a:gd name="connsiteX2" fmla="*/ 957288 w 1431194"/>
              <a:gd name="connsiteY2" fmla="*/ 559159 h 1630092"/>
              <a:gd name="connsiteX3" fmla="*/ 1364847 w 1431194"/>
              <a:gd name="connsiteY3" fmla="*/ 568637 h 1630092"/>
              <a:gd name="connsiteX4" fmla="*/ 1431194 w 1431194"/>
              <a:gd name="connsiteY4" fmla="*/ 1383683 h 1630092"/>
              <a:gd name="connsiteX5" fmla="*/ 1080504 w 1431194"/>
              <a:gd name="connsiteY5" fmla="*/ 1393160 h 1630092"/>
              <a:gd name="connsiteX6" fmla="*/ 995201 w 1431194"/>
              <a:gd name="connsiteY6" fmla="*/ 1630092 h 1630092"/>
              <a:gd name="connsiteX7" fmla="*/ 454949 w 1431194"/>
              <a:gd name="connsiteY7" fmla="*/ 1611138 h 1630092"/>
              <a:gd name="connsiteX8" fmla="*/ 454949 w 1431194"/>
              <a:gd name="connsiteY8" fmla="*/ 1298387 h 1630092"/>
              <a:gd name="connsiteX9" fmla="*/ 0 w 1431194"/>
              <a:gd name="connsiteY9" fmla="*/ 1288910 h 1630092"/>
              <a:gd name="connsiteX10" fmla="*/ 18956 w 1431194"/>
              <a:gd name="connsiteY10" fmla="*/ 995114 h 1630092"/>
              <a:gd name="connsiteX11" fmla="*/ 388602 w 1431194"/>
              <a:gd name="connsiteY11" fmla="*/ 1004592 h 1630092"/>
              <a:gd name="connsiteX12" fmla="*/ 369646 w 1431194"/>
              <a:gd name="connsiteY12" fmla="*/ 710796 h 1630092"/>
              <a:gd name="connsiteX13" fmla="*/ 85303 w 1431194"/>
              <a:gd name="connsiteY13" fmla="*/ 568637 h 1630092"/>
              <a:gd name="connsiteX14" fmla="*/ 113737 w 1431194"/>
              <a:gd name="connsiteY14" fmla="*/ 180068 h 1630092"/>
              <a:gd name="connsiteX15" fmla="*/ 530774 w 1431194"/>
              <a:gd name="connsiteY15" fmla="*/ 9477 h 1630092"/>
              <a:gd name="connsiteX16" fmla="*/ 539134 w 1431194"/>
              <a:gd name="connsiteY16" fmla="*/ 0 h 1630092"/>
              <a:gd name="connsiteX0" fmla="*/ 37912 w 1431194"/>
              <a:gd name="connsiteY0" fmla="*/ 236932 h 1620615"/>
              <a:gd name="connsiteX1" fmla="*/ 976245 w 1431194"/>
              <a:gd name="connsiteY1" fmla="*/ 255886 h 1620615"/>
              <a:gd name="connsiteX2" fmla="*/ 957288 w 1431194"/>
              <a:gd name="connsiteY2" fmla="*/ 549682 h 1620615"/>
              <a:gd name="connsiteX3" fmla="*/ 1364847 w 1431194"/>
              <a:gd name="connsiteY3" fmla="*/ 559160 h 1620615"/>
              <a:gd name="connsiteX4" fmla="*/ 1431194 w 1431194"/>
              <a:gd name="connsiteY4" fmla="*/ 1374206 h 1620615"/>
              <a:gd name="connsiteX5" fmla="*/ 1080504 w 1431194"/>
              <a:gd name="connsiteY5" fmla="*/ 1383683 h 1620615"/>
              <a:gd name="connsiteX6" fmla="*/ 995201 w 1431194"/>
              <a:gd name="connsiteY6" fmla="*/ 1620615 h 1620615"/>
              <a:gd name="connsiteX7" fmla="*/ 454949 w 1431194"/>
              <a:gd name="connsiteY7" fmla="*/ 1601661 h 1620615"/>
              <a:gd name="connsiteX8" fmla="*/ 454949 w 1431194"/>
              <a:gd name="connsiteY8" fmla="*/ 1288910 h 1620615"/>
              <a:gd name="connsiteX9" fmla="*/ 0 w 1431194"/>
              <a:gd name="connsiteY9" fmla="*/ 1279433 h 1620615"/>
              <a:gd name="connsiteX10" fmla="*/ 18956 w 1431194"/>
              <a:gd name="connsiteY10" fmla="*/ 985637 h 1620615"/>
              <a:gd name="connsiteX11" fmla="*/ 388602 w 1431194"/>
              <a:gd name="connsiteY11" fmla="*/ 995115 h 1620615"/>
              <a:gd name="connsiteX12" fmla="*/ 369646 w 1431194"/>
              <a:gd name="connsiteY12" fmla="*/ 701319 h 1620615"/>
              <a:gd name="connsiteX13" fmla="*/ 85303 w 1431194"/>
              <a:gd name="connsiteY13" fmla="*/ 559160 h 1620615"/>
              <a:gd name="connsiteX14" fmla="*/ 113737 w 1431194"/>
              <a:gd name="connsiteY14" fmla="*/ 170591 h 1620615"/>
              <a:gd name="connsiteX15" fmla="*/ 530774 w 1431194"/>
              <a:gd name="connsiteY15" fmla="*/ 0 h 1620615"/>
              <a:gd name="connsiteX16" fmla="*/ 89855 w 1431194"/>
              <a:gd name="connsiteY16" fmla="*/ 189546 h 1620615"/>
              <a:gd name="connsiteX0" fmla="*/ 37912 w 1431194"/>
              <a:gd name="connsiteY0" fmla="*/ 66341 h 1450024"/>
              <a:gd name="connsiteX1" fmla="*/ 976245 w 1431194"/>
              <a:gd name="connsiteY1" fmla="*/ 85295 h 1450024"/>
              <a:gd name="connsiteX2" fmla="*/ 957288 w 1431194"/>
              <a:gd name="connsiteY2" fmla="*/ 379091 h 1450024"/>
              <a:gd name="connsiteX3" fmla="*/ 1364847 w 1431194"/>
              <a:gd name="connsiteY3" fmla="*/ 388569 h 1450024"/>
              <a:gd name="connsiteX4" fmla="*/ 1431194 w 1431194"/>
              <a:gd name="connsiteY4" fmla="*/ 1203615 h 1450024"/>
              <a:gd name="connsiteX5" fmla="*/ 1080504 w 1431194"/>
              <a:gd name="connsiteY5" fmla="*/ 1213092 h 1450024"/>
              <a:gd name="connsiteX6" fmla="*/ 995201 w 1431194"/>
              <a:gd name="connsiteY6" fmla="*/ 1450024 h 1450024"/>
              <a:gd name="connsiteX7" fmla="*/ 454949 w 1431194"/>
              <a:gd name="connsiteY7" fmla="*/ 1431070 h 1450024"/>
              <a:gd name="connsiteX8" fmla="*/ 454949 w 1431194"/>
              <a:gd name="connsiteY8" fmla="*/ 1118319 h 1450024"/>
              <a:gd name="connsiteX9" fmla="*/ 0 w 1431194"/>
              <a:gd name="connsiteY9" fmla="*/ 1108842 h 1450024"/>
              <a:gd name="connsiteX10" fmla="*/ 18956 w 1431194"/>
              <a:gd name="connsiteY10" fmla="*/ 815046 h 1450024"/>
              <a:gd name="connsiteX11" fmla="*/ 388602 w 1431194"/>
              <a:gd name="connsiteY11" fmla="*/ 824524 h 1450024"/>
              <a:gd name="connsiteX12" fmla="*/ 369646 w 1431194"/>
              <a:gd name="connsiteY12" fmla="*/ 530728 h 1450024"/>
              <a:gd name="connsiteX13" fmla="*/ 85303 w 1431194"/>
              <a:gd name="connsiteY13" fmla="*/ 388569 h 1450024"/>
              <a:gd name="connsiteX14" fmla="*/ 113737 w 1431194"/>
              <a:gd name="connsiteY14" fmla="*/ 0 h 1450024"/>
              <a:gd name="connsiteX15" fmla="*/ 81495 w 1431194"/>
              <a:gd name="connsiteY15" fmla="*/ 18954 h 1450024"/>
              <a:gd name="connsiteX16" fmla="*/ 89855 w 1431194"/>
              <a:gd name="connsiteY16" fmla="*/ 18955 h 1450024"/>
              <a:gd name="connsiteX0" fmla="*/ 37912 w 1431194"/>
              <a:gd name="connsiteY0" fmla="*/ 66341 h 1450024"/>
              <a:gd name="connsiteX1" fmla="*/ 976245 w 1431194"/>
              <a:gd name="connsiteY1" fmla="*/ 85295 h 1450024"/>
              <a:gd name="connsiteX2" fmla="*/ 957288 w 1431194"/>
              <a:gd name="connsiteY2" fmla="*/ 379091 h 1450024"/>
              <a:gd name="connsiteX3" fmla="*/ 1364847 w 1431194"/>
              <a:gd name="connsiteY3" fmla="*/ 388569 h 1450024"/>
              <a:gd name="connsiteX4" fmla="*/ 1431194 w 1431194"/>
              <a:gd name="connsiteY4" fmla="*/ 1203615 h 1450024"/>
              <a:gd name="connsiteX5" fmla="*/ 1080504 w 1431194"/>
              <a:gd name="connsiteY5" fmla="*/ 1213092 h 1450024"/>
              <a:gd name="connsiteX6" fmla="*/ 995201 w 1431194"/>
              <a:gd name="connsiteY6" fmla="*/ 1450024 h 1450024"/>
              <a:gd name="connsiteX7" fmla="*/ 454949 w 1431194"/>
              <a:gd name="connsiteY7" fmla="*/ 1431070 h 1450024"/>
              <a:gd name="connsiteX8" fmla="*/ 454949 w 1431194"/>
              <a:gd name="connsiteY8" fmla="*/ 1118319 h 1450024"/>
              <a:gd name="connsiteX9" fmla="*/ 0 w 1431194"/>
              <a:gd name="connsiteY9" fmla="*/ 1108842 h 1450024"/>
              <a:gd name="connsiteX10" fmla="*/ 18956 w 1431194"/>
              <a:gd name="connsiteY10" fmla="*/ 815046 h 1450024"/>
              <a:gd name="connsiteX11" fmla="*/ 388602 w 1431194"/>
              <a:gd name="connsiteY11" fmla="*/ 824524 h 1450024"/>
              <a:gd name="connsiteX12" fmla="*/ 369646 w 1431194"/>
              <a:gd name="connsiteY12" fmla="*/ 530728 h 1450024"/>
              <a:gd name="connsiteX13" fmla="*/ 85303 w 1431194"/>
              <a:gd name="connsiteY13" fmla="*/ 388569 h 1450024"/>
              <a:gd name="connsiteX14" fmla="*/ 113737 w 1431194"/>
              <a:gd name="connsiteY14" fmla="*/ 0 h 1450024"/>
              <a:gd name="connsiteX15" fmla="*/ 81495 w 1431194"/>
              <a:gd name="connsiteY15" fmla="*/ 18954 h 1450024"/>
              <a:gd name="connsiteX16" fmla="*/ 89855 w 1431194"/>
              <a:gd name="connsiteY16" fmla="*/ 85296 h 1450024"/>
              <a:gd name="connsiteX0" fmla="*/ 37912 w 1431194"/>
              <a:gd name="connsiteY0" fmla="*/ 66341 h 1450024"/>
              <a:gd name="connsiteX1" fmla="*/ 976245 w 1431194"/>
              <a:gd name="connsiteY1" fmla="*/ 85295 h 1450024"/>
              <a:gd name="connsiteX2" fmla="*/ 957288 w 1431194"/>
              <a:gd name="connsiteY2" fmla="*/ 379091 h 1450024"/>
              <a:gd name="connsiteX3" fmla="*/ 1364847 w 1431194"/>
              <a:gd name="connsiteY3" fmla="*/ 388569 h 1450024"/>
              <a:gd name="connsiteX4" fmla="*/ 1431194 w 1431194"/>
              <a:gd name="connsiteY4" fmla="*/ 1203615 h 1450024"/>
              <a:gd name="connsiteX5" fmla="*/ 1080504 w 1431194"/>
              <a:gd name="connsiteY5" fmla="*/ 1213092 h 1450024"/>
              <a:gd name="connsiteX6" fmla="*/ 995201 w 1431194"/>
              <a:gd name="connsiteY6" fmla="*/ 1450024 h 1450024"/>
              <a:gd name="connsiteX7" fmla="*/ 454949 w 1431194"/>
              <a:gd name="connsiteY7" fmla="*/ 1431070 h 1450024"/>
              <a:gd name="connsiteX8" fmla="*/ 454949 w 1431194"/>
              <a:gd name="connsiteY8" fmla="*/ 1118319 h 1450024"/>
              <a:gd name="connsiteX9" fmla="*/ 0 w 1431194"/>
              <a:gd name="connsiteY9" fmla="*/ 1108842 h 1450024"/>
              <a:gd name="connsiteX10" fmla="*/ 18956 w 1431194"/>
              <a:gd name="connsiteY10" fmla="*/ 815046 h 1450024"/>
              <a:gd name="connsiteX11" fmla="*/ 388602 w 1431194"/>
              <a:gd name="connsiteY11" fmla="*/ 824524 h 1450024"/>
              <a:gd name="connsiteX12" fmla="*/ 369646 w 1431194"/>
              <a:gd name="connsiteY12" fmla="*/ 530728 h 1450024"/>
              <a:gd name="connsiteX13" fmla="*/ 85303 w 1431194"/>
              <a:gd name="connsiteY13" fmla="*/ 388569 h 1450024"/>
              <a:gd name="connsiteX14" fmla="*/ 113737 w 1431194"/>
              <a:gd name="connsiteY14" fmla="*/ 0 h 1450024"/>
              <a:gd name="connsiteX15" fmla="*/ 116055 w 1431194"/>
              <a:gd name="connsiteY15" fmla="*/ 75817 h 1450024"/>
              <a:gd name="connsiteX16" fmla="*/ 89855 w 1431194"/>
              <a:gd name="connsiteY16" fmla="*/ 85296 h 1450024"/>
              <a:gd name="connsiteX0" fmla="*/ 113944 w 1431194"/>
              <a:gd name="connsiteY0" fmla="*/ 66341 h 1450024"/>
              <a:gd name="connsiteX1" fmla="*/ 976245 w 1431194"/>
              <a:gd name="connsiteY1" fmla="*/ 85295 h 1450024"/>
              <a:gd name="connsiteX2" fmla="*/ 957288 w 1431194"/>
              <a:gd name="connsiteY2" fmla="*/ 379091 h 1450024"/>
              <a:gd name="connsiteX3" fmla="*/ 1364847 w 1431194"/>
              <a:gd name="connsiteY3" fmla="*/ 388569 h 1450024"/>
              <a:gd name="connsiteX4" fmla="*/ 1431194 w 1431194"/>
              <a:gd name="connsiteY4" fmla="*/ 1203615 h 1450024"/>
              <a:gd name="connsiteX5" fmla="*/ 1080504 w 1431194"/>
              <a:gd name="connsiteY5" fmla="*/ 1213092 h 1450024"/>
              <a:gd name="connsiteX6" fmla="*/ 995201 w 1431194"/>
              <a:gd name="connsiteY6" fmla="*/ 1450024 h 1450024"/>
              <a:gd name="connsiteX7" fmla="*/ 454949 w 1431194"/>
              <a:gd name="connsiteY7" fmla="*/ 1431070 h 1450024"/>
              <a:gd name="connsiteX8" fmla="*/ 454949 w 1431194"/>
              <a:gd name="connsiteY8" fmla="*/ 1118319 h 1450024"/>
              <a:gd name="connsiteX9" fmla="*/ 0 w 1431194"/>
              <a:gd name="connsiteY9" fmla="*/ 1108842 h 1450024"/>
              <a:gd name="connsiteX10" fmla="*/ 18956 w 1431194"/>
              <a:gd name="connsiteY10" fmla="*/ 815046 h 1450024"/>
              <a:gd name="connsiteX11" fmla="*/ 388602 w 1431194"/>
              <a:gd name="connsiteY11" fmla="*/ 824524 h 1450024"/>
              <a:gd name="connsiteX12" fmla="*/ 369646 w 1431194"/>
              <a:gd name="connsiteY12" fmla="*/ 530728 h 1450024"/>
              <a:gd name="connsiteX13" fmla="*/ 85303 w 1431194"/>
              <a:gd name="connsiteY13" fmla="*/ 388569 h 1450024"/>
              <a:gd name="connsiteX14" fmla="*/ 113737 w 1431194"/>
              <a:gd name="connsiteY14" fmla="*/ 0 h 1450024"/>
              <a:gd name="connsiteX15" fmla="*/ 116055 w 1431194"/>
              <a:gd name="connsiteY15" fmla="*/ 75817 h 1450024"/>
              <a:gd name="connsiteX16" fmla="*/ 89855 w 1431194"/>
              <a:gd name="connsiteY16" fmla="*/ 85296 h 1450024"/>
              <a:gd name="connsiteX0" fmla="*/ 113944 w 1431194"/>
              <a:gd name="connsiteY0" fmla="*/ 0 h 1383683"/>
              <a:gd name="connsiteX1" fmla="*/ 976245 w 1431194"/>
              <a:gd name="connsiteY1" fmla="*/ 18954 h 1383683"/>
              <a:gd name="connsiteX2" fmla="*/ 957288 w 1431194"/>
              <a:gd name="connsiteY2" fmla="*/ 312750 h 1383683"/>
              <a:gd name="connsiteX3" fmla="*/ 1364847 w 1431194"/>
              <a:gd name="connsiteY3" fmla="*/ 322228 h 1383683"/>
              <a:gd name="connsiteX4" fmla="*/ 1431194 w 1431194"/>
              <a:gd name="connsiteY4" fmla="*/ 1137274 h 1383683"/>
              <a:gd name="connsiteX5" fmla="*/ 1080504 w 1431194"/>
              <a:gd name="connsiteY5" fmla="*/ 1146751 h 1383683"/>
              <a:gd name="connsiteX6" fmla="*/ 995201 w 1431194"/>
              <a:gd name="connsiteY6" fmla="*/ 1383683 h 1383683"/>
              <a:gd name="connsiteX7" fmla="*/ 454949 w 1431194"/>
              <a:gd name="connsiteY7" fmla="*/ 1364729 h 1383683"/>
              <a:gd name="connsiteX8" fmla="*/ 454949 w 1431194"/>
              <a:gd name="connsiteY8" fmla="*/ 1051978 h 1383683"/>
              <a:gd name="connsiteX9" fmla="*/ 0 w 1431194"/>
              <a:gd name="connsiteY9" fmla="*/ 1042501 h 1383683"/>
              <a:gd name="connsiteX10" fmla="*/ 18956 w 1431194"/>
              <a:gd name="connsiteY10" fmla="*/ 748705 h 1383683"/>
              <a:gd name="connsiteX11" fmla="*/ 388602 w 1431194"/>
              <a:gd name="connsiteY11" fmla="*/ 758183 h 1383683"/>
              <a:gd name="connsiteX12" fmla="*/ 369646 w 1431194"/>
              <a:gd name="connsiteY12" fmla="*/ 464387 h 1383683"/>
              <a:gd name="connsiteX13" fmla="*/ 85303 w 1431194"/>
              <a:gd name="connsiteY13" fmla="*/ 322228 h 1383683"/>
              <a:gd name="connsiteX14" fmla="*/ 113737 w 1431194"/>
              <a:gd name="connsiteY14" fmla="*/ 9477 h 1383683"/>
              <a:gd name="connsiteX15" fmla="*/ 116055 w 1431194"/>
              <a:gd name="connsiteY15" fmla="*/ 9476 h 1383683"/>
              <a:gd name="connsiteX16" fmla="*/ 89855 w 1431194"/>
              <a:gd name="connsiteY16" fmla="*/ 18955 h 1383683"/>
              <a:gd name="connsiteX0" fmla="*/ 113944 w 1431194"/>
              <a:gd name="connsiteY0" fmla="*/ 362060 h 1745743"/>
              <a:gd name="connsiteX1" fmla="*/ 976245 w 1431194"/>
              <a:gd name="connsiteY1" fmla="*/ 381014 h 1745743"/>
              <a:gd name="connsiteX2" fmla="*/ 957288 w 1431194"/>
              <a:gd name="connsiteY2" fmla="*/ 674810 h 1745743"/>
              <a:gd name="connsiteX3" fmla="*/ 1364847 w 1431194"/>
              <a:gd name="connsiteY3" fmla="*/ 684288 h 1745743"/>
              <a:gd name="connsiteX4" fmla="*/ 1431194 w 1431194"/>
              <a:gd name="connsiteY4" fmla="*/ 1499334 h 1745743"/>
              <a:gd name="connsiteX5" fmla="*/ 1080504 w 1431194"/>
              <a:gd name="connsiteY5" fmla="*/ 1508811 h 1745743"/>
              <a:gd name="connsiteX6" fmla="*/ 995201 w 1431194"/>
              <a:gd name="connsiteY6" fmla="*/ 1745743 h 1745743"/>
              <a:gd name="connsiteX7" fmla="*/ 454949 w 1431194"/>
              <a:gd name="connsiteY7" fmla="*/ 1726789 h 1745743"/>
              <a:gd name="connsiteX8" fmla="*/ 454949 w 1431194"/>
              <a:gd name="connsiteY8" fmla="*/ 1414038 h 1745743"/>
              <a:gd name="connsiteX9" fmla="*/ 0 w 1431194"/>
              <a:gd name="connsiteY9" fmla="*/ 1404561 h 1745743"/>
              <a:gd name="connsiteX10" fmla="*/ 18956 w 1431194"/>
              <a:gd name="connsiteY10" fmla="*/ 1110765 h 1745743"/>
              <a:gd name="connsiteX11" fmla="*/ 388602 w 1431194"/>
              <a:gd name="connsiteY11" fmla="*/ 1120243 h 1745743"/>
              <a:gd name="connsiteX12" fmla="*/ 369646 w 1431194"/>
              <a:gd name="connsiteY12" fmla="*/ 826447 h 1745743"/>
              <a:gd name="connsiteX13" fmla="*/ 85303 w 1431194"/>
              <a:gd name="connsiteY13" fmla="*/ 684288 h 1745743"/>
              <a:gd name="connsiteX14" fmla="*/ 113737 w 1431194"/>
              <a:gd name="connsiteY14" fmla="*/ 371537 h 1745743"/>
              <a:gd name="connsiteX15" fmla="*/ 116055 w 1431194"/>
              <a:gd name="connsiteY15" fmla="*/ 371536 h 1745743"/>
              <a:gd name="connsiteX16" fmla="*/ 156987 w 1431194"/>
              <a:gd name="connsiteY16" fmla="*/ 0 h 1745743"/>
              <a:gd name="connsiteX0" fmla="*/ 113944 w 1431194"/>
              <a:gd name="connsiteY0" fmla="*/ 362060 h 1745743"/>
              <a:gd name="connsiteX1" fmla="*/ 976245 w 1431194"/>
              <a:gd name="connsiteY1" fmla="*/ 381014 h 1745743"/>
              <a:gd name="connsiteX2" fmla="*/ 957288 w 1431194"/>
              <a:gd name="connsiteY2" fmla="*/ 674810 h 1745743"/>
              <a:gd name="connsiteX3" fmla="*/ 1364847 w 1431194"/>
              <a:gd name="connsiteY3" fmla="*/ 684288 h 1745743"/>
              <a:gd name="connsiteX4" fmla="*/ 1431194 w 1431194"/>
              <a:gd name="connsiteY4" fmla="*/ 1499334 h 1745743"/>
              <a:gd name="connsiteX5" fmla="*/ 1080504 w 1431194"/>
              <a:gd name="connsiteY5" fmla="*/ 1508811 h 1745743"/>
              <a:gd name="connsiteX6" fmla="*/ 995201 w 1431194"/>
              <a:gd name="connsiteY6" fmla="*/ 1745743 h 1745743"/>
              <a:gd name="connsiteX7" fmla="*/ 454949 w 1431194"/>
              <a:gd name="connsiteY7" fmla="*/ 1726789 h 1745743"/>
              <a:gd name="connsiteX8" fmla="*/ 454949 w 1431194"/>
              <a:gd name="connsiteY8" fmla="*/ 1414038 h 1745743"/>
              <a:gd name="connsiteX9" fmla="*/ 0 w 1431194"/>
              <a:gd name="connsiteY9" fmla="*/ 1404561 h 1745743"/>
              <a:gd name="connsiteX10" fmla="*/ 18956 w 1431194"/>
              <a:gd name="connsiteY10" fmla="*/ 1110765 h 1745743"/>
              <a:gd name="connsiteX11" fmla="*/ 388602 w 1431194"/>
              <a:gd name="connsiteY11" fmla="*/ 1120243 h 1745743"/>
              <a:gd name="connsiteX12" fmla="*/ 369646 w 1431194"/>
              <a:gd name="connsiteY12" fmla="*/ 826447 h 1745743"/>
              <a:gd name="connsiteX13" fmla="*/ 85303 w 1431194"/>
              <a:gd name="connsiteY13" fmla="*/ 684288 h 1745743"/>
              <a:gd name="connsiteX14" fmla="*/ 113737 w 1431194"/>
              <a:gd name="connsiteY14" fmla="*/ 371537 h 1745743"/>
              <a:gd name="connsiteX15" fmla="*/ 292274 w 1431194"/>
              <a:gd name="connsiteY15" fmla="*/ 371536 h 1745743"/>
              <a:gd name="connsiteX16" fmla="*/ 156987 w 1431194"/>
              <a:gd name="connsiteY16" fmla="*/ 0 h 1745743"/>
              <a:gd name="connsiteX0" fmla="*/ 113944 w 1431194"/>
              <a:gd name="connsiteY0" fmla="*/ 362060 h 1745743"/>
              <a:gd name="connsiteX1" fmla="*/ 976245 w 1431194"/>
              <a:gd name="connsiteY1" fmla="*/ 381014 h 1745743"/>
              <a:gd name="connsiteX2" fmla="*/ 957288 w 1431194"/>
              <a:gd name="connsiteY2" fmla="*/ 674810 h 1745743"/>
              <a:gd name="connsiteX3" fmla="*/ 1364847 w 1431194"/>
              <a:gd name="connsiteY3" fmla="*/ 684288 h 1745743"/>
              <a:gd name="connsiteX4" fmla="*/ 1431194 w 1431194"/>
              <a:gd name="connsiteY4" fmla="*/ 1499334 h 1745743"/>
              <a:gd name="connsiteX5" fmla="*/ 1080504 w 1431194"/>
              <a:gd name="connsiteY5" fmla="*/ 1508811 h 1745743"/>
              <a:gd name="connsiteX6" fmla="*/ 995201 w 1431194"/>
              <a:gd name="connsiteY6" fmla="*/ 1745743 h 1745743"/>
              <a:gd name="connsiteX7" fmla="*/ 454949 w 1431194"/>
              <a:gd name="connsiteY7" fmla="*/ 1726789 h 1745743"/>
              <a:gd name="connsiteX8" fmla="*/ 454949 w 1431194"/>
              <a:gd name="connsiteY8" fmla="*/ 1414038 h 1745743"/>
              <a:gd name="connsiteX9" fmla="*/ 0 w 1431194"/>
              <a:gd name="connsiteY9" fmla="*/ 1404561 h 1745743"/>
              <a:gd name="connsiteX10" fmla="*/ 18956 w 1431194"/>
              <a:gd name="connsiteY10" fmla="*/ 1110765 h 1745743"/>
              <a:gd name="connsiteX11" fmla="*/ 388602 w 1431194"/>
              <a:gd name="connsiteY11" fmla="*/ 1120243 h 1745743"/>
              <a:gd name="connsiteX12" fmla="*/ 369646 w 1431194"/>
              <a:gd name="connsiteY12" fmla="*/ 826447 h 1745743"/>
              <a:gd name="connsiteX13" fmla="*/ 85303 w 1431194"/>
              <a:gd name="connsiteY13" fmla="*/ 684288 h 1745743"/>
              <a:gd name="connsiteX14" fmla="*/ 113737 w 1431194"/>
              <a:gd name="connsiteY14" fmla="*/ 371537 h 1745743"/>
              <a:gd name="connsiteX15" fmla="*/ 292274 w 1431194"/>
              <a:gd name="connsiteY15" fmla="*/ 371536 h 1745743"/>
              <a:gd name="connsiteX16" fmla="*/ 358381 w 1431194"/>
              <a:gd name="connsiteY16" fmla="*/ 0 h 1745743"/>
              <a:gd name="connsiteX0" fmla="*/ 113944 w 1431194"/>
              <a:gd name="connsiteY0" fmla="*/ 362060 h 1745743"/>
              <a:gd name="connsiteX1" fmla="*/ 976245 w 1431194"/>
              <a:gd name="connsiteY1" fmla="*/ 381014 h 1745743"/>
              <a:gd name="connsiteX2" fmla="*/ 957288 w 1431194"/>
              <a:gd name="connsiteY2" fmla="*/ 674810 h 1745743"/>
              <a:gd name="connsiteX3" fmla="*/ 1364847 w 1431194"/>
              <a:gd name="connsiteY3" fmla="*/ 684288 h 1745743"/>
              <a:gd name="connsiteX4" fmla="*/ 1431194 w 1431194"/>
              <a:gd name="connsiteY4" fmla="*/ 1499334 h 1745743"/>
              <a:gd name="connsiteX5" fmla="*/ 1080504 w 1431194"/>
              <a:gd name="connsiteY5" fmla="*/ 1508811 h 1745743"/>
              <a:gd name="connsiteX6" fmla="*/ 995201 w 1431194"/>
              <a:gd name="connsiteY6" fmla="*/ 1745743 h 1745743"/>
              <a:gd name="connsiteX7" fmla="*/ 454949 w 1431194"/>
              <a:gd name="connsiteY7" fmla="*/ 1726789 h 1745743"/>
              <a:gd name="connsiteX8" fmla="*/ 454949 w 1431194"/>
              <a:gd name="connsiteY8" fmla="*/ 1414038 h 1745743"/>
              <a:gd name="connsiteX9" fmla="*/ 0 w 1431194"/>
              <a:gd name="connsiteY9" fmla="*/ 1404561 h 1745743"/>
              <a:gd name="connsiteX10" fmla="*/ 18956 w 1431194"/>
              <a:gd name="connsiteY10" fmla="*/ 1110765 h 1745743"/>
              <a:gd name="connsiteX11" fmla="*/ 388602 w 1431194"/>
              <a:gd name="connsiteY11" fmla="*/ 1120243 h 1745743"/>
              <a:gd name="connsiteX12" fmla="*/ 369646 w 1431194"/>
              <a:gd name="connsiteY12" fmla="*/ 826447 h 1745743"/>
              <a:gd name="connsiteX13" fmla="*/ 85303 w 1431194"/>
              <a:gd name="connsiteY13" fmla="*/ 684288 h 1745743"/>
              <a:gd name="connsiteX14" fmla="*/ 281564 w 1431194"/>
              <a:gd name="connsiteY14" fmla="*/ 371537 h 1745743"/>
              <a:gd name="connsiteX15" fmla="*/ 292274 w 1431194"/>
              <a:gd name="connsiteY15" fmla="*/ 371536 h 1745743"/>
              <a:gd name="connsiteX16" fmla="*/ 358381 w 1431194"/>
              <a:gd name="connsiteY16" fmla="*/ 0 h 1745743"/>
              <a:gd name="connsiteX0" fmla="*/ 113944 w 1431194"/>
              <a:gd name="connsiteY0" fmla="*/ 362060 h 1745743"/>
              <a:gd name="connsiteX1" fmla="*/ 976245 w 1431194"/>
              <a:gd name="connsiteY1" fmla="*/ 381014 h 1745743"/>
              <a:gd name="connsiteX2" fmla="*/ 957288 w 1431194"/>
              <a:gd name="connsiteY2" fmla="*/ 674810 h 1745743"/>
              <a:gd name="connsiteX3" fmla="*/ 1364847 w 1431194"/>
              <a:gd name="connsiteY3" fmla="*/ 684288 h 1745743"/>
              <a:gd name="connsiteX4" fmla="*/ 1431194 w 1431194"/>
              <a:gd name="connsiteY4" fmla="*/ 1499334 h 1745743"/>
              <a:gd name="connsiteX5" fmla="*/ 1080504 w 1431194"/>
              <a:gd name="connsiteY5" fmla="*/ 1508811 h 1745743"/>
              <a:gd name="connsiteX6" fmla="*/ 995201 w 1431194"/>
              <a:gd name="connsiteY6" fmla="*/ 1745743 h 1745743"/>
              <a:gd name="connsiteX7" fmla="*/ 454949 w 1431194"/>
              <a:gd name="connsiteY7" fmla="*/ 1726789 h 1745743"/>
              <a:gd name="connsiteX8" fmla="*/ 454949 w 1431194"/>
              <a:gd name="connsiteY8" fmla="*/ 1414038 h 1745743"/>
              <a:gd name="connsiteX9" fmla="*/ 0 w 1431194"/>
              <a:gd name="connsiteY9" fmla="*/ 1404561 h 1745743"/>
              <a:gd name="connsiteX10" fmla="*/ 18956 w 1431194"/>
              <a:gd name="connsiteY10" fmla="*/ 1110765 h 1745743"/>
              <a:gd name="connsiteX11" fmla="*/ 388602 w 1431194"/>
              <a:gd name="connsiteY11" fmla="*/ 1120243 h 1745743"/>
              <a:gd name="connsiteX12" fmla="*/ 369646 w 1431194"/>
              <a:gd name="connsiteY12" fmla="*/ 826447 h 1745743"/>
              <a:gd name="connsiteX13" fmla="*/ 244739 w 1431194"/>
              <a:gd name="connsiteY13" fmla="*/ 734421 h 1745743"/>
              <a:gd name="connsiteX14" fmla="*/ 281564 w 1431194"/>
              <a:gd name="connsiteY14" fmla="*/ 371537 h 1745743"/>
              <a:gd name="connsiteX15" fmla="*/ 292274 w 1431194"/>
              <a:gd name="connsiteY15" fmla="*/ 371536 h 1745743"/>
              <a:gd name="connsiteX16" fmla="*/ 358381 w 1431194"/>
              <a:gd name="connsiteY16" fmla="*/ 0 h 1745743"/>
              <a:gd name="connsiteX0" fmla="*/ 466382 w 1431194"/>
              <a:gd name="connsiteY0" fmla="*/ 241739 h 1745743"/>
              <a:gd name="connsiteX1" fmla="*/ 976245 w 1431194"/>
              <a:gd name="connsiteY1" fmla="*/ 381014 h 1745743"/>
              <a:gd name="connsiteX2" fmla="*/ 957288 w 1431194"/>
              <a:gd name="connsiteY2" fmla="*/ 674810 h 1745743"/>
              <a:gd name="connsiteX3" fmla="*/ 1364847 w 1431194"/>
              <a:gd name="connsiteY3" fmla="*/ 684288 h 1745743"/>
              <a:gd name="connsiteX4" fmla="*/ 1431194 w 1431194"/>
              <a:gd name="connsiteY4" fmla="*/ 1499334 h 1745743"/>
              <a:gd name="connsiteX5" fmla="*/ 1080504 w 1431194"/>
              <a:gd name="connsiteY5" fmla="*/ 1508811 h 1745743"/>
              <a:gd name="connsiteX6" fmla="*/ 995201 w 1431194"/>
              <a:gd name="connsiteY6" fmla="*/ 1745743 h 1745743"/>
              <a:gd name="connsiteX7" fmla="*/ 454949 w 1431194"/>
              <a:gd name="connsiteY7" fmla="*/ 1726789 h 1745743"/>
              <a:gd name="connsiteX8" fmla="*/ 454949 w 1431194"/>
              <a:gd name="connsiteY8" fmla="*/ 1414038 h 1745743"/>
              <a:gd name="connsiteX9" fmla="*/ 0 w 1431194"/>
              <a:gd name="connsiteY9" fmla="*/ 1404561 h 1745743"/>
              <a:gd name="connsiteX10" fmla="*/ 18956 w 1431194"/>
              <a:gd name="connsiteY10" fmla="*/ 1110765 h 1745743"/>
              <a:gd name="connsiteX11" fmla="*/ 388602 w 1431194"/>
              <a:gd name="connsiteY11" fmla="*/ 1120243 h 1745743"/>
              <a:gd name="connsiteX12" fmla="*/ 369646 w 1431194"/>
              <a:gd name="connsiteY12" fmla="*/ 826447 h 1745743"/>
              <a:gd name="connsiteX13" fmla="*/ 244739 w 1431194"/>
              <a:gd name="connsiteY13" fmla="*/ 734421 h 1745743"/>
              <a:gd name="connsiteX14" fmla="*/ 281564 w 1431194"/>
              <a:gd name="connsiteY14" fmla="*/ 371537 h 1745743"/>
              <a:gd name="connsiteX15" fmla="*/ 292274 w 1431194"/>
              <a:gd name="connsiteY15" fmla="*/ 371536 h 1745743"/>
              <a:gd name="connsiteX16" fmla="*/ 358381 w 1431194"/>
              <a:gd name="connsiteY16" fmla="*/ 0 h 1745743"/>
              <a:gd name="connsiteX0" fmla="*/ 1020214 w 1431194"/>
              <a:gd name="connsiteY0" fmla="*/ 0 h 1754671"/>
              <a:gd name="connsiteX1" fmla="*/ 976245 w 1431194"/>
              <a:gd name="connsiteY1" fmla="*/ 389942 h 1754671"/>
              <a:gd name="connsiteX2" fmla="*/ 957288 w 1431194"/>
              <a:gd name="connsiteY2" fmla="*/ 683738 h 1754671"/>
              <a:gd name="connsiteX3" fmla="*/ 1364847 w 1431194"/>
              <a:gd name="connsiteY3" fmla="*/ 693216 h 1754671"/>
              <a:gd name="connsiteX4" fmla="*/ 1431194 w 1431194"/>
              <a:gd name="connsiteY4" fmla="*/ 1508262 h 1754671"/>
              <a:gd name="connsiteX5" fmla="*/ 1080504 w 1431194"/>
              <a:gd name="connsiteY5" fmla="*/ 1517739 h 1754671"/>
              <a:gd name="connsiteX6" fmla="*/ 995201 w 1431194"/>
              <a:gd name="connsiteY6" fmla="*/ 1754671 h 1754671"/>
              <a:gd name="connsiteX7" fmla="*/ 454949 w 1431194"/>
              <a:gd name="connsiteY7" fmla="*/ 1735717 h 1754671"/>
              <a:gd name="connsiteX8" fmla="*/ 454949 w 1431194"/>
              <a:gd name="connsiteY8" fmla="*/ 1422966 h 1754671"/>
              <a:gd name="connsiteX9" fmla="*/ 0 w 1431194"/>
              <a:gd name="connsiteY9" fmla="*/ 1413489 h 1754671"/>
              <a:gd name="connsiteX10" fmla="*/ 18956 w 1431194"/>
              <a:gd name="connsiteY10" fmla="*/ 1119693 h 1754671"/>
              <a:gd name="connsiteX11" fmla="*/ 388602 w 1431194"/>
              <a:gd name="connsiteY11" fmla="*/ 1129171 h 1754671"/>
              <a:gd name="connsiteX12" fmla="*/ 369646 w 1431194"/>
              <a:gd name="connsiteY12" fmla="*/ 835375 h 1754671"/>
              <a:gd name="connsiteX13" fmla="*/ 244739 w 1431194"/>
              <a:gd name="connsiteY13" fmla="*/ 743349 h 1754671"/>
              <a:gd name="connsiteX14" fmla="*/ 281564 w 1431194"/>
              <a:gd name="connsiteY14" fmla="*/ 380465 h 1754671"/>
              <a:gd name="connsiteX15" fmla="*/ 292274 w 1431194"/>
              <a:gd name="connsiteY15" fmla="*/ 380464 h 1754671"/>
              <a:gd name="connsiteX16" fmla="*/ 358381 w 1431194"/>
              <a:gd name="connsiteY16" fmla="*/ 8928 h 1754671"/>
              <a:gd name="connsiteX0" fmla="*/ 365686 w 1431194"/>
              <a:gd name="connsiteY0" fmla="*/ 0 h 1764697"/>
              <a:gd name="connsiteX1" fmla="*/ 976245 w 1431194"/>
              <a:gd name="connsiteY1" fmla="*/ 399968 h 1764697"/>
              <a:gd name="connsiteX2" fmla="*/ 957288 w 1431194"/>
              <a:gd name="connsiteY2" fmla="*/ 693764 h 1764697"/>
              <a:gd name="connsiteX3" fmla="*/ 1364847 w 1431194"/>
              <a:gd name="connsiteY3" fmla="*/ 703242 h 1764697"/>
              <a:gd name="connsiteX4" fmla="*/ 1431194 w 1431194"/>
              <a:gd name="connsiteY4" fmla="*/ 1518288 h 1764697"/>
              <a:gd name="connsiteX5" fmla="*/ 1080504 w 1431194"/>
              <a:gd name="connsiteY5" fmla="*/ 1527765 h 1764697"/>
              <a:gd name="connsiteX6" fmla="*/ 995201 w 1431194"/>
              <a:gd name="connsiteY6" fmla="*/ 1764697 h 1764697"/>
              <a:gd name="connsiteX7" fmla="*/ 454949 w 1431194"/>
              <a:gd name="connsiteY7" fmla="*/ 1745743 h 1764697"/>
              <a:gd name="connsiteX8" fmla="*/ 454949 w 1431194"/>
              <a:gd name="connsiteY8" fmla="*/ 1432992 h 1764697"/>
              <a:gd name="connsiteX9" fmla="*/ 0 w 1431194"/>
              <a:gd name="connsiteY9" fmla="*/ 1423515 h 1764697"/>
              <a:gd name="connsiteX10" fmla="*/ 18956 w 1431194"/>
              <a:gd name="connsiteY10" fmla="*/ 1129719 h 1764697"/>
              <a:gd name="connsiteX11" fmla="*/ 388602 w 1431194"/>
              <a:gd name="connsiteY11" fmla="*/ 1139197 h 1764697"/>
              <a:gd name="connsiteX12" fmla="*/ 369646 w 1431194"/>
              <a:gd name="connsiteY12" fmla="*/ 845401 h 1764697"/>
              <a:gd name="connsiteX13" fmla="*/ 244739 w 1431194"/>
              <a:gd name="connsiteY13" fmla="*/ 753375 h 1764697"/>
              <a:gd name="connsiteX14" fmla="*/ 281564 w 1431194"/>
              <a:gd name="connsiteY14" fmla="*/ 390491 h 1764697"/>
              <a:gd name="connsiteX15" fmla="*/ 292274 w 1431194"/>
              <a:gd name="connsiteY15" fmla="*/ 390490 h 1764697"/>
              <a:gd name="connsiteX16" fmla="*/ 358381 w 1431194"/>
              <a:gd name="connsiteY16" fmla="*/ 18954 h 1764697"/>
              <a:gd name="connsiteX0" fmla="*/ 365686 w 1431194"/>
              <a:gd name="connsiteY0" fmla="*/ 0 h 1764697"/>
              <a:gd name="connsiteX1" fmla="*/ 976245 w 1431194"/>
              <a:gd name="connsiteY1" fmla="*/ 399968 h 1764697"/>
              <a:gd name="connsiteX2" fmla="*/ 957288 w 1431194"/>
              <a:gd name="connsiteY2" fmla="*/ 693764 h 1764697"/>
              <a:gd name="connsiteX3" fmla="*/ 1364847 w 1431194"/>
              <a:gd name="connsiteY3" fmla="*/ 703242 h 1764697"/>
              <a:gd name="connsiteX4" fmla="*/ 1431194 w 1431194"/>
              <a:gd name="connsiteY4" fmla="*/ 1518288 h 1764697"/>
              <a:gd name="connsiteX5" fmla="*/ 1080504 w 1431194"/>
              <a:gd name="connsiteY5" fmla="*/ 1527765 h 1764697"/>
              <a:gd name="connsiteX6" fmla="*/ 995201 w 1431194"/>
              <a:gd name="connsiteY6" fmla="*/ 1764697 h 1764697"/>
              <a:gd name="connsiteX7" fmla="*/ 454949 w 1431194"/>
              <a:gd name="connsiteY7" fmla="*/ 1745743 h 1764697"/>
              <a:gd name="connsiteX8" fmla="*/ 454949 w 1431194"/>
              <a:gd name="connsiteY8" fmla="*/ 1432992 h 1764697"/>
              <a:gd name="connsiteX9" fmla="*/ 0 w 1431194"/>
              <a:gd name="connsiteY9" fmla="*/ 1423515 h 1764697"/>
              <a:gd name="connsiteX10" fmla="*/ 18956 w 1431194"/>
              <a:gd name="connsiteY10" fmla="*/ 1129719 h 1764697"/>
              <a:gd name="connsiteX11" fmla="*/ 388602 w 1431194"/>
              <a:gd name="connsiteY11" fmla="*/ 1139197 h 1764697"/>
              <a:gd name="connsiteX12" fmla="*/ 369646 w 1431194"/>
              <a:gd name="connsiteY12" fmla="*/ 845401 h 1764697"/>
              <a:gd name="connsiteX13" fmla="*/ 244739 w 1431194"/>
              <a:gd name="connsiteY13" fmla="*/ 753375 h 1764697"/>
              <a:gd name="connsiteX14" fmla="*/ 281564 w 1431194"/>
              <a:gd name="connsiteY14" fmla="*/ 390491 h 1764697"/>
              <a:gd name="connsiteX15" fmla="*/ 292274 w 1431194"/>
              <a:gd name="connsiteY15" fmla="*/ 390490 h 1764697"/>
              <a:gd name="connsiteX16" fmla="*/ 358381 w 1431194"/>
              <a:gd name="connsiteY16" fmla="*/ 18954 h 1764697"/>
              <a:gd name="connsiteX0" fmla="*/ 365686 w 1431194"/>
              <a:gd name="connsiteY0" fmla="*/ 0 h 1764697"/>
              <a:gd name="connsiteX1" fmla="*/ 984636 w 1431194"/>
              <a:gd name="connsiteY1" fmla="*/ 409994 h 1764697"/>
              <a:gd name="connsiteX2" fmla="*/ 957288 w 1431194"/>
              <a:gd name="connsiteY2" fmla="*/ 693764 h 1764697"/>
              <a:gd name="connsiteX3" fmla="*/ 1364847 w 1431194"/>
              <a:gd name="connsiteY3" fmla="*/ 703242 h 1764697"/>
              <a:gd name="connsiteX4" fmla="*/ 1431194 w 1431194"/>
              <a:gd name="connsiteY4" fmla="*/ 1518288 h 1764697"/>
              <a:gd name="connsiteX5" fmla="*/ 1080504 w 1431194"/>
              <a:gd name="connsiteY5" fmla="*/ 1527765 h 1764697"/>
              <a:gd name="connsiteX6" fmla="*/ 995201 w 1431194"/>
              <a:gd name="connsiteY6" fmla="*/ 1764697 h 1764697"/>
              <a:gd name="connsiteX7" fmla="*/ 454949 w 1431194"/>
              <a:gd name="connsiteY7" fmla="*/ 1745743 h 1764697"/>
              <a:gd name="connsiteX8" fmla="*/ 454949 w 1431194"/>
              <a:gd name="connsiteY8" fmla="*/ 1432992 h 1764697"/>
              <a:gd name="connsiteX9" fmla="*/ 0 w 1431194"/>
              <a:gd name="connsiteY9" fmla="*/ 1423515 h 1764697"/>
              <a:gd name="connsiteX10" fmla="*/ 18956 w 1431194"/>
              <a:gd name="connsiteY10" fmla="*/ 1129719 h 1764697"/>
              <a:gd name="connsiteX11" fmla="*/ 388602 w 1431194"/>
              <a:gd name="connsiteY11" fmla="*/ 1139197 h 1764697"/>
              <a:gd name="connsiteX12" fmla="*/ 369646 w 1431194"/>
              <a:gd name="connsiteY12" fmla="*/ 845401 h 1764697"/>
              <a:gd name="connsiteX13" fmla="*/ 244739 w 1431194"/>
              <a:gd name="connsiteY13" fmla="*/ 753375 h 1764697"/>
              <a:gd name="connsiteX14" fmla="*/ 281564 w 1431194"/>
              <a:gd name="connsiteY14" fmla="*/ 390491 h 1764697"/>
              <a:gd name="connsiteX15" fmla="*/ 292274 w 1431194"/>
              <a:gd name="connsiteY15" fmla="*/ 390490 h 1764697"/>
              <a:gd name="connsiteX16" fmla="*/ 358381 w 1431194"/>
              <a:gd name="connsiteY16" fmla="*/ 18954 h 1764697"/>
              <a:gd name="connsiteX0" fmla="*/ 365686 w 1431194"/>
              <a:gd name="connsiteY0" fmla="*/ 0 h 1764697"/>
              <a:gd name="connsiteX1" fmla="*/ 1009811 w 1431194"/>
              <a:gd name="connsiteY1" fmla="*/ 49034 h 1764697"/>
              <a:gd name="connsiteX2" fmla="*/ 957288 w 1431194"/>
              <a:gd name="connsiteY2" fmla="*/ 693764 h 1764697"/>
              <a:gd name="connsiteX3" fmla="*/ 1364847 w 1431194"/>
              <a:gd name="connsiteY3" fmla="*/ 703242 h 1764697"/>
              <a:gd name="connsiteX4" fmla="*/ 1431194 w 1431194"/>
              <a:gd name="connsiteY4" fmla="*/ 1518288 h 1764697"/>
              <a:gd name="connsiteX5" fmla="*/ 1080504 w 1431194"/>
              <a:gd name="connsiteY5" fmla="*/ 1527765 h 1764697"/>
              <a:gd name="connsiteX6" fmla="*/ 995201 w 1431194"/>
              <a:gd name="connsiteY6" fmla="*/ 1764697 h 1764697"/>
              <a:gd name="connsiteX7" fmla="*/ 454949 w 1431194"/>
              <a:gd name="connsiteY7" fmla="*/ 1745743 h 1764697"/>
              <a:gd name="connsiteX8" fmla="*/ 454949 w 1431194"/>
              <a:gd name="connsiteY8" fmla="*/ 1432992 h 1764697"/>
              <a:gd name="connsiteX9" fmla="*/ 0 w 1431194"/>
              <a:gd name="connsiteY9" fmla="*/ 1423515 h 1764697"/>
              <a:gd name="connsiteX10" fmla="*/ 18956 w 1431194"/>
              <a:gd name="connsiteY10" fmla="*/ 1129719 h 1764697"/>
              <a:gd name="connsiteX11" fmla="*/ 388602 w 1431194"/>
              <a:gd name="connsiteY11" fmla="*/ 1139197 h 1764697"/>
              <a:gd name="connsiteX12" fmla="*/ 369646 w 1431194"/>
              <a:gd name="connsiteY12" fmla="*/ 845401 h 1764697"/>
              <a:gd name="connsiteX13" fmla="*/ 244739 w 1431194"/>
              <a:gd name="connsiteY13" fmla="*/ 753375 h 1764697"/>
              <a:gd name="connsiteX14" fmla="*/ 281564 w 1431194"/>
              <a:gd name="connsiteY14" fmla="*/ 390491 h 1764697"/>
              <a:gd name="connsiteX15" fmla="*/ 292274 w 1431194"/>
              <a:gd name="connsiteY15" fmla="*/ 390490 h 1764697"/>
              <a:gd name="connsiteX16" fmla="*/ 358381 w 1431194"/>
              <a:gd name="connsiteY16" fmla="*/ 18954 h 1764697"/>
              <a:gd name="connsiteX0" fmla="*/ 365686 w 1431194"/>
              <a:gd name="connsiteY0" fmla="*/ 0 h 1764697"/>
              <a:gd name="connsiteX1" fmla="*/ 1009811 w 1431194"/>
              <a:gd name="connsiteY1" fmla="*/ 49034 h 1764697"/>
              <a:gd name="connsiteX2" fmla="*/ 957288 w 1431194"/>
              <a:gd name="connsiteY2" fmla="*/ 693764 h 1764697"/>
              <a:gd name="connsiteX3" fmla="*/ 1364847 w 1431194"/>
              <a:gd name="connsiteY3" fmla="*/ 703242 h 1764697"/>
              <a:gd name="connsiteX4" fmla="*/ 1431194 w 1431194"/>
              <a:gd name="connsiteY4" fmla="*/ 1518288 h 1764697"/>
              <a:gd name="connsiteX5" fmla="*/ 1080504 w 1431194"/>
              <a:gd name="connsiteY5" fmla="*/ 1527765 h 1764697"/>
              <a:gd name="connsiteX6" fmla="*/ 995201 w 1431194"/>
              <a:gd name="connsiteY6" fmla="*/ 1764697 h 1764697"/>
              <a:gd name="connsiteX7" fmla="*/ 454949 w 1431194"/>
              <a:gd name="connsiteY7" fmla="*/ 1745743 h 1764697"/>
              <a:gd name="connsiteX8" fmla="*/ 454949 w 1431194"/>
              <a:gd name="connsiteY8" fmla="*/ 1432992 h 1764697"/>
              <a:gd name="connsiteX9" fmla="*/ 0 w 1431194"/>
              <a:gd name="connsiteY9" fmla="*/ 1423515 h 1764697"/>
              <a:gd name="connsiteX10" fmla="*/ 18956 w 1431194"/>
              <a:gd name="connsiteY10" fmla="*/ 1129719 h 1764697"/>
              <a:gd name="connsiteX11" fmla="*/ 388602 w 1431194"/>
              <a:gd name="connsiteY11" fmla="*/ 1139197 h 1764697"/>
              <a:gd name="connsiteX12" fmla="*/ 369646 w 1431194"/>
              <a:gd name="connsiteY12" fmla="*/ 845401 h 1764697"/>
              <a:gd name="connsiteX13" fmla="*/ 244739 w 1431194"/>
              <a:gd name="connsiteY13" fmla="*/ 753375 h 1764697"/>
              <a:gd name="connsiteX14" fmla="*/ 281564 w 1431194"/>
              <a:gd name="connsiteY14" fmla="*/ 390491 h 1764697"/>
              <a:gd name="connsiteX15" fmla="*/ 292274 w 1431194"/>
              <a:gd name="connsiteY15" fmla="*/ 390490 h 1764697"/>
              <a:gd name="connsiteX16" fmla="*/ 358381 w 1431194"/>
              <a:gd name="connsiteY16" fmla="*/ 18954 h 1764697"/>
              <a:gd name="connsiteX0" fmla="*/ 365686 w 1431194"/>
              <a:gd name="connsiteY0" fmla="*/ 0 h 1764697"/>
              <a:gd name="connsiteX1" fmla="*/ 1009811 w 1431194"/>
              <a:gd name="connsiteY1" fmla="*/ 49034 h 1764697"/>
              <a:gd name="connsiteX2" fmla="*/ 957288 w 1431194"/>
              <a:gd name="connsiteY2" fmla="*/ 693764 h 1764697"/>
              <a:gd name="connsiteX3" fmla="*/ 1364847 w 1431194"/>
              <a:gd name="connsiteY3" fmla="*/ 703242 h 1764697"/>
              <a:gd name="connsiteX4" fmla="*/ 1431194 w 1431194"/>
              <a:gd name="connsiteY4" fmla="*/ 1518288 h 1764697"/>
              <a:gd name="connsiteX5" fmla="*/ 1080504 w 1431194"/>
              <a:gd name="connsiteY5" fmla="*/ 1527765 h 1764697"/>
              <a:gd name="connsiteX6" fmla="*/ 995201 w 1431194"/>
              <a:gd name="connsiteY6" fmla="*/ 1764697 h 1764697"/>
              <a:gd name="connsiteX7" fmla="*/ 454949 w 1431194"/>
              <a:gd name="connsiteY7" fmla="*/ 1745743 h 1764697"/>
              <a:gd name="connsiteX8" fmla="*/ 454949 w 1431194"/>
              <a:gd name="connsiteY8" fmla="*/ 1432992 h 1764697"/>
              <a:gd name="connsiteX9" fmla="*/ 0 w 1431194"/>
              <a:gd name="connsiteY9" fmla="*/ 1423515 h 1764697"/>
              <a:gd name="connsiteX10" fmla="*/ 18956 w 1431194"/>
              <a:gd name="connsiteY10" fmla="*/ 1129719 h 1764697"/>
              <a:gd name="connsiteX11" fmla="*/ 388602 w 1431194"/>
              <a:gd name="connsiteY11" fmla="*/ 1139197 h 1764697"/>
              <a:gd name="connsiteX12" fmla="*/ 369646 w 1431194"/>
              <a:gd name="connsiteY12" fmla="*/ 845401 h 1764697"/>
              <a:gd name="connsiteX13" fmla="*/ 504873 w 1431194"/>
              <a:gd name="connsiteY13" fmla="*/ 382388 h 1764697"/>
              <a:gd name="connsiteX14" fmla="*/ 281564 w 1431194"/>
              <a:gd name="connsiteY14" fmla="*/ 390491 h 1764697"/>
              <a:gd name="connsiteX15" fmla="*/ 292274 w 1431194"/>
              <a:gd name="connsiteY15" fmla="*/ 390490 h 1764697"/>
              <a:gd name="connsiteX16" fmla="*/ 358381 w 1431194"/>
              <a:gd name="connsiteY16" fmla="*/ 18954 h 1764697"/>
              <a:gd name="connsiteX0" fmla="*/ 365686 w 1431194"/>
              <a:gd name="connsiteY0" fmla="*/ 0 h 1764697"/>
              <a:gd name="connsiteX1" fmla="*/ 1009811 w 1431194"/>
              <a:gd name="connsiteY1" fmla="*/ 49034 h 1764697"/>
              <a:gd name="connsiteX2" fmla="*/ 957288 w 1431194"/>
              <a:gd name="connsiteY2" fmla="*/ 693764 h 1764697"/>
              <a:gd name="connsiteX3" fmla="*/ 1364847 w 1431194"/>
              <a:gd name="connsiteY3" fmla="*/ 703242 h 1764697"/>
              <a:gd name="connsiteX4" fmla="*/ 1431194 w 1431194"/>
              <a:gd name="connsiteY4" fmla="*/ 1518288 h 1764697"/>
              <a:gd name="connsiteX5" fmla="*/ 1080504 w 1431194"/>
              <a:gd name="connsiteY5" fmla="*/ 1527765 h 1764697"/>
              <a:gd name="connsiteX6" fmla="*/ 995201 w 1431194"/>
              <a:gd name="connsiteY6" fmla="*/ 1764697 h 1764697"/>
              <a:gd name="connsiteX7" fmla="*/ 454949 w 1431194"/>
              <a:gd name="connsiteY7" fmla="*/ 1745743 h 1764697"/>
              <a:gd name="connsiteX8" fmla="*/ 454949 w 1431194"/>
              <a:gd name="connsiteY8" fmla="*/ 1432992 h 1764697"/>
              <a:gd name="connsiteX9" fmla="*/ 0 w 1431194"/>
              <a:gd name="connsiteY9" fmla="*/ 1423515 h 1764697"/>
              <a:gd name="connsiteX10" fmla="*/ 18956 w 1431194"/>
              <a:gd name="connsiteY10" fmla="*/ 1129719 h 1764697"/>
              <a:gd name="connsiteX11" fmla="*/ 388602 w 1431194"/>
              <a:gd name="connsiteY11" fmla="*/ 1139197 h 1764697"/>
              <a:gd name="connsiteX12" fmla="*/ 495516 w 1431194"/>
              <a:gd name="connsiteY12" fmla="*/ 855428 h 1764697"/>
              <a:gd name="connsiteX13" fmla="*/ 504873 w 1431194"/>
              <a:gd name="connsiteY13" fmla="*/ 382388 h 1764697"/>
              <a:gd name="connsiteX14" fmla="*/ 281564 w 1431194"/>
              <a:gd name="connsiteY14" fmla="*/ 390491 h 1764697"/>
              <a:gd name="connsiteX15" fmla="*/ 292274 w 1431194"/>
              <a:gd name="connsiteY15" fmla="*/ 390490 h 1764697"/>
              <a:gd name="connsiteX16" fmla="*/ 358381 w 1431194"/>
              <a:gd name="connsiteY16" fmla="*/ 18954 h 1764697"/>
              <a:gd name="connsiteX0" fmla="*/ 365686 w 1431194"/>
              <a:gd name="connsiteY0" fmla="*/ 0 h 1764697"/>
              <a:gd name="connsiteX1" fmla="*/ 1009811 w 1431194"/>
              <a:gd name="connsiteY1" fmla="*/ 49034 h 1764697"/>
              <a:gd name="connsiteX2" fmla="*/ 957288 w 1431194"/>
              <a:gd name="connsiteY2" fmla="*/ 693764 h 1764697"/>
              <a:gd name="connsiteX3" fmla="*/ 1364847 w 1431194"/>
              <a:gd name="connsiteY3" fmla="*/ 703242 h 1764697"/>
              <a:gd name="connsiteX4" fmla="*/ 1431194 w 1431194"/>
              <a:gd name="connsiteY4" fmla="*/ 1518288 h 1764697"/>
              <a:gd name="connsiteX5" fmla="*/ 1080504 w 1431194"/>
              <a:gd name="connsiteY5" fmla="*/ 1527765 h 1764697"/>
              <a:gd name="connsiteX6" fmla="*/ 995201 w 1431194"/>
              <a:gd name="connsiteY6" fmla="*/ 1764697 h 1764697"/>
              <a:gd name="connsiteX7" fmla="*/ 454949 w 1431194"/>
              <a:gd name="connsiteY7" fmla="*/ 1745743 h 1764697"/>
              <a:gd name="connsiteX8" fmla="*/ 454949 w 1431194"/>
              <a:gd name="connsiteY8" fmla="*/ 1432992 h 1764697"/>
              <a:gd name="connsiteX9" fmla="*/ 0 w 1431194"/>
              <a:gd name="connsiteY9" fmla="*/ 1423515 h 1764697"/>
              <a:gd name="connsiteX10" fmla="*/ 18956 w 1431194"/>
              <a:gd name="connsiteY10" fmla="*/ 1129719 h 1764697"/>
              <a:gd name="connsiteX11" fmla="*/ 388602 w 1431194"/>
              <a:gd name="connsiteY11" fmla="*/ 1139197 h 1764697"/>
              <a:gd name="connsiteX12" fmla="*/ 503909 w 1431194"/>
              <a:gd name="connsiteY12" fmla="*/ 1126148 h 1764697"/>
              <a:gd name="connsiteX13" fmla="*/ 504873 w 1431194"/>
              <a:gd name="connsiteY13" fmla="*/ 382388 h 1764697"/>
              <a:gd name="connsiteX14" fmla="*/ 281564 w 1431194"/>
              <a:gd name="connsiteY14" fmla="*/ 390491 h 1764697"/>
              <a:gd name="connsiteX15" fmla="*/ 292274 w 1431194"/>
              <a:gd name="connsiteY15" fmla="*/ 390490 h 1764697"/>
              <a:gd name="connsiteX16" fmla="*/ 358381 w 1431194"/>
              <a:gd name="connsiteY16" fmla="*/ 18954 h 1764697"/>
              <a:gd name="connsiteX0" fmla="*/ 365686 w 1431194"/>
              <a:gd name="connsiteY0" fmla="*/ 0 h 1764697"/>
              <a:gd name="connsiteX1" fmla="*/ 1009811 w 1431194"/>
              <a:gd name="connsiteY1" fmla="*/ 49034 h 1764697"/>
              <a:gd name="connsiteX2" fmla="*/ 957288 w 1431194"/>
              <a:gd name="connsiteY2" fmla="*/ 693764 h 1764697"/>
              <a:gd name="connsiteX3" fmla="*/ 1364847 w 1431194"/>
              <a:gd name="connsiteY3" fmla="*/ 703242 h 1764697"/>
              <a:gd name="connsiteX4" fmla="*/ 1431194 w 1431194"/>
              <a:gd name="connsiteY4" fmla="*/ 1518288 h 1764697"/>
              <a:gd name="connsiteX5" fmla="*/ 1080504 w 1431194"/>
              <a:gd name="connsiteY5" fmla="*/ 1527765 h 1764697"/>
              <a:gd name="connsiteX6" fmla="*/ 995201 w 1431194"/>
              <a:gd name="connsiteY6" fmla="*/ 1764697 h 1764697"/>
              <a:gd name="connsiteX7" fmla="*/ 454949 w 1431194"/>
              <a:gd name="connsiteY7" fmla="*/ 1745743 h 1764697"/>
              <a:gd name="connsiteX8" fmla="*/ 454949 w 1431194"/>
              <a:gd name="connsiteY8" fmla="*/ 1432992 h 1764697"/>
              <a:gd name="connsiteX9" fmla="*/ 0 w 1431194"/>
              <a:gd name="connsiteY9" fmla="*/ 1423515 h 1764697"/>
              <a:gd name="connsiteX10" fmla="*/ 18956 w 1431194"/>
              <a:gd name="connsiteY10" fmla="*/ 1129719 h 1764697"/>
              <a:gd name="connsiteX11" fmla="*/ 514473 w 1431194"/>
              <a:gd name="connsiteY11" fmla="*/ 1119143 h 1764697"/>
              <a:gd name="connsiteX12" fmla="*/ 503909 w 1431194"/>
              <a:gd name="connsiteY12" fmla="*/ 1126148 h 1764697"/>
              <a:gd name="connsiteX13" fmla="*/ 504873 w 1431194"/>
              <a:gd name="connsiteY13" fmla="*/ 382388 h 1764697"/>
              <a:gd name="connsiteX14" fmla="*/ 281564 w 1431194"/>
              <a:gd name="connsiteY14" fmla="*/ 390491 h 1764697"/>
              <a:gd name="connsiteX15" fmla="*/ 292274 w 1431194"/>
              <a:gd name="connsiteY15" fmla="*/ 390490 h 1764697"/>
              <a:gd name="connsiteX16" fmla="*/ 358381 w 1431194"/>
              <a:gd name="connsiteY16" fmla="*/ 18954 h 1764697"/>
              <a:gd name="connsiteX0" fmla="*/ 365686 w 1431194"/>
              <a:gd name="connsiteY0" fmla="*/ 0 h 1764697"/>
              <a:gd name="connsiteX1" fmla="*/ 1009811 w 1431194"/>
              <a:gd name="connsiteY1" fmla="*/ 49034 h 1764697"/>
              <a:gd name="connsiteX2" fmla="*/ 957288 w 1431194"/>
              <a:gd name="connsiteY2" fmla="*/ 693764 h 1764697"/>
              <a:gd name="connsiteX3" fmla="*/ 1364847 w 1431194"/>
              <a:gd name="connsiteY3" fmla="*/ 703242 h 1764697"/>
              <a:gd name="connsiteX4" fmla="*/ 1431194 w 1431194"/>
              <a:gd name="connsiteY4" fmla="*/ 1518288 h 1764697"/>
              <a:gd name="connsiteX5" fmla="*/ 1080504 w 1431194"/>
              <a:gd name="connsiteY5" fmla="*/ 1527765 h 1764697"/>
              <a:gd name="connsiteX6" fmla="*/ 995201 w 1431194"/>
              <a:gd name="connsiteY6" fmla="*/ 1764697 h 1764697"/>
              <a:gd name="connsiteX7" fmla="*/ 454949 w 1431194"/>
              <a:gd name="connsiteY7" fmla="*/ 1745743 h 1764697"/>
              <a:gd name="connsiteX8" fmla="*/ 454949 w 1431194"/>
              <a:gd name="connsiteY8" fmla="*/ 1432992 h 1764697"/>
              <a:gd name="connsiteX9" fmla="*/ 0 w 1431194"/>
              <a:gd name="connsiteY9" fmla="*/ 1423515 h 1764697"/>
              <a:gd name="connsiteX10" fmla="*/ 287480 w 1431194"/>
              <a:gd name="connsiteY10" fmla="*/ 1139745 h 1764697"/>
              <a:gd name="connsiteX11" fmla="*/ 514473 w 1431194"/>
              <a:gd name="connsiteY11" fmla="*/ 1119143 h 1764697"/>
              <a:gd name="connsiteX12" fmla="*/ 503909 w 1431194"/>
              <a:gd name="connsiteY12" fmla="*/ 1126148 h 1764697"/>
              <a:gd name="connsiteX13" fmla="*/ 504873 w 1431194"/>
              <a:gd name="connsiteY13" fmla="*/ 382388 h 1764697"/>
              <a:gd name="connsiteX14" fmla="*/ 281564 w 1431194"/>
              <a:gd name="connsiteY14" fmla="*/ 390491 h 1764697"/>
              <a:gd name="connsiteX15" fmla="*/ 292274 w 1431194"/>
              <a:gd name="connsiteY15" fmla="*/ 390490 h 1764697"/>
              <a:gd name="connsiteX16" fmla="*/ 358381 w 1431194"/>
              <a:gd name="connsiteY16" fmla="*/ 18954 h 1764697"/>
              <a:gd name="connsiteX0" fmla="*/ 105552 w 1171060"/>
              <a:gd name="connsiteY0" fmla="*/ 0 h 1764697"/>
              <a:gd name="connsiteX1" fmla="*/ 749677 w 1171060"/>
              <a:gd name="connsiteY1" fmla="*/ 49034 h 1764697"/>
              <a:gd name="connsiteX2" fmla="*/ 697154 w 1171060"/>
              <a:gd name="connsiteY2" fmla="*/ 693764 h 1764697"/>
              <a:gd name="connsiteX3" fmla="*/ 1104713 w 1171060"/>
              <a:gd name="connsiteY3" fmla="*/ 703242 h 1764697"/>
              <a:gd name="connsiteX4" fmla="*/ 1171060 w 1171060"/>
              <a:gd name="connsiteY4" fmla="*/ 1518288 h 1764697"/>
              <a:gd name="connsiteX5" fmla="*/ 820370 w 1171060"/>
              <a:gd name="connsiteY5" fmla="*/ 1527765 h 1764697"/>
              <a:gd name="connsiteX6" fmla="*/ 735067 w 1171060"/>
              <a:gd name="connsiteY6" fmla="*/ 1764697 h 1764697"/>
              <a:gd name="connsiteX7" fmla="*/ 194815 w 1171060"/>
              <a:gd name="connsiteY7" fmla="*/ 1745743 h 1764697"/>
              <a:gd name="connsiteX8" fmla="*/ 194815 w 1171060"/>
              <a:gd name="connsiteY8" fmla="*/ 1432992 h 1764697"/>
              <a:gd name="connsiteX9" fmla="*/ 0 w 1171060"/>
              <a:gd name="connsiteY9" fmla="*/ 1423515 h 1764697"/>
              <a:gd name="connsiteX10" fmla="*/ 27346 w 1171060"/>
              <a:gd name="connsiteY10" fmla="*/ 1139745 h 1764697"/>
              <a:gd name="connsiteX11" fmla="*/ 254339 w 1171060"/>
              <a:gd name="connsiteY11" fmla="*/ 1119143 h 1764697"/>
              <a:gd name="connsiteX12" fmla="*/ 243775 w 1171060"/>
              <a:gd name="connsiteY12" fmla="*/ 1126148 h 1764697"/>
              <a:gd name="connsiteX13" fmla="*/ 244739 w 1171060"/>
              <a:gd name="connsiteY13" fmla="*/ 382388 h 1764697"/>
              <a:gd name="connsiteX14" fmla="*/ 21430 w 1171060"/>
              <a:gd name="connsiteY14" fmla="*/ 390491 h 1764697"/>
              <a:gd name="connsiteX15" fmla="*/ 32140 w 1171060"/>
              <a:gd name="connsiteY15" fmla="*/ 390490 h 1764697"/>
              <a:gd name="connsiteX16" fmla="*/ 98247 w 1171060"/>
              <a:gd name="connsiteY16" fmla="*/ 18954 h 1764697"/>
              <a:gd name="connsiteX0" fmla="*/ 120521 w 1186029"/>
              <a:gd name="connsiteY0" fmla="*/ 0 h 1764697"/>
              <a:gd name="connsiteX1" fmla="*/ 764646 w 1186029"/>
              <a:gd name="connsiteY1" fmla="*/ 49034 h 1764697"/>
              <a:gd name="connsiteX2" fmla="*/ 712123 w 1186029"/>
              <a:gd name="connsiteY2" fmla="*/ 693764 h 1764697"/>
              <a:gd name="connsiteX3" fmla="*/ 1119682 w 1186029"/>
              <a:gd name="connsiteY3" fmla="*/ 703242 h 1764697"/>
              <a:gd name="connsiteX4" fmla="*/ 1186029 w 1186029"/>
              <a:gd name="connsiteY4" fmla="*/ 1518288 h 1764697"/>
              <a:gd name="connsiteX5" fmla="*/ 835339 w 1186029"/>
              <a:gd name="connsiteY5" fmla="*/ 1527765 h 1764697"/>
              <a:gd name="connsiteX6" fmla="*/ 750036 w 1186029"/>
              <a:gd name="connsiteY6" fmla="*/ 1764697 h 1764697"/>
              <a:gd name="connsiteX7" fmla="*/ 209784 w 1186029"/>
              <a:gd name="connsiteY7" fmla="*/ 1745743 h 1764697"/>
              <a:gd name="connsiteX8" fmla="*/ 0 w 1186029"/>
              <a:gd name="connsiteY8" fmla="*/ 1703713 h 1764697"/>
              <a:gd name="connsiteX9" fmla="*/ 14969 w 1186029"/>
              <a:gd name="connsiteY9" fmla="*/ 1423515 h 1764697"/>
              <a:gd name="connsiteX10" fmla="*/ 42315 w 1186029"/>
              <a:gd name="connsiteY10" fmla="*/ 1139745 h 1764697"/>
              <a:gd name="connsiteX11" fmla="*/ 269308 w 1186029"/>
              <a:gd name="connsiteY11" fmla="*/ 1119143 h 1764697"/>
              <a:gd name="connsiteX12" fmla="*/ 258744 w 1186029"/>
              <a:gd name="connsiteY12" fmla="*/ 1126148 h 1764697"/>
              <a:gd name="connsiteX13" fmla="*/ 259708 w 1186029"/>
              <a:gd name="connsiteY13" fmla="*/ 382388 h 1764697"/>
              <a:gd name="connsiteX14" fmla="*/ 36399 w 1186029"/>
              <a:gd name="connsiteY14" fmla="*/ 390491 h 1764697"/>
              <a:gd name="connsiteX15" fmla="*/ 47109 w 1186029"/>
              <a:gd name="connsiteY15" fmla="*/ 390490 h 1764697"/>
              <a:gd name="connsiteX16" fmla="*/ 113216 w 1186029"/>
              <a:gd name="connsiteY16" fmla="*/ 18954 h 1764697"/>
              <a:gd name="connsiteX0" fmla="*/ 120521 w 1186029"/>
              <a:gd name="connsiteY0" fmla="*/ 1100 h 1765797"/>
              <a:gd name="connsiteX1" fmla="*/ 764646 w 1186029"/>
              <a:gd name="connsiteY1" fmla="*/ 50134 h 1765797"/>
              <a:gd name="connsiteX2" fmla="*/ 712123 w 1186029"/>
              <a:gd name="connsiteY2" fmla="*/ 694864 h 1765797"/>
              <a:gd name="connsiteX3" fmla="*/ 1119682 w 1186029"/>
              <a:gd name="connsiteY3" fmla="*/ 704342 h 1765797"/>
              <a:gd name="connsiteX4" fmla="*/ 1186029 w 1186029"/>
              <a:gd name="connsiteY4" fmla="*/ 1519388 h 1765797"/>
              <a:gd name="connsiteX5" fmla="*/ 835339 w 1186029"/>
              <a:gd name="connsiteY5" fmla="*/ 1528865 h 1765797"/>
              <a:gd name="connsiteX6" fmla="*/ 750036 w 1186029"/>
              <a:gd name="connsiteY6" fmla="*/ 1765797 h 1765797"/>
              <a:gd name="connsiteX7" fmla="*/ 209784 w 1186029"/>
              <a:gd name="connsiteY7" fmla="*/ 1746843 h 1765797"/>
              <a:gd name="connsiteX8" fmla="*/ 0 w 1186029"/>
              <a:gd name="connsiteY8" fmla="*/ 1704813 h 1765797"/>
              <a:gd name="connsiteX9" fmla="*/ 14969 w 1186029"/>
              <a:gd name="connsiteY9" fmla="*/ 1424615 h 1765797"/>
              <a:gd name="connsiteX10" fmla="*/ 42315 w 1186029"/>
              <a:gd name="connsiteY10" fmla="*/ 1140845 h 1765797"/>
              <a:gd name="connsiteX11" fmla="*/ 269308 w 1186029"/>
              <a:gd name="connsiteY11" fmla="*/ 1120243 h 1765797"/>
              <a:gd name="connsiteX12" fmla="*/ 258744 w 1186029"/>
              <a:gd name="connsiteY12" fmla="*/ 1127248 h 1765797"/>
              <a:gd name="connsiteX13" fmla="*/ 259708 w 1186029"/>
              <a:gd name="connsiteY13" fmla="*/ 383488 h 1765797"/>
              <a:gd name="connsiteX14" fmla="*/ 36399 w 1186029"/>
              <a:gd name="connsiteY14" fmla="*/ 391591 h 1765797"/>
              <a:gd name="connsiteX15" fmla="*/ 47109 w 1186029"/>
              <a:gd name="connsiteY15" fmla="*/ 391590 h 1765797"/>
              <a:gd name="connsiteX16" fmla="*/ 96433 w 1186029"/>
              <a:gd name="connsiteY16" fmla="*/ 0 h 1765797"/>
              <a:gd name="connsiteX0" fmla="*/ 120521 w 1186029"/>
              <a:gd name="connsiteY0" fmla="*/ 6671 h 1771368"/>
              <a:gd name="connsiteX1" fmla="*/ 439196 w 1186029"/>
              <a:gd name="connsiteY1" fmla="*/ 12370 h 1771368"/>
              <a:gd name="connsiteX2" fmla="*/ 764646 w 1186029"/>
              <a:gd name="connsiteY2" fmla="*/ 55705 h 1771368"/>
              <a:gd name="connsiteX3" fmla="*/ 712123 w 1186029"/>
              <a:gd name="connsiteY3" fmla="*/ 700435 h 1771368"/>
              <a:gd name="connsiteX4" fmla="*/ 1119682 w 1186029"/>
              <a:gd name="connsiteY4" fmla="*/ 709913 h 1771368"/>
              <a:gd name="connsiteX5" fmla="*/ 1186029 w 1186029"/>
              <a:gd name="connsiteY5" fmla="*/ 1524959 h 1771368"/>
              <a:gd name="connsiteX6" fmla="*/ 835339 w 1186029"/>
              <a:gd name="connsiteY6" fmla="*/ 1534436 h 1771368"/>
              <a:gd name="connsiteX7" fmla="*/ 750036 w 1186029"/>
              <a:gd name="connsiteY7" fmla="*/ 1771368 h 1771368"/>
              <a:gd name="connsiteX8" fmla="*/ 209784 w 1186029"/>
              <a:gd name="connsiteY8" fmla="*/ 1752414 h 1771368"/>
              <a:gd name="connsiteX9" fmla="*/ 0 w 1186029"/>
              <a:gd name="connsiteY9" fmla="*/ 1710384 h 1771368"/>
              <a:gd name="connsiteX10" fmla="*/ 14969 w 1186029"/>
              <a:gd name="connsiteY10" fmla="*/ 1430186 h 1771368"/>
              <a:gd name="connsiteX11" fmla="*/ 42315 w 1186029"/>
              <a:gd name="connsiteY11" fmla="*/ 1146416 h 1771368"/>
              <a:gd name="connsiteX12" fmla="*/ 269308 w 1186029"/>
              <a:gd name="connsiteY12" fmla="*/ 1125814 h 1771368"/>
              <a:gd name="connsiteX13" fmla="*/ 258744 w 1186029"/>
              <a:gd name="connsiteY13" fmla="*/ 1132819 h 1771368"/>
              <a:gd name="connsiteX14" fmla="*/ 259708 w 1186029"/>
              <a:gd name="connsiteY14" fmla="*/ 389059 h 1771368"/>
              <a:gd name="connsiteX15" fmla="*/ 36399 w 1186029"/>
              <a:gd name="connsiteY15" fmla="*/ 397162 h 1771368"/>
              <a:gd name="connsiteX16" fmla="*/ 47109 w 1186029"/>
              <a:gd name="connsiteY16" fmla="*/ 397161 h 1771368"/>
              <a:gd name="connsiteX17" fmla="*/ 96433 w 1186029"/>
              <a:gd name="connsiteY17" fmla="*/ 5571 h 1771368"/>
              <a:gd name="connsiteX0" fmla="*/ 120521 w 1186029"/>
              <a:gd name="connsiteY0" fmla="*/ 1293 h 1765990"/>
              <a:gd name="connsiteX1" fmla="*/ 439196 w 1186029"/>
              <a:gd name="connsiteY1" fmla="*/ 6992 h 1765990"/>
              <a:gd name="connsiteX2" fmla="*/ 764646 w 1186029"/>
              <a:gd name="connsiteY2" fmla="*/ 60355 h 1765990"/>
              <a:gd name="connsiteX3" fmla="*/ 712123 w 1186029"/>
              <a:gd name="connsiteY3" fmla="*/ 695057 h 1765990"/>
              <a:gd name="connsiteX4" fmla="*/ 1119682 w 1186029"/>
              <a:gd name="connsiteY4" fmla="*/ 704535 h 1765990"/>
              <a:gd name="connsiteX5" fmla="*/ 1186029 w 1186029"/>
              <a:gd name="connsiteY5" fmla="*/ 1519581 h 1765990"/>
              <a:gd name="connsiteX6" fmla="*/ 835339 w 1186029"/>
              <a:gd name="connsiteY6" fmla="*/ 1529058 h 1765990"/>
              <a:gd name="connsiteX7" fmla="*/ 750036 w 1186029"/>
              <a:gd name="connsiteY7" fmla="*/ 1765990 h 1765990"/>
              <a:gd name="connsiteX8" fmla="*/ 209784 w 1186029"/>
              <a:gd name="connsiteY8" fmla="*/ 1747036 h 1765990"/>
              <a:gd name="connsiteX9" fmla="*/ 0 w 1186029"/>
              <a:gd name="connsiteY9" fmla="*/ 1705006 h 1765990"/>
              <a:gd name="connsiteX10" fmla="*/ 14969 w 1186029"/>
              <a:gd name="connsiteY10" fmla="*/ 1424808 h 1765990"/>
              <a:gd name="connsiteX11" fmla="*/ 42315 w 1186029"/>
              <a:gd name="connsiteY11" fmla="*/ 1141038 h 1765990"/>
              <a:gd name="connsiteX12" fmla="*/ 269308 w 1186029"/>
              <a:gd name="connsiteY12" fmla="*/ 1120436 h 1765990"/>
              <a:gd name="connsiteX13" fmla="*/ 258744 w 1186029"/>
              <a:gd name="connsiteY13" fmla="*/ 1127441 h 1765990"/>
              <a:gd name="connsiteX14" fmla="*/ 259708 w 1186029"/>
              <a:gd name="connsiteY14" fmla="*/ 383681 h 1765990"/>
              <a:gd name="connsiteX15" fmla="*/ 36399 w 1186029"/>
              <a:gd name="connsiteY15" fmla="*/ 391784 h 1765990"/>
              <a:gd name="connsiteX16" fmla="*/ 47109 w 1186029"/>
              <a:gd name="connsiteY16" fmla="*/ 391783 h 1765990"/>
              <a:gd name="connsiteX17" fmla="*/ 96433 w 1186029"/>
              <a:gd name="connsiteY17" fmla="*/ 193 h 1765990"/>
              <a:gd name="connsiteX0" fmla="*/ 120521 w 1186029"/>
              <a:gd name="connsiteY0" fmla="*/ 15465 h 1780162"/>
              <a:gd name="connsiteX1" fmla="*/ 707720 w 1186029"/>
              <a:gd name="connsiteY1" fmla="*/ 1110 h 1780162"/>
              <a:gd name="connsiteX2" fmla="*/ 764646 w 1186029"/>
              <a:gd name="connsiteY2" fmla="*/ 74527 h 1780162"/>
              <a:gd name="connsiteX3" fmla="*/ 712123 w 1186029"/>
              <a:gd name="connsiteY3" fmla="*/ 709229 h 1780162"/>
              <a:gd name="connsiteX4" fmla="*/ 1119682 w 1186029"/>
              <a:gd name="connsiteY4" fmla="*/ 718707 h 1780162"/>
              <a:gd name="connsiteX5" fmla="*/ 1186029 w 1186029"/>
              <a:gd name="connsiteY5" fmla="*/ 1533753 h 1780162"/>
              <a:gd name="connsiteX6" fmla="*/ 835339 w 1186029"/>
              <a:gd name="connsiteY6" fmla="*/ 1543230 h 1780162"/>
              <a:gd name="connsiteX7" fmla="*/ 750036 w 1186029"/>
              <a:gd name="connsiteY7" fmla="*/ 1780162 h 1780162"/>
              <a:gd name="connsiteX8" fmla="*/ 209784 w 1186029"/>
              <a:gd name="connsiteY8" fmla="*/ 1761208 h 1780162"/>
              <a:gd name="connsiteX9" fmla="*/ 0 w 1186029"/>
              <a:gd name="connsiteY9" fmla="*/ 1719178 h 1780162"/>
              <a:gd name="connsiteX10" fmla="*/ 14969 w 1186029"/>
              <a:gd name="connsiteY10" fmla="*/ 1438980 h 1780162"/>
              <a:gd name="connsiteX11" fmla="*/ 42315 w 1186029"/>
              <a:gd name="connsiteY11" fmla="*/ 1155210 h 1780162"/>
              <a:gd name="connsiteX12" fmla="*/ 269308 w 1186029"/>
              <a:gd name="connsiteY12" fmla="*/ 1134608 h 1780162"/>
              <a:gd name="connsiteX13" fmla="*/ 258744 w 1186029"/>
              <a:gd name="connsiteY13" fmla="*/ 1141613 h 1780162"/>
              <a:gd name="connsiteX14" fmla="*/ 259708 w 1186029"/>
              <a:gd name="connsiteY14" fmla="*/ 397853 h 1780162"/>
              <a:gd name="connsiteX15" fmla="*/ 36399 w 1186029"/>
              <a:gd name="connsiteY15" fmla="*/ 405956 h 1780162"/>
              <a:gd name="connsiteX16" fmla="*/ 47109 w 1186029"/>
              <a:gd name="connsiteY16" fmla="*/ 405955 h 1780162"/>
              <a:gd name="connsiteX17" fmla="*/ 96433 w 1186029"/>
              <a:gd name="connsiteY17" fmla="*/ 14365 h 1780162"/>
              <a:gd name="connsiteX0" fmla="*/ 120521 w 1186029"/>
              <a:gd name="connsiteY0" fmla="*/ 15465 h 1780162"/>
              <a:gd name="connsiteX1" fmla="*/ 707720 w 1186029"/>
              <a:gd name="connsiteY1" fmla="*/ 1110 h 1780162"/>
              <a:gd name="connsiteX2" fmla="*/ 747863 w 1186029"/>
              <a:gd name="connsiteY2" fmla="*/ 405407 h 1780162"/>
              <a:gd name="connsiteX3" fmla="*/ 712123 w 1186029"/>
              <a:gd name="connsiteY3" fmla="*/ 709229 h 1780162"/>
              <a:gd name="connsiteX4" fmla="*/ 1119682 w 1186029"/>
              <a:gd name="connsiteY4" fmla="*/ 718707 h 1780162"/>
              <a:gd name="connsiteX5" fmla="*/ 1186029 w 1186029"/>
              <a:gd name="connsiteY5" fmla="*/ 1533753 h 1780162"/>
              <a:gd name="connsiteX6" fmla="*/ 835339 w 1186029"/>
              <a:gd name="connsiteY6" fmla="*/ 1543230 h 1780162"/>
              <a:gd name="connsiteX7" fmla="*/ 750036 w 1186029"/>
              <a:gd name="connsiteY7" fmla="*/ 1780162 h 1780162"/>
              <a:gd name="connsiteX8" fmla="*/ 209784 w 1186029"/>
              <a:gd name="connsiteY8" fmla="*/ 1761208 h 1780162"/>
              <a:gd name="connsiteX9" fmla="*/ 0 w 1186029"/>
              <a:gd name="connsiteY9" fmla="*/ 1719178 h 1780162"/>
              <a:gd name="connsiteX10" fmla="*/ 14969 w 1186029"/>
              <a:gd name="connsiteY10" fmla="*/ 1438980 h 1780162"/>
              <a:gd name="connsiteX11" fmla="*/ 42315 w 1186029"/>
              <a:gd name="connsiteY11" fmla="*/ 1155210 h 1780162"/>
              <a:gd name="connsiteX12" fmla="*/ 269308 w 1186029"/>
              <a:gd name="connsiteY12" fmla="*/ 1134608 h 1780162"/>
              <a:gd name="connsiteX13" fmla="*/ 258744 w 1186029"/>
              <a:gd name="connsiteY13" fmla="*/ 1141613 h 1780162"/>
              <a:gd name="connsiteX14" fmla="*/ 259708 w 1186029"/>
              <a:gd name="connsiteY14" fmla="*/ 397853 h 1780162"/>
              <a:gd name="connsiteX15" fmla="*/ 36399 w 1186029"/>
              <a:gd name="connsiteY15" fmla="*/ 405956 h 1780162"/>
              <a:gd name="connsiteX16" fmla="*/ 47109 w 1186029"/>
              <a:gd name="connsiteY16" fmla="*/ 405955 h 1780162"/>
              <a:gd name="connsiteX17" fmla="*/ 96433 w 1186029"/>
              <a:gd name="connsiteY17" fmla="*/ 14365 h 1780162"/>
              <a:gd name="connsiteX0" fmla="*/ 120521 w 1186029"/>
              <a:gd name="connsiteY0" fmla="*/ 15465 h 1780162"/>
              <a:gd name="connsiteX1" fmla="*/ 707720 w 1186029"/>
              <a:gd name="connsiteY1" fmla="*/ 1110 h 1780162"/>
              <a:gd name="connsiteX2" fmla="*/ 747863 w 1186029"/>
              <a:gd name="connsiteY2" fmla="*/ 405407 h 1780162"/>
              <a:gd name="connsiteX3" fmla="*/ 561078 w 1186029"/>
              <a:gd name="connsiteY3" fmla="*/ 428482 h 1780162"/>
              <a:gd name="connsiteX4" fmla="*/ 1119682 w 1186029"/>
              <a:gd name="connsiteY4" fmla="*/ 718707 h 1780162"/>
              <a:gd name="connsiteX5" fmla="*/ 1186029 w 1186029"/>
              <a:gd name="connsiteY5" fmla="*/ 1533753 h 1780162"/>
              <a:gd name="connsiteX6" fmla="*/ 835339 w 1186029"/>
              <a:gd name="connsiteY6" fmla="*/ 1543230 h 1780162"/>
              <a:gd name="connsiteX7" fmla="*/ 750036 w 1186029"/>
              <a:gd name="connsiteY7" fmla="*/ 1780162 h 1780162"/>
              <a:gd name="connsiteX8" fmla="*/ 209784 w 1186029"/>
              <a:gd name="connsiteY8" fmla="*/ 1761208 h 1780162"/>
              <a:gd name="connsiteX9" fmla="*/ 0 w 1186029"/>
              <a:gd name="connsiteY9" fmla="*/ 1719178 h 1780162"/>
              <a:gd name="connsiteX10" fmla="*/ 14969 w 1186029"/>
              <a:gd name="connsiteY10" fmla="*/ 1438980 h 1780162"/>
              <a:gd name="connsiteX11" fmla="*/ 42315 w 1186029"/>
              <a:gd name="connsiteY11" fmla="*/ 1155210 h 1780162"/>
              <a:gd name="connsiteX12" fmla="*/ 269308 w 1186029"/>
              <a:gd name="connsiteY12" fmla="*/ 1134608 h 1780162"/>
              <a:gd name="connsiteX13" fmla="*/ 258744 w 1186029"/>
              <a:gd name="connsiteY13" fmla="*/ 1141613 h 1780162"/>
              <a:gd name="connsiteX14" fmla="*/ 259708 w 1186029"/>
              <a:gd name="connsiteY14" fmla="*/ 397853 h 1780162"/>
              <a:gd name="connsiteX15" fmla="*/ 36399 w 1186029"/>
              <a:gd name="connsiteY15" fmla="*/ 405956 h 1780162"/>
              <a:gd name="connsiteX16" fmla="*/ 47109 w 1186029"/>
              <a:gd name="connsiteY16" fmla="*/ 405955 h 1780162"/>
              <a:gd name="connsiteX17" fmla="*/ 96433 w 1186029"/>
              <a:gd name="connsiteY17" fmla="*/ 14365 h 1780162"/>
              <a:gd name="connsiteX0" fmla="*/ 120521 w 1186029"/>
              <a:gd name="connsiteY0" fmla="*/ 15465 h 1780162"/>
              <a:gd name="connsiteX1" fmla="*/ 707720 w 1186029"/>
              <a:gd name="connsiteY1" fmla="*/ 1110 h 1780162"/>
              <a:gd name="connsiteX2" fmla="*/ 747863 w 1186029"/>
              <a:gd name="connsiteY2" fmla="*/ 405407 h 1780162"/>
              <a:gd name="connsiteX3" fmla="*/ 561078 w 1186029"/>
              <a:gd name="connsiteY3" fmla="*/ 428482 h 1780162"/>
              <a:gd name="connsiteX4" fmla="*/ 582634 w 1186029"/>
              <a:gd name="connsiteY4" fmla="*/ 748787 h 1780162"/>
              <a:gd name="connsiteX5" fmla="*/ 1186029 w 1186029"/>
              <a:gd name="connsiteY5" fmla="*/ 1533753 h 1780162"/>
              <a:gd name="connsiteX6" fmla="*/ 835339 w 1186029"/>
              <a:gd name="connsiteY6" fmla="*/ 1543230 h 1780162"/>
              <a:gd name="connsiteX7" fmla="*/ 750036 w 1186029"/>
              <a:gd name="connsiteY7" fmla="*/ 1780162 h 1780162"/>
              <a:gd name="connsiteX8" fmla="*/ 209784 w 1186029"/>
              <a:gd name="connsiteY8" fmla="*/ 1761208 h 1780162"/>
              <a:gd name="connsiteX9" fmla="*/ 0 w 1186029"/>
              <a:gd name="connsiteY9" fmla="*/ 1719178 h 1780162"/>
              <a:gd name="connsiteX10" fmla="*/ 14969 w 1186029"/>
              <a:gd name="connsiteY10" fmla="*/ 1438980 h 1780162"/>
              <a:gd name="connsiteX11" fmla="*/ 42315 w 1186029"/>
              <a:gd name="connsiteY11" fmla="*/ 1155210 h 1780162"/>
              <a:gd name="connsiteX12" fmla="*/ 269308 w 1186029"/>
              <a:gd name="connsiteY12" fmla="*/ 1134608 h 1780162"/>
              <a:gd name="connsiteX13" fmla="*/ 258744 w 1186029"/>
              <a:gd name="connsiteY13" fmla="*/ 1141613 h 1780162"/>
              <a:gd name="connsiteX14" fmla="*/ 259708 w 1186029"/>
              <a:gd name="connsiteY14" fmla="*/ 397853 h 1780162"/>
              <a:gd name="connsiteX15" fmla="*/ 36399 w 1186029"/>
              <a:gd name="connsiteY15" fmla="*/ 405956 h 1780162"/>
              <a:gd name="connsiteX16" fmla="*/ 47109 w 1186029"/>
              <a:gd name="connsiteY16" fmla="*/ 405955 h 1780162"/>
              <a:gd name="connsiteX17" fmla="*/ 96433 w 1186029"/>
              <a:gd name="connsiteY17" fmla="*/ 14365 h 1780162"/>
              <a:gd name="connsiteX0" fmla="*/ 120521 w 1076940"/>
              <a:gd name="connsiteY0" fmla="*/ 15465 h 1780162"/>
              <a:gd name="connsiteX1" fmla="*/ 707720 w 1076940"/>
              <a:gd name="connsiteY1" fmla="*/ 1110 h 1780162"/>
              <a:gd name="connsiteX2" fmla="*/ 747863 w 1076940"/>
              <a:gd name="connsiteY2" fmla="*/ 405407 h 1780162"/>
              <a:gd name="connsiteX3" fmla="*/ 561078 w 1076940"/>
              <a:gd name="connsiteY3" fmla="*/ 428482 h 1780162"/>
              <a:gd name="connsiteX4" fmla="*/ 582634 w 1076940"/>
              <a:gd name="connsiteY4" fmla="*/ 748787 h 1780162"/>
              <a:gd name="connsiteX5" fmla="*/ 1076940 w 1076940"/>
              <a:gd name="connsiteY5" fmla="*/ 741645 h 1780162"/>
              <a:gd name="connsiteX6" fmla="*/ 835339 w 1076940"/>
              <a:gd name="connsiteY6" fmla="*/ 1543230 h 1780162"/>
              <a:gd name="connsiteX7" fmla="*/ 750036 w 1076940"/>
              <a:gd name="connsiteY7" fmla="*/ 1780162 h 1780162"/>
              <a:gd name="connsiteX8" fmla="*/ 209784 w 1076940"/>
              <a:gd name="connsiteY8" fmla="*/ 1761208 h 1780162"/>
              <a:gd name="connsiteX9" fmla="*/ 0 w 1076940"/>
              <a:gd name="connsiteY9" fmla="*/ 1719178 h 1780162"/>
              <a:gd name="connsiteX10" fmla="*/ 14969 w 1076940"/>
              <a:gd name="connsiteY10" fmla="*/ 1438980 h 1780162"/>
              <a:gd name="connsiteX11" fmla="*/ 42315 w 1076940"/>
              <a:gd name="connsiteY11" fmla="*/ 1155210 h 1780162"/>
              <a:gd name="connsiteX12" fmla="*/ 269308 w 1076940"/>
              <a:gd name="connsiteY12" fmla="*/ 1134608 h 1780162"/>
              <a:gd name="connsiteX13" fmla="*/ 258744 w 1076940"/>
              <a:gd name="connsiteY13" fmla="*/ 1141613 h 1780162"/>
              <a:gd name="connsiteX14" fmla="*/ 259708 w 1076940"/>
              <a:gd name="connsiteY14" fmla="*/ 397853 h 1780162"/>
              <a:gd name="connsiteX15" fmla="*/ 36399 w 1076940"/>
              <a:gd name="connsiteY15" fmla="*/ 405956 h 1780162"/>
              <a:gd name="connsiteX16" fmla="*/ 47109 w 1076940"/>
              <a:gd name="connsiteY16" fmla="*/ 405955 h 1780162"/>
              <a:gd name="connsiteX17" fmla="*/ 96433 w 1076940"/>
              <a:gd name="connsiteY17" fmla="*/ 14365 h 1780162"/>
              <a:gd name="connsiteX0" fmla="*/ 120521 w 1076940"/>
              <a:gd name="connsiteY0" fmla="*/ 15465 h 1780162"/>
              <a:gd name="connsiteX1" fmla="*/ 707720 w 1076940"/>
              <a:gd name="connsiteY1" fmla="*/ 1110 h 1780162"/>
              <a:gd name="connsiteX2" fmla="*/ 898907 w 1076940"/>
              <a:gd name="connsiteY2" fmla="*/ 415433 h 1780162"/>
              <a:gd name="connsiteX3" fmla="*/ 561078 w 1076940"/>
              <a:gd name="connsiteY3" fmla="*/ 428482 h 1780162"/>
              <a:gd name="connsiteX4" fmla="*/ 582634 w 1076940"/>
              <a:gd name="connsiteY4" fmla="*/ 748787 h 1780162"/>
              <a:gd name="connsiteX5" fmla="*/ 1076940 w 1076940"/>
              <a:gd name="connsiteY5" fmla="*/ 741645 h 1780162"/>
              <a:gd name="connsiteX6" fmla="*/ 835339 w 1076940"/>
              <a:gd name="connsiteY6" fmla="*/ 1543230 h 1780162"/>
              <a:gd name="connsiteX7" fmla="*/ 750036 w 1076940"/>
              <a:gd name="connsiteY7" fmla="*/ 1780162 h 1780162"/>
              <a:gd name="connsiteX8" fmla="*/ 209784 w 1076940"/>
              <a:gd name="connsiteY8" fmla="*/ 1761208 h 1780162"/>
              <a:gd name="connsiteX9" fmla="*/ 0 w 1076940"/>
              <a:gd name="connsiteY9" fmla="*/ 1719178 h 1780162"/>
              <a:gd name="connsiteX10" fmla="*/ 14969 w 1076940"/>
              <a:gd name="connsiteY10" fmla="*/ 1438980 h 1780162"/>
              <a:gd name="connsiteX11" fmla="*/ 42315 w 1076940"/>
              <a:gd name="connsiteY11" fmla="*/ 1155210 h 1780162"/>
              <a:gd name="connsiteX12" fmla="*/ 269308 w 1076940"/>
              <a:gd name="connsiteY12" fmla="*/ 1134608 h 1780162"/>
              <a:gd name="connsiteX13" fmla="*/ 258744 w 1076940"/>
              <a:gd name="connsiteY13" fmla="*/ 1141613 h 1780162"/>
              <a:gd name="connsiteX14" fmla="*/ 259708 w 1076940"/>
              <a:gd name="connsiteY14" fmla="*/ 397853 h 1780162"/>
              <a:gd name="connsiteX15" fmla="*/ 36399 w 1076940"/>
              <a:gd name="connsiteY15" fmla="*/ 405956 h 1780162"/>
              <a:gd name="connsiteX16" fmla="*/ 47109 w 1076940"/>
              <a:gd name="connsiteY16" fmla="*/ 405955 h 1780162"/>
              <a:gd name="connsiteX17" fmla="*/ 96433 w 1076940"/>
              <a:gd name="connsiteY17" fmla="*/ 14365 h 1780162"/>
              <a:gd name="connsiteX0" fmla="*/ 120521 w 1076940"/>
              <a:gd name="connsiteY0" fmla="*/ 1100 h 1765797"/>
              <a:gd name="connsiteX1" fmla="*/ 858765 w 1076940"/>
              <a:gd name="connsiteY1" fmla="*/ 26851 h 1765797"/>
              <a:gd name="connsiteX2" fmla="*/ 898907 w 1076940"/>
              <a:gd name="connsiteY2" fmla="*/ 401068 h 1765797"/>
              <a:gd name="connsiteX3" fmla="*/ 561078 w 1076940"/>
              <a:gd name="connsiteY3" fmla="*/ 414117 h 1765797"/>
              <a:gd name="connsiteX4" fmla="*/ 582634 w 1076940"/>
              <a:gd name="connsiteY4" fmla="*/ 734422 h 1765797"/>
              <a:gd name="connsiteX5" fmla="*/ 1076940 w 1076940"/>
              <a:gd name="connsiteY5" fmla="*/ 727280 h 1765797"/>
              <a:gd name="connsiteX6" fmla="*/ 835339 w 1076940"/>
              <a:gd name="connsiteY6" fmla="*/ 1528865 h 1765797"/>
              <a:gd name="connsiteX7" fmla="*/ 750036 w 1076940"/>
              <a:gd name="connsiteY7" fmla="*/ 1765797 h 1765797"/>
              <a:gd name="connsiteX8" fmla="*/ 209784 w 1076940"/>
              <a:gd name="connsiteY8" fmla="*/ 1746843 h 1765797"/>
              <a:gd name="connsiteX9" fmla="*/ 0 w 1076940"/>
              <a:gd name="connsiteY9" fmla="*/ 1704813 h 1765797"/>
              <a:gd name="connsiteX10" fmla="*/ 14969 w 1076940"/>
              <a:gd name="connsiteY10" fmla="*/ 1424615 h 1765797"/>
              <a:gd name="connsiteX11" fmla="*/ 42315 w 1076940"/>
              <a:gd name="connsiteY11" fmla="*/ 1140845 h 1765797"/>
              <a:gd name="connsiteX12" fmla="*/ 269308 w 1076940"/>
              <a:gd name="connsiteY12" fmla="*/ 1120243 h 1765797"/>
              <a:gd name="connsiteX13" fmla="*/ 258744 w 1076940"/>
              <a:gd name="connsiteY13" fmla="*/ 1127248 h 1765797"/>
              <a:gd name="connsiteX14" fmla="*/ 259708 w 1076940"/>
              <a:gd name="connsiteY14" fmla="*/ 383488 h 1765797"/>
              <a:gd name="connsiteX15" fmla="*/ 36399 w 1076940"/>
              <a:gd name="connsiteY15" fmla="*/ 391591 h 1765797"/>
              <a:gd name="connsiteX16" fmla="*/ 47109 w 1076940"/>
              <a:gd name="connsiteY16" fmla="*/ 391590 h 1765797"/>
              <a:gd name="connsiteX17" fmla="*/ 96433 w 1076940"/>
              <a:gd name="connsiteY17" fmla="*/ 0 h 1765797"/>
              <a:gd name="connsiteX0" fmla="*/ 120521 w 1076940"/>
              <a:gd name="connsiteY0" fmla="*/ 1100 h 1765797"/>
              <a:gd name="connsiteX1" fmla="*/ 858765 w 1076940"/>
              <a:gd name="connsiteY1" fmla="*/ 26851 h 1765797"/>
              <a:gd name="connsiteX2" fmla="*/ 898907 w 1076940"/>
              <a:gd name="connsiteY2" fmla="*/ 401068 h 1765797"/>
              <a:gd name="connsiteX3" fmla="*/ 628209 w 1076940"/>
              <a:gd name="connsiteY3" fmla="*/ 414117 h 1765797"/>
              <a:gd name="connsiteX4" fmla="*/ 582634 w 1076940"/>
              <a:gd name="connsiteY4" fmla="*/ 734422 h 1765797"/>
              <a:gd name="connsiteX5" fmla="*/ 1076940 w 1076940"/>
              <a:gd name="connsiteY5" fmla="*/ 727280 h 1765797"/>
              <a:gd name="connsiteX6" fmla="*/ 835339 w 1076940"/>
              <a:gd name="connsiteY6" fmla="*/ 1528865 h 1765797"/>
              <a:gd name="connsiteX7" fmla="*/ 750036 w 1076940"/>
              <a:gd name="connsiteY7" fmla="*/ 1765797 h 1765797"/>
              <a:gd name="connsiteX8" fmla="*/ 209784 w 1076940"/>
              <a:gd name="connsiteY8" fmla="*/ 1746843 h 1765797"/>
              <a:gd name="connsiteX9" fmla="*/ 0 w 1076940"/>
              <a:gd name="connsiteY9" fmla="*/ 1704813 h 1765797"/>
              <a:gd name="connsiteX10" fmla="*/ 14969 w 1076940"/>
              <a:gd name="connsiteY10" fmla="*/ 1424615 h 1765797"/>
              <a:gd name="connsiteX11" fmla="*/ 42315 w 1076940"/>
              <a:gd name="connsiteY11" fmla="*/ 1140845 h 1765797"/>
              <a:gd name="connsiteX12" fmla="*/ 269308 w 1076940"/>
              <a:gd name="connsiteY12" fmla="*/ 1120243 h 1765797"/>
              <a:gd name="connsiteX13" fmla="*/ 258744 w 1076940"/>
              <a:gd name="connsiteY13" fmla="*/ 1127248 h 1765797"/>
              <a:gd name="connsiteX14" fmla="*/ 259708 w 1076940"/>
              <a:gd name="connsiteY14" fmla="*/ 383488 h 1765797"/>
              <a:gd name="connsiteX15" fmla="*/ 36399 w 1076940"/>
              <a:gd name="connsiteY15" fmla="*/ 391591 h 1765797"/>
              <a:gd name="connsiteX16" fmla="*/ 47109 w 1076940"/>
              <a:gd name="connsiteY16" fmla="*/ 391590 h 1765797"/>
              <a:gd name="connsiteX17" fmla="*/ 96433 w 1076940"/>
              <a:gd name="connsiteY17" fmla="*/ 0 h 1765797"/>
              <a:gd name="connsiteX0" fmla="*/ 120521 w 1076940"/>
              <a:gd name="connsiteY0" fmla="*/ 1100 h 1765797"/>
              <a:gd name="connsiteX1" fmla="*/ 858765 w 1076940"/>
              <a:gd name="connsiteY1" fmla="*/ 26851 h 1765797"/>
              <a:gd name="connsiteX2" fmla="*/ 898907 w 1076940"/>
              <a:gd name="connsiteY2" fmla="*/ 401068 h 1765797"/>
              <a:gd name="connsiteX3" fmla="*/ 628209 w 1076940"/>
              <a:gd name="connsiteY3" fmla="*/ 414117 h 1765797"/>
              <a:gd name="connsiteX4" fmla="*/ 666547 w 1076940"/>
              <a:gd name="connsiteY4" fmla="*/ 744449 h 1765797"/>
              <a:gd name="connsiteX5" fmla="*/ 1076940 w 1076940"/>
              <a:gd name="connsiteY5" fmla="*/ 727280 h 1765797"/>
              <a:gd name="connsiteX6" fmla="*/ 835339 w 1076940"/>
              <a:gd name="connsiteY6" fmla="*/ 1528865 h 1765797"/>
              <a:gd name="connsiteX7" fmla="*/ 750036 w 1076940"/>
              <a:gd name="connsiteY7" fmla="*/ 1765797 h 1765797"/>
              <a:gd name="connsiteX8" fmla="*/ 209784 w 1076940"/>
              <a:gd name="connsiteY8" fmla="*/ 1746843 h 1765797"/>
              <a:gd name="connsiteX9" fmla="*/ 0 w 1076940"/>
              <a:gd name="connsiteY9" fmla="*/ 1704813 h 1765797"/>
              <a:gd name="connsiteX10" fmla="*/ 14969 w 1076940"/>
              <a:gd name="connsiteY10" fmla="*/ 1424615 h 1765797"/>
              <a:gd name="connsiteX11" fmla="*/ 42315 w 1076940"/>
              <a:gd name="connsiteY11" fmla="*/ 1140845 h 1765797"/>
              <a:gd name="connsiteX12" fmla="*/ 269308 w 1076940"/>
              <a:gd name="connsiteY12" fmla="*/ 1120243 h 1765797"/>
              <a:gd name="connsiteX13" fmla="*/ 258744 w 1076940"/>
              <a:gd name="connsiteY13" fmla="*/ 1127248 h 1765797"/>
              <a:gd name="connsiteX14" fmla="*/ 259708 w 1076940"/>
              <a:gd name="connsiteY14" fmla="*/ 383488 h 1765797"/>
              <a:gd name="connsiteX15" fmla="*/ 36399 w 1076940"/>
              <a:gd name="connsiteY15" fmla="*/ 391591 h 1765797"/>
              <a:gd name="connsiteX16" fmla="*/ 47109 w 1076940"/>
              <a:gd name="connsiteY16" fmla="*/ 391590 h 1765797"/>
              <a:gd name="connsiteX17" fmla="*/ 96433 w 1076940"/>
              <a:gd name="connsiteY17" fmla="*/ 0 h 1765797"/>
              <a:gd name="connsiteX0" fmla="*/ 120521 w 1076940"/>
              <a:gd name="connsiteY0" fmla="*/ 1100 h 1765797"/>
              <a:gd name="connsiteX1" fmla="*/ 858765 w 1076940"/>
              <a:gd name="connsiteY1" fmla="*/ 26851 h 1765797"/>
              <a:gd name="connsiteX2" fmla="*/ 898907 w 1076940"/>
              <a:gd name="connsiteY2" fmla="*/ 401068 h 1765797"/>
              <a:gd name="connsiteX3" fmla="*/ 628209 w 1076940"/>
              <a:gd name="connsiteY3" fmla="*/ 414117 h 1765797"/>
              <a:gd name="connsiteX4" fmla="*/ 666547 w 1076940"/>
              <a:gd name="connsiteY4" fmla="*/ 744449 h 1765797"/>
              <a:gd name="connsiteX5" fmla="*/ 1076940 w 1076940"/>
              <a:gd name="connsiteY5" fmla="*/ 727280 h 1765797"/>
              <a:gd name="connsiteX6" fmla="*/ 1053515 w 1076940"/>
              <a:gd name="connsiteY6" fmla="*/ 1278199 h 1765797"/>
              <a:gd name="connsiteX7" fmla="*/ 750036 w 1076940"/>
              <a:gd name="connsiteY7" fmla="*/ 1765797 h 1765797"/>
              <a:gd name="connsiteX8" fmla="*/ 209784 w 1076940"/>
              <a:gd name="connsiteY8" fmla="*/ 1746843 h 1765797"/>
              <a:gd name="connsiteX9" fmla="*/ 0 w 1076940"/>
              <a:gd name="connsiteY9" fmla="*/ 1704813 h 1765797"/>
              <a:gd name="connsiteX10" fmla="*/ 14969 w 1076940"/>
              <a:gd name="connsiteY10" fmla="*/ 1424615 h 1765797"/>
              <a:gd name="connsiteX11" fmla="*/ 42315 w 1076940"/>
              <a:gd name="connsiteY11" fmla="*/ 1140845 h 1765797"/>
              <a:gd name="connsiteX12" fmla="*/ 269308 w 1076940"/>
              <a:gd name="connsiteY12" fmla="*/ 1120243 h 1765797"/>
              <a:gd name="connsiteX13" fmla="*/ 258744 w 1076940"/>
              <a:gd name="connsiteY13" fmla="*/ 1127248 h 1765797"/>
              <a:gd name="connsiteX14" fmla="*/ 259708 w 1076940"/>
              <a:gd name="connsiteY14" fmla="*/ 383488 h 1765797"/>
              <a:gd name="connsiteX15" fmla="*/ 36399 w 1076940"/>
              <a:gd name="connsiteY15" fmla="*/ 391591 h 1765797"/>
              <a:gd name="connsiteX16" fmla="*/ 47109 w 1076940"/>
              <a:gd name="connsiteY16" fmla="*/ 391590 h 1765797"/>
              <a:gd name="connsiteX17" fmla="*/ 96433 w 1076940"/>
              <a:gd name="connsiteY17" fmla="*/ 0 h 1765797"/>
              <a:gd name="connsiteX0" fmla="*/ 120521 w 1078689"/>
              <a:gd name="connsiteY0" fmla="*/ 1100 h 1765797"/>
              <a:gd name="connsiteX1" fmla="*/ 858765 w 1078689"/>
              <a:gd name="connsiteY1" fmla="*/ 26851 h 1765797"/>
              <a:gd name="connsiteX2" fmla="*/ 898907 w 1078689"/>
              <a:gd name="connsiteY2" fmla="*/ 401068 h 1765797"/>
              <a:gd name="connsiteX3" fmla="*/ 628209 w 1078689"/>
              <a:gd name="connsiteY3" fmla="*/ 414117 h 1765797"/>
              <a:gd name="connsiteX4" fmla="*/ 666547 w 1078689"/>
              <a:gd name="connsiteY4" fmla="*/ 744449 h 1765797"/>
              <a:gd name="connsiteX5" fmla="*/ 1076940 w 1078689"/>
              <a:gd name="connsiteY5" fmla="*/ 727280 h 1765797"/>
              <a:gd name="connsiteX6" fmla="*/ 1078689 w 1078689"/>
              <a:gd name="connsiteY6" fmla="*/ 1278199 h 1765797"/>
              <a:gd name="connsiteX7" fmla="*/ 750036 w 1078689"/>
              <a:gd name="connsiteY7" fmla="*/ 1765797 h 1765797"/>
              <a:gd name="connsiteX8" fmla="*/ 209784 w 1078689"/>
              <a:gd name="connsiteY8" fmla="*/ 1746843 h 1765797"/>
              <a:gd name="connsiteX9" fmla="*/ 0 w 1078689"/>
              <a:gd name="connsiteY9" fmla="*/ 1704813 h 1765797"/>
              <a:gd name="connsiteX10" fmla="*/ 14969 w 1078689"/>
              <a:gd name="connsiteY10" fmla="*/ 1424615 h 1765797"/>
              <a:gd name="connsiteX11" fmla="*/ 42315 w 1078689"/>
              <a:gd name="connsiteY11" fmla="*/ 1140845 h 1765797"/>
              <a:gd name="connsiteX12" fmla="*/ 269308 w 1078689"/>
              <a:gd name="connsiteY12" fmla="*/ 1120243 h 1765797"/>
              <a:gd name="connsiteX13" fmla="*/ 258744 w 1078689"/>
              <a:gd name="connsiteY13" fmla="*/ 1127248 h 1765797"/>
              <a:gd name="connsiteX14" fmla="*/ 259708 w 1078689"/>
              <a:gd name="connsiteY14" fmla="*/ 383488 h 1765797"/>
              <a:gd name="connsiteX15" fmla="*/ 36399 w 1078689"/>
              <a:gd name="connsiteY15" fmla="*/ 391591 h 1765797"/>
              <a:gd name="connsiteX16" fmla="*/ 47109 w 1078689"/>
              <a:gd name="connsiteY16" fmla="*/ 391590 h 1765797"/>
              <a:gd name="connsiteX17" fmla="*/ 96433 w 1078689"/>
              <a:gd name="connsiteY17" fmla="*/ 0 h 1765797"/>
              <a:gd name="connsiteX0" fmla="*/ 120521 w 1078689"/>
              <a:gd name="connsiteY0" fmla="*/ 1100 h 1746843"/>
              <a:gd name="connsiteX1" fmla="*/ 858765 w 1078689"/>
              <a:gd name="connsiteY1" fmla="*/ 26851 h 1746843"/>
              <a:gd name="connsiteX2" fmla="*/ 898907 w 1078689"/>
              <a:gd name="connsiteY2" fmla="*/ 401068 h 1746843"/>
              <a:gd name="connsiteX3" fmla="*/ 628209 w 1078689"/>
              <a:gd name="connsiteY3" fmla="*/ 414117 h 1746843"/>
              <a:gd name="connsiteX4" fmla="*/ 666547 w 1078689"/>
              <a:gd name="connsiteY4" fmla="*/ 744449 h 1746843"/>
              <a:gd name="connsiteX5" fmla="*/ 1076940 w 1078689"/>
              <a:gd name="connsiteY5" fmla="*/ 727280 h 1746843"/>
              <a:gd name="connsiteX6" fmla="*/ 1078689 w 1078689"/>
              <a:gd name="connsiteY6" fmla="*/ 1278199 h 1746843"/>
              <a:gd name="connsiteX7" fmla="*/ 808775 w 1078689"/>
              <a:gd name="connsiteY7" fmla="*/ 1294543 h 1746843"/>
              <a:gd name="connsiteX8" fmla="*/ 209784 w 1078689"/>
              <a:gd name="connsiteY8" fmla="*/ 1746843 h 1746843"/>
              <a:gd name="connsiteX9" fmla="*/ 0 w 1078689"/>
              <a:gd name="connsiteY9" fmla="*/ 1704813 h 1746843"/>
              <a:gd name="connsiteX10" fmla="*/ 14969 w 1078689"/>
              <a:gd name="connsiteY10" fmla="*/ 1424615 h 1746843"/>
              <a:gd name="connsiteX11" fmla="*/ 42315 w 1078689"/>
              <a:gd name="connsiteY11" fmla="*/ 1140845 h 1746843"/>
              <a:gd name="connsiteX12" fmla="*/ 269308 w 1078689"/>
              <a:gd name="connsiteY12" fmla="*/ 1120243 h 1746843"/>
              <a:gd name="connsiteX13" fmla="*/ 258744 w 1078689"/>
              <a:gd name="connsiteY13" fmla="*/ 1127248 h 1746843"/>
              <a:gd name="connsiteX14" fmla="*/ 259708 w 1078689"/>
              <a:gd name="connsiteY14" fmla="*/ 383488 h 1746843"/>
              <a:gd name="connsiteX15" fmla="*/ 36399 w 1078689"/>
              <a:gd name="connsiteY15" fmla="*/ 391591 h 1746843"/>
              <a:gd name="connsiteX16" fmla="*/ 47109 w 1078689"/>
              <a:gd name="connsiteY16" fmla="*/ 391590 h 1746843"/>
              <a:gd name="connsiteX17" fmla="*/ 96433 w 1078689"/>
              <a:gd name="connsiteY17" fmla="*/ 0 h 1746843"/>
              <a:gd name="connsiteX0" fmla="*/ 120521 w 1078689"/>
              <a:gd name="connsiteY0" fmla="*/ 1100 h 1746843"/>
              <a:gd name="connsiteX1" fmla="*/ 858765 w 1078689"/>
              <a:gd name="connsiteY1" fmla="*/ 26851 h 1746843"/>
              <a:gd name="connsiteX2" fmla="*/ 898907 w 1078689"/>
              <a:gd name="connsiteY2" fmla="*/ 401068 h 1746843"/>
              <a:gd name="connsiteX3" fmla="*/ 628209 w 1078689"/>
              <a:gd name="connsiteY3" fmla="*/ 414117 h 1746843"/>
              <a:gd name="connsiteX4" fmla="*/ 666547 w 1078689"/>
              <a:gd name="connsiteY4" fmla="*/ 744449 h 1746843"/>
              <a:gd name="connsiteX5" fmla="*/ 1076940 w 1078689"/>
              <a:gd name="connsiteY5" fmla="*/ 727280 h 1746843"/>
              <a:gd name="connsiteX6" fmla="*/ 1078689 w 1078689"/>
              <a:gd name="connsiteY6" fmla="*/ 1278199 h 1746843"/>
              <a:gd name="connsiteX7" fmla="*/ 808775 w 1078689"/>
              <a:gd name="connsiteY7" fmla="*/ 1294543 h 1746843"/>
              <a:gd name="connsiteX8" fmla="*/ 822355 w 1078689"/>
              <a:gd name="connsiteY8" fmla="*/ 1746843 h 1746843"/>
              <a:gd name="connsiteX9" fmla="*/ 0 w 1078689"/>
              <a:gd name="connsiteY9" fmla="*/ 1704813 h 1746843"/>
              <a:gd name="connsiteX10" fmla="*/ 14969 w 1078689"/>
              <a:gd name="connsiteY10" fmla="*/ 1424615 h 1746843"/>
              <a:gd name="connsiteX11" fmla="*/ 42315 w 1078689"/>
              <a:gd name="connsiteY11" fmla="*/ 1140845 h 1746843"/>
              <a:gd name="connsiteX12" fmla="*/ 269308 w 1078689"/>
              <a:gd name="connsiteY12" fmla="*/ 1120243 h 1746843"/>
              <a:gd name="connsiteX13" fmla="*/ 258744 w 1078689"/>
              <a:gd name="connsiteY13" fmla="*/ 1127248 h 1746843"/>
              <a:gd name="connsiteX14" fmla="*/ 259708 w 1078689"/>
              <a:gd name="connsiteY14" fmla="*/ 383488 h 1746843"/>
              <a:gd name="connsiteX15" fmla="*/ 36399 w 1078689"/>
              <a:gd name="connsiteY15" fmla="*/ 391591 h 1746843"/>
              <a:gd name="connsiteX16" fmla="*/ 47109 w 1078689"/>
              <a:gd name="connsiteY16" fmla="*/ 391590 h 1746843"/>
              <a:gd name="connsiteX17" fmla="*/ 96433 w 1078689"/>
              <a:gd name="connsiteY17" fmla="*/ 0 h 1746843"/>
              <a:gd name="connsiteX0" fmla="*/ 120521 w 1078689"/>
              <a:gd name="connsiteY0" fmla="*/ 1100 h 1746843"/>
              <a:gd name="connsiteX1" fmla="*/ 858765 w 1078689"/>
              <a:gd name="connsiteY1" fmla="*/ 26851 h 1746843"/>
              <a:gd name="connsiteX2" fmla="*/ 898907 w 1078689"/>
              <a:gd name="connsiteY2" fmla="*/ 401068 h 1746843"/>
              <a:gd name="connsiteX3" fmla="*/ 628209 w 1078689"/>
              <a:gd name="connsiteY3" fmla="*/ 414117 h 1746843"/>
              <a:gd name="connsiteX4" fmla="*/ 666547 w 1078689"/>
              <a:gd name="connsiteY4" fmla="*/ 744449 h 1746843"/>
              <a:gd name="connsiteX5" fmla="*/ 1076940 w 1078689"/>
              <a:gd name="connsiteY5" fmla="*/ 727280 h 1746843"/>
              <a:gd name="connsiteX6" fmla="*/ 1078689 w 1078689"/>
              <a:gd name="connsiteY6" fmla="*/ 1278199 h 1746843"/>
              <a:gd name="connsiteX7" fmla="*/ 808775 w 1078689"/>
              <a:gd name="connsiteY7" fmla="*/ 1294543 h 1746843"/>
              <a:gd name="connsiteX8" fmla="*/ 822355 w 1078689"/>
              <a:gd name="connsiteY8" fmla="*/ 1746843 h 1746843"/>
              <a:gd name="connsiteX9" fmla="*/ 0 w 1078689"/>
              <a:gd name="connsiteY9" fmla="*/ 1704813 h 1746843"/>
              <a:gd name="connsiteX10" fmla="*/ 14969 w 1078689"/>
              <a:gd name="connsiteY10" fmla="*/ 1424615 h 1746843"/>
              <a:gd name="connsiteX11" fmla="*/ 42315 w 1078689"/>
              <a:gd name="connsiteY11" fmla="*/ 1140845 h 1746843"/>
              <a:gd name="connsiteX12" fmla="*/ 269308 w 1078689"/>
              <a:gd name="connsiteY12" fmla="*/ 1120243 h 1746843"/>
              <a:gd name="connsiteX13" fmla="*/ 258744 w 1078689"/>
              <a:gd name="connsiteY13" fmla="*/ 1127248 h 1746843"/>
              <a:gd name="connsiteX14" fmla="*/ 259708 w 1078689"/>
              <a:gd name="connsiteY14" fmla="*/ 383488 h 1746843"/>
              <a:gd name="connsiteX15" fmla="*/ 36399 w 1078689"/>
              <a:gd name="connsiteY15" fmla="*/ 391591 h 1746843"/>
              <a:gd name="connsiteX16" fmla="*/ 47109 w 1078689"/>
              <a:gd name="connsiteY16" fmla="*/ 391590 h 1746843"/>
              <a:gd name="connsiteX17" fmla="*/ 96433 w 1078689"/>
              <a:gd name="connsiteY17" fmla="*/ 0 h 1746843"/>
              <a:gd name="connsiteX0" fmla="*/ 120521 w 1078689"/>
              <a:gd name="connsiteY0" fmla="*/ 1100 h 1746843"/>
              <a:gd name="connsiteX1" fmla="*/ 858765 w 1078689"/>
              <a:gd name="connsiteY1" fmla="*/ 26851 h 1746843"/>
              <a:gd name="connsiteX2" fmla="*/ 898907 w 1078689"/>
              <a:gd name="connsiteY2" fmla="*/ 401068 h 1746843"/>
              <a:gd name="connsiteX3" fmla="*/ 628209 w 1078689"/>
              <a:gd name="connsiteY3" fmla="*/ 414117 h 1746843"/>
              <a:gd name="connsiteX4" fmla="*/ 666547 w 1078689"/>
              <a:gd name="connsiteY4" fmla="*/ 744449 h 1746843"/>
              <a:gd name="connsiteX5" fmla="*/ 1076940 w 1078689"/>
              <a:gd name="connsiteY5" fmla="*/ 727280 h 1746843"/>
              <a:gd name="connsiteX6" fmla="*/ 1078689 w 1078689"/>
              <a:gd name="connsiteY6" fmla="*/ 1278199 h 1746843"/>
              <a:gd name="connsiteX7" fmla="*/ 808775 w 1078689"/>
              <a:gd name="connsiteY7" fmla="*/ 1294543 h 1746843"/>
              <a:gd name="connsiteX8" fmla="*/ 822355 w 1078689"/>
              <a:gd name="connsiteY8" fmla="*/ 1746843 h 1746843"/>
              <a:gd name="connsiteX9" fmla="*/ 0 w 1078689"/>
              <a:gd name="connsiteY9" fmla="*/ 1704813 h 1746843"/>
              <a:gd name="connsiteX10" fmla="*/ 14969 w 1078689"/>
              <a:gd name="connsiteY10" fmla="*/ 1424615 h 1746843"/>
              <a:gd name="connsiteX11" fmla="*/ 42315 w 1078689"/>
              <a:gd name="connsiteY11" fmla="*/ 1140845 h 1746843"/>
              <a:gd name="connsiteX12" fmla="*/ 269308 w 1078689"/>
              <a:gd name="connsiteY12" fmla="*/ 1120243 h 1746843"/>
              <a:gd name="connsiteX13" fmla="*/ 258744 w 1078689"/>
              <a:gd name="connsiteY13" fmla="*/ 1127248 h 1746843"/>
              <a:gd name="connsiteX14" fmla="*/ 259708 w 1078689"/>
              <a:gd name="connsiteY14" fmla="*/ 383488 h 1746843"/>
              <a:gd name="connsiteX15" fmla="*/ 36399 w 1078689"/>
              <a:gd name="connsiteY15" fmla="*/ 391591 h 1746843"/>
              <a:gd name="connsiteX16" fmla="*/ 47109 w 1078689"/>
              <a:gd name="connsiteY16" fmla="*/ 391590 h 1746843"/>
              <a:gd name="connsiteX17" fmla="*/ 96433 w 1078689"/>
              <a:gd name="connsiteY17" fmla="*/ 0 h 1746843"/>
              <a:gd name="connsiteX0" fmla="*/ 120521 w 1078689"/>
              <a:gd name="connsiteY0" fmla="*/ 1100 h 1746843"/>
              <a:gd name="connsiteX1" fmla="*/ 909247 w 1078689"/>
              <a:gd name="connsiteY1" fmla="*/ 26851 h 1746843"/>
              <a:gd name="connsiteX2" fmla="*/ 898907 w 1078689"/>
              <a:gd name="connsiteY2" fmla="*/ 401068 h 1746843"/>
              <a:gd name="connsiteX3" fmla="*/ 628209 w 1078689"/>
              <a:gd name="connsiteY3" fmla="*/ 414117 h 1746843"/>
              <a:gd name="connsiteX4" fmla="*/ 666547 w 1078689"/>
              <a:gd name="connsiteY4" fmla="*/ 744449 h 1746843"/>
              <a:gd name="connsiteX5" fmla="*/ 1076940 w 1078689"/>
              <a:gd name="connsiteY5" fmla="*/ 727280 h 1746843"/>
              <a:gd name="connsiteX6" fmla="*/ 1078689 w 1078689"/>
              <a:gd name="connsiteY6" fmla="*/ 1278199 h 1746843"/>
              <a:gd name="connsiteX7" fmla="*/ 808775 w 1078689"/>
              <a:gd name="connsiteY7" fmla="*/ 1294543 h 1746843"/>
              <a:gd name="connsiteX8" fmla="*/ 822355 w 1078689"/>
              <a:gd name="connsiteY8" fmla="*/ 1746843 h 1746843"/>
              <a:gd name="connsiteX9" fmla="*/ 0 w 1078689"/>
              <a:gd name="connsiteY9" fmla="*/ 1704813 h 1746843"/>
              <a:gd name="connsiteX10" fmla="*/ 14969 w 1078689"/>
              <a:gd name="connsiteY10" fmla="*/ 1424615 h 1746843"/>
              <a:gd name="connsiteX11" fmla="*/ 42315 w 1078689"/>
              <a:gd name="connsiteY11" fmla="*/ 1140845 h 1746843"/>
              <a:gd name="connsiteX12" fmla="*/ 269308 w 1078689"/>
              <a:gd name="connsiteY12" fmla="*/ 1120243 h 1746843"/>
              <a:gd name="connsiteX13" fmla="*/ 258744 w 1078689"/>
              <a:gd name="connsiteY13" fmla="*/ 1127248 h 1746843"/>
              <a:gd name="connsiteX14" fmla="*/ 259708 w 1078689"/>
              <a:gd name="connsiteY14" fmla="*/ 383488 h 1746843"/>
              <a:gd name="connsiteX15" fmla="*/ 36399 w 1078689"/>
              <a:gd name="connsiteY15" fmla="*/ 391591 h 1746843"/>
              <a:gd name="connsiteX16" fmla="*/ 47109 w 1078689"/>
              <a:gd name="connsiteY16" fmla="*/ 391590 h 1746843"/>
              <a:gd name="connsiteX17" fmla="*/ 96433 w 1078689"/>
              <a:gd name="connsiteY17" fmla="*/ 0 h 1746843"/>
              <a:gd name="connsiteX0" fmla="*/ 120521 w 1078689"/>
              <a:gd name="connsiteY0" fmla="*/ 1100 h 1746843"/>
              <a:gd name="connsiteX1" fmla="*/ 909247 w 1078689"/>
              <a:gd name="connsiteY1" fmla="*/ 26851 h 1746843"/>
              <a:gd name="connsiteX2" fmla="*/ 940211 w 1078689"/>
              <a:gd name="connsiteY2" fmla="*/ 417520 h 1746843"/>
              <a:gd name="connsiteX3" fmla="*/ 628209 w 1078689"/>
              <a:gd name="connsiteY3" fmla="*/ 414117 h 1746843"/>
              <a:gd name="connsiteX4" fmla="*/ 666547 w 1078689"/>
              <a:gd name="connsiteY4" fmla="*/ 744449 h 1746843"/>
              <a:gd name="connsiteX5" fmla="*/ 1076940 w 1078689"/>
              <a:gd name="connsiteY5" fmla="*/ 727280 h 1746843"/>
              <a:gd name="connsiteX6" fmla="*/ 1078689 w 1078689"/>
              <a:gd name="connsiteY6" fmla="*/ 1278199 h 1746843"/>
              <a:gd name="connsiteX7" fmla="*/ 808775 w 1078689"/>
              <a:gd name="connsiteY7" fmla="*/ 1294543 h 1746843"/>
              <a:gd name="connsiteX8" fmla="*/ 822355 w 1078689"/>
              <a:gd name="connsiteY8" fmla="*/ 1746843 h 1746843"/>
              <a:gd name="connsiteX9" fmla="*/ 0 w 1078689"/>
              <a:gd name="connsiteY9" fmla="*/ 1704813 h 1746843"/>
              <a:gd name="connsiteX10" fmla="*/ 14969 w 1078689"/>
              <a:gd name="connsiteY10" fmla="*/ 1424615 h 1746843"/>
              <a:gd name="connsiteX11" fmla="*/ 42315 w 1078689"/>
              <a:gd name="connsiteY11" fmla="*/ 1140845 h 1746843"/>
              <a:gd name="connsiteX12" fmla="*/ 269308 w 1078689"/>
              <a:gd name="connsiteY12" fmla="*/ 1120243 h 1746843"/>
              <a:gd name="connsiteX13" fmla="*/ 258744 w 1078689"/>
              <a:gd name="connsiteY13" fmla="*/ 1127248 h 1746843"/>
              <a:gd name="connsiteX14" fmla="*/ 259708 w 1078689"/>
              <a:gd name="connsiteY14" fmla="*/ 383488 h 1746843"/>
              <a:gd name="connsiteX15" fmla="*/ 36399 w 1078689"/>
              <a:gd name="connsiteY15" fmla="*/ 391591 h 1746843"/>
              <a:gd name="connsiteX16" fmla="*/ 47109 w 1078689"/>
              <a:gd name="connsiteY16" fmla="*/ 391590 h 1746843"/>
              <a:gd name="connsiteX17" fmla="*/ 96433 w 1078689"/>
              <a:gd name="connsiteY17" fmla="*/ 0 h 1746843"/>
              <a:gd name="connsiteX0" fmla="*/ 120521 w 1078689"/>
              <a:gd name="connsiteY0" fmla="*/ 1100 h 1746843"/>
              <a:gd name="connsiteX1" fmla="*/ 909247 w 1078689"/>
              <a:gd name="connsiteY1" fmla="*/ 26851 h 1746843"/>
              <a:gd name="connsiteX2" fmla="*/ 940211 w 1078689"/>
              <a:gd name="connsiteY2" fmla="*/ 417520 h 1746843"/>
              <a:gd name="connsiteX3" fmla="*/ 628209 w 1078689"/>
              <a:gd name="connsiteY3" fmla="*/ 414117 h 1746843"/>
              <a:gd name="connsiteX4" fmla="*/ 666547 w 1078689"/>
              <a:gd name="connsiteY4" fmla="*/ 744449 h 1746843"/>
              <a:gd name="connsiteX5" fmla="*/ 1076940 w 1078689"/>
              <a:gd name="connsiteY5" fmla="*/ 727280 h 1746843"/>
              <a:gd name="connsiteX6" fmla="*/ 1078689 w 1078689"/>
              <a:gd name="connsiteY6" fmla="*/ 1278199 h 1746843"/>
              <a:gd name="connsiteX7" fmla="*/ 808775 w 1078689"/>
              <a:gd name="connsiteY7" fmla="*/ 1294543 h 1746843"/>
              <a:gd name="connsiteX8" fmla="*/ 822355 w 1078689"/>
              <a:gd name="connsiteY8" fmla="*/ 1746843 h 1746843"/>
              <a:gd name="connsiteX9" fmla="*/ 0 w 1078689"/>
              <a:gd name="connsiteY9" fmla="*/ 1704813 h 1746843"/>
              <a:gd name="connsiteX10" fmla="*/ 14969 w 1078689"/>
              <a:gd name="connsiteY10" fmla="*/ 1424615 h 1746843"/>
              <a:gd name="connsiteX11" fmla="*/ 42315 w 1078689"/>
              <a:gd name="connsiteY11" fmla="*/ 1140845 h 1746843"/>
              <a:gd name="connsiteX12" fmla="*/ 269308 w 1078689"/>
              <a:gd name="connsiteY12" fmla="*/ 1120243 h 1746843"/>
              <a:gd name="connsiteX13" fmla="*/ 258744 w 1078689"/>
              <a:gd name="connsiteY13" fmla="*/ 1127248 h 1746843"/>
              <a:gd name="connsiteX14" fmla="*/ 259708 w 1078689"/>
              <a:gd name="connsiteY14" fmla="*/ 383488 h 1746843"/>
              <a:gd name="connsiteX15" fmla="*/ 36399 w 1078689"/>
              <a:gd name="connsiteY15" fmla="*/ 391591 h 1746843"/>
              <a:gd name="connsiteX16" fmla="*/ 47109 w 1078689"/>
              <a:gd name="connsiteY16" fmla="*/ 391590 h 1746843"/>
              <a:gd name="connsiteX17" fmla="*/ 96433 w 1078689"/>
              <a:gd name="connsiteY17" fmla="*/ 0 h 174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8689" h="1746843">
                <a:moveTo>
                  <a:pt x="120521" y="1100"/>
                </a:moveTo>
                <a:cubicBezTo>
                  <a:pt x="166641" y="18761"/>
                  <a:pt x="898270" y="24164"/>
                  <a:pt x="909247" y="26851"/>
                </a:cubicBezTo>
                <a:cubicBezTo>
                  <a:pt x="911047" y="24055"/>
                  <a:pt x="929034" y="379880"/>
                  <a:pt x="940211" y="417520"/>
                </a:cubicBezTo>
                <a:lnTo>
                  <a:pt x="628209" y="414117"/>
                </a:lnTo>
                <a:lnTo>
                  <a:pt x="666547" y="744449"/>
                </a:lnTo>
                <a:lnTo>
                  <a:pt x="1076940" y="727280"/>
                </a:lnTo>
                <a:lnTo>
                  <a:pt x="1078689" y="1278199"/>
                </a:lnTo>
                <a:lnTo>
                  <a:pt x="808775" y="1294543"/>
                </a:lnTo>
                <a:lnTo>
                  <a:pt x="822355" y="1746843"/>
                </a:lnTo>
                <a:lnTo>
                  <a:pt x="0" y="1704813"/>
                </a:lnTo>
                <a:lnTo>
                  <a:pt x="14969" y="1424615"/>
                </a:lnTo>
                <a:lnTo>
                  <a:pt x="42315" y="1140845"/>
                </a:lnTo>
                <a:lnTo>
                  <a:pt x="269308" y="1120243"/>
                </a:lnTo>
                <a:lnTo>
                  <a:pt x="258744" y="1127248"/>
                </a:lnTo>
                <a:cubicBezTo>
                  <a:pt x="259065" y="879328"/>
                  <a:pt x="259387" y="631408"/>
                  <a:pt x="259708" y="383488"/>
                </a:cubicBezTo>
                <a:lnTo>
                  <a:pt x="36399" y="391591"/>
                </a:lnTo>
                <a:cubicBezTo>
                  <a:pt x="37172" y="416863"/>
                  <a:pt x="46336" y="366318"/>
                  <a:pt x="47109" y="391590"/>
                </a:cubicBezTo>
                <a:lnTo>
                  <a:pt x="96433" y="0"/>
                </a:lnTo>
              </a:path>
            </a:pathLst>
          </a:custGeom>
          <a:blipFill rotWithShape="1">
            <a:blip r:embed="rId10" cstate="print">
              <a:duotone>
                <a:schemeClr val="accent3">
                  <a:shade val="45000"/>
                  <a:satMod val="135000"/>
                </a:schemeClr>
                <a:prstClr val="white"/>
              </a:duotone>
              <a:extLst/>
            </a:blip>
            <a:stretch>
              <a:fillRect/>
            </a:stretch>
          </a:blipFill>
          <a:ln w="12700" cmpd="sng">
            <a:solidFill>
              <a:srgbClr val="E68D00"/>
            </a:solidFill>
          </a:ln>
        </p:spPr>
        <p:txBody>
          <a:bodyPr/>
          <a:lstStyle>
            <a:lvl1pPr eaLnBrk="0" hangingPunct="0">
              <a:defRPr>
                <a:solidFill>
                  <a:srgbClr val="000000"/>
                </a:solidFill>
                <a:latin typeface="Arial" pitchFamily="34" charset="0"/>
                <a:ea typeface="MS Gothic" pitchFamily="49" charset="-128"/>
              </a:defRPr>
            </a:lvl1pPr>
            <a:lvl2pPr eaLnBrk="0" hangingPunct="0">
              <a:defRPr>
                <a:solidFill>
                  <a:srgbClr val="000000"/>
                </a:solidFill>
                <a:latin typeface="Arial" pitchFamily="34" charset="0"/>
                <a:ea typeface="MS Gothic" pitchFamily="49" charset="-128"/>
              </a:defRPr>
            </a:lvl2pPr>
            <a:lvl3pPr eaLnBrk="0" hangingPunct="0">
              <a:defRPr>
                <a:solidFill>
                  <a:srgbClr val="000000"/>
                </a:solidFill>
                <a:latin typeface="Arial" pitchFamily="34" charset="0"/>
                <a:ea typeface="MS Gothic" pitchFamily="49" charset="-128"/>
              </a:defRPr>
            </a:lvl3pPr>
            <a:lvl4pPr eaLnBrk="0" hangingPunct="0">
              <a:defRPr>
                <a:solidFill>
                  <a:srgbClr val="000000"/>
                </a:solidFill>
                <a:latin typeface="Arial" pitchFamily="34" charset="0"/>
                <a:ea typeface="MS Gothic" pitchFamily="49" charset="-128"/>
              </a:defRPr>
            </a:lvl4pPr>
            <a:lvl5pPr eaLnBrk="0" hangingPunct="0">
              <a:defRPr>
                <a:solidFill>
                  <a:srgbClr val="000000"/>
                </a:solidFill>
                <a:latin typeface="Arial" pitchFamily="34" charset="0"/>
                <a:ea typeface="MS Gothic" pitchFamily="49"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MS Gothic" pitchFamily="49" charset="-128"/>
              </a:defRPr>
            </a:lvl9pPr>
          </a:lstStyle>
          <a:p>
            <a:pPr algn="l" defTabSz="914400" eaLnBrk="1" hangingPunct="1">
              <a:lnSpc>
                <a:spcPct val="90000"/>
              </a:lnSpc>
              <a:buClrTx/>
              <a:buSzTx/>
              <a:buFontTx/>
              <a:buNone/>
            </a:pPr>
            <a:endParaRPr lang="en-US" altLang="zh-CN" sz="2400" dirty="0">
              <a:ea typeface="宋体" pitchFamily="2" charset="-122"/>
            </a:endParaRPr>
          </a:p>
        </p:txBody>
      </p:sp>
      <p:pic>
        <p:nvPicPr>
          <p:cNvPr id="8" name="Picture 7" descr="human-w-trans_dk.png"/>
          <p:cNvPicPr>
            <a:picLocks noChangeAspect="1"/>
          </p:cNvPicPr>
          <p:nvPr/>
        </p:nvPicPr>
        <p:blipFill>
          <a:blip r:embed="rId9">
            <a:duotone>
              <a:prstClr val="black"/>
              <a:schemeClr val="accent3">
                <a:tint val="45000"/>
                <a:satMod val="400000"/>
              </a:schemeClr>
            </a:duotone>
            <a:extLst/>
          </a:blip>
          <a:stretch>
            <a:fillRect/>
          </a:stretch>
        </p:blipFill>
        <p:spPr>
          <a:xfrm>
            <a:off x="6282074" y="5364459"/>
            <a:ext cx="858133" cy="1013701"/>
          </a:xfrm>
          <a:prstGeom prst="rect">
            <a:avLst/>
          </a:prstGeom>
        </p:spPr>
      </p:pic>
      <p:sp>
        <p:nvSpPr>
          <p:cNvPr id="31" name="Curved Right Arrow 30"/>
          <p:cNvSpPr>
            <a:spLocks noChangeArrowheads="1"/>
          </p:cNvSpPr>
          <p:nvPr/>
        </p:nvSpPr>
        <p:spPr bwMode="auto">
          <a:xfrm rot="4095611" flipV="1">
            <a:off x="3479006" y="3909219"/>
            <a:ext cx="676275" cy="1608138"/>
          </a:xfrm>
          <a:prstGeom prst="curvedRightArrow">
            <a:avLst>
              <a:gd name="adj1" fmla="val 27170"/>
              <a:gd name="adj2" fmla="val 65635"/>
              <a:gd name="adj3" fmla="val 25000"/>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defTabSz="914400">
              <a:lnSpc>
                <a:spcPct val="90000"/>
              </a:lnSpc>
              <a:buClrTx/>
              <a:buSzTx/>
              <a:buFontTx/>
              <a:buNone/>
            </a:pPr>
            <a:endParaRPr lang="en-US" altLang="zh-CN" sz="2400" dirty="0">
              <a:ea typeface="宋体" pitchFamily="2" charset="-122"/>
            </a:endParaRPr>
          </a:p>
        </p:txBody>
      </p:sp>
      <p:sp>
        <p:nvSpPr>
          <p:cNvPr id="34" name="Curved Right Arrow 33"/>
          <p:cNvSpPr>
            <a:spLocks noChangeArrowheads="1"/>
          </p:cNvSpPr>
          <p:nvPr/>
        </p:nvSpPr>
        <p:spPr bwMode="auto">
          <a:xfrm rot="7718406" flipV="1">
            <a:off x="6385719" y="1580357"/>
            <a:ext cx="819150" cy="2093912"/>
          </a:xfrm>
          <a:prstGeom prst="curvedRightArrow">
            <a:avLst>
              <a:gd name="adj1" fmla="val 27195"/>
              <a:gd name="adj2" fmla="val 65656"/>
              <a:gd name="adj3" fmla="val 25000"/>
            </a:avLst>
          </a:prstGeom>
          <a:solidFill>
            <a:schemeClr val="accent1"/>
          </a:solidFill>
          <a:ln w="9525">
            <a:solidFill>
              <a:srgbClr val="A6A6A6"/>
            </a:solidFill>
            <a:miter lim="800000"/>
            <a:headEnd/>
            <a:tailEnd/>
          </a:ln>
        </p:spPr>
        <p:txBody>
          <a:bodyPr/>
          <a:lstStyle/>
          <a:p>
            <a:pPr algn="l" defTabSz="914400">
              <a:lnSpc>
                <a:spcPct val="90000"/>
              </a:lnSpc>
              <a:buClrTx/>
              <a:buSzTx/>
              <a:buFontTx/>
              <a:buNone/>
            </a:pPr>
            <a:endParaRPr lang="en-US" altLang="zh-CN" sz="2400" dirty="0">
              <a:ea typeface="宋体" pitchFamily="2" charset="-122"/>
            </a:endParaRPr>
          </a:p>
        </p:txBody>
      </p:sp>
      <p:sp>
        <p:nvSpPr>
          <p:cNvPr id="35" name="TextBox 34"/>
          <p:cNvSpPr txBox="1">
            <a:spLocks noChangeArrowheads="1"/>
          </p:cNvSpPr>
          <p:nvPr/>
        </p:nvSpPr>
        <p:spPr bwMode="auto">
          <a:xfrm>
            <a:off x="5159375" y="3198813"/>
            <a:ext cx="1260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Tx/>
              <a:buSzTx/>
              <a:buFontTx/>
              <a:buNone/>
            </a:pPr>
            <a:r>
              <a:rPr lang="en-US" altLang="zh-CN" sz="1400" dirty="0">
                <a:solidFill>
                  <a:srgbClr val="E68D00"/>
                </a:solidFill>
                <a:ea typeface="宋体" pitchFamily="2" charset="-122"/>
              </a:rPr>
              <a:t>…</a:t>
            </a:r>
            <a:r>
              <a:rPr lang="zh-CN" altLang="en-US" sz="1400" dirty="0" smtClean="0">
                <a:solidFill>
                  <a:srgbClr val="E68D00"/>
                </a:solidFill>
                <a:ea typeface="宋体" pitchFamily="2" charset="-122"/>
              </a:rPr>
              <a:t>用户应用体验和直觉</a:t>
            </a:r>
            <a:r>
              <a:rPr lang="en-US" altLang="zh-CN" sz="1400" dirty="0" smtClean="0">
                <a:solidFill>
                  <a:srgbClr val="E68D00"/>
                </a:solidFill>
                <a:ea typeface="宋体" pitchFamily="2" charset="-122"/>
              </a:rPr>
              <a:t>…</a:t>
            </a:r>
            <a:endParaRPr lang="en-US" altLang="zh-CN" sz="1400" dirty="0">
              <a:solidFill>
                <a:srgbClr val="E68D00"/>
              </a:solidFill>
              <a:ea typeface="宋体" pitchFamily="2" charset="-122"/>
            </a:endParaRPr>
          </a:p>
        </p:txBody>
      </p:sp>
      <p:sp>
        <p:nvSpPr>
          <p:cNvPr id="36" name="TextBox 35"/>
          <p:cNvSpPr txBox="1">
            <a:spLocks noChangeArrowheads="1"/>
          </p:cNvSpPr>
          <p:nvPr/>
        </p:nvSpPr>
        <p:spPr bwMode="auto">
          <a:xfrm>
            <a:off x="5911850" y="2227263"/>
            <a:ext cx="1260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Tx/>
              <a:buSzTx/>
              <a:buFontTx/>
              <a:buNone/>
            </a:pPr>
            <a:r>
              <a:rPr lang="en-US" altLang="zh-CN" sz="1400" dirty="0">
                <a:solidFill>
                  <a:srgbClr val="225C86"/>
                </a:solidFill>
                <a:ea typeface="宋体" pitchFamily="2" charset="-122"/>
              </a:rPr>
              <a:t>…</a:t>
            </a:r>
            <a:r>
              <a:rPr lang="zh-CN" altLang="en-US" sz="1400" dirty="0" smtClean="0">
                <a:solidFill>
                  <a:srgbClr val="225C86"/>
                </a:solidFill>
                <a:ea typeface="宋体" pitchFamily="2" charset="-122"/>
              </a:rPr>
              <a:t>系统应用分析模型</a:t>
            </a:r>
            <a:r>
              <a:rPr lang="en-US" altLang="zh-CN" sz="1400" dirty="0">
                <a:solidFill>
                  <a:srgbClr val="225C86"/>
                </a:solidFill>
                <a:ea typeface="宋体" pitchFamily="2" charset="-122"/>
              </a:rPr>
              <a:t>…</a:t>
            </a:r>
          </a:p>
        </p:txBody>
      </p:sp>
      <p:sp>
        <p:nvSpPr>
          <p:cNvPr id="37" name="Cloud Callout 36"/>
          <p:cNvSpPr/>
          <p:nvPr/>
        </p:nvSpPr>
        <p:spPr bwMode="auto">
          <a:xfrm>
            <a:off x="7248525" y="1273175"/>
            <a:ext cx="1727200" cy="1314450"/>
          </a:xfrm>
          <a:prstGeom prst="cloudCallout">
            <a:avLst>
              <a:gd name="adj1" fmla="val -23705"/>
              <a:gd name="adj2" fmla="val 72654"/>
            </a:avLst>
          </a:prstGeom>
          <a:noFill/>
          <a:ln w="9525" cap="flat" cmpd="sng" algn="ctr">
            <a:solidFill>
              <a:schemeClr val="accent3"/>
            </a:solidFill>
            <a:prstDash val="solid"/>
            <a:round/>
            <a:headEnd type="none" w="med" len="med"/>
            <a:tailEnd type="none" w="med" len="med"/>
          </a:ln>
          <a:effectLst/>
          <a:extLst/>
        </p:spPr>
        <p:txBody>
          <a:bodyPr/>
          <a:lstStyle/>
          <a:p>
            <a:pPr algn="l" defTabSz="914400">
              <a:lnSpc>
                <a:spcPct val="90000"/>
              </a:lnSpc>
              <a:buClrTx/>
              <a:buSzTx/>
              <a:buFontTx/>
              <a:buNone/>
            </a:pPr>
            <a:endParaRPr lang="en-US" altLang="zh-CN" sz="1400" dirty="0">
              <a:solidFill>
                <a:srgbClr val="7F7F7F"/>
              </a:solidFill>
              <a:ea typeface="宋体" pitchFamily="2" charset="-122"/>
            </a:endParaRPr>
          </a:p>
        </p:txBody>
      </p:sp>
      <p:sp>
        <p:nvSpPr>
          <p:cNvPr id="38" name="TextBox 37"/>
          <p:cNvSpPr txBox="1">
            <a:spLocks noChangeArrowheads="1"/>
          </p:cNvSpPr>
          <p:nvPr/>
        </p:nvSpPr>
        <p:spPr bwMode="auto">
          <a:xfrm>
            <a:off x="7446963" y="1436688"/>
            <a:ext cx="12604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buClrTx/>
              <a:buSzTx/>
              <a:buFontTx/>
              <a:buNone/>
            </a:pPr>
            <a:r>
              <a:rPr lang="zh-CN" altLang="en-US" sz="1200" dirty="0">
                <a:solidFill>
                  <a:srgbClr val="E68D00"/>
                </a:solidFill>
                <a:ea typeface="宋体" pitchFamily="2" charset="-122"/>
              </a:rPr>
              <a:t>我已经</a:t>
            </a:r>
            <a:r>
              <a:rPr lang="zh-CN" altLang="en-US" sz="1200" dirty="0" smtClean="0">
                <a:solidFill>
                  <a:srgbClr val="E68D00"/>
                </a:solidFill>
                <a:ea typeface="宋体" pitchFamily="2" charset="-122"/>
              </a:rPr>
              <a:t>得到</a:t>
            </a:r>
            <a:r>
              <a:rPr lang="zh-CN" altLang="en-US" sz="1200" b="1" dirty="0" smtClean="0">
                <a:solidFill>
                  <a:srgbClr val="E68D00"/>
                </a:solidFill>
                <a:ea typeface="宋体" pitchFamily="2" charset="-122"/>
              </a:rPr>
              <a:t>答案</a:t>
            </a:r>
            <a:r>
              <a:rPr lang="zh-CN" altLang="en-US" sz="1200" dirty="0">
                <a:solidFill>
                  <a:srgbClr val="E68D00"/>
                </a:solidFill>
                <a:ea typeface="宋体" pitchFamily="2" charset="-122"/>
              </a:rPr>
              <a:t>了</a:t>
            </a:r>
            <a:r>
              <a:rPr lang="zh-CN" altLang="en-US" sz="1200" dirty="0" smtClean="0">
                <a:solidFill>
                  <a:srgbClr val="E68D00"/>
                </a:solidFill>
                <a:ea typeface="宋体" pitchFamily="2" charset="-122"/>
              </a:rPr>
              <a:t>。我知道</a:t>
            </a:r>
            <a:r>
              <a:rPr lang="zh-CN" altLang="en-US" sz="1200" b="1" dirty="0" smtClean="0">
                <a:solidFill>
                  <a:srgbClr val="E68D00"/>
                </a:solidFill>
                <a:ea typeface="宋体" pitchFamily="2" charset="-122"/>
              </a:rPr>
              <a:t>要做什么</a:t>
            </a:r>
            <a:r>
              <a:rPr lang="zh-CN" altLang="en-US" sz="1200" dirty="0" smtClean="0">
                <a:solidFill>
                  <a:srgbClr val="E68D00"/>
                </a:solidFill>
                <a:ea typeface="宋体" pitchFamily="2" charset="-122"/>
              </a:rPr>
              <a:t>。我</a:t>
            </a:r>
            <a:r>
              <a:rPr lang="zh-CN" altLang="en-US" sz="1200" dirty="0">
                <a:solidFill>
                  <a:srgbClr val="E68D00"/>
                </a:solidFill>
                <a:ea typeface="宋体" pitchFamily="2" charset="-122"/>
              </a:rPr>
              <a:t>已经做好</a:t>
            </a:r>
            <a:r>
              <a:rPr lang="zh-CN" altLang="en-US" sz="1200" b="1" dirty="0">
                <a:solidFill>
                  <a:srgbClr val="E68D00"/>
                </a:solidFill>
                <a:ea typeface="宋体" pitchFamily="2" charset="-122"/>
              </a:rPr>
              <a:t>决定</a:t>
            </a:r>
            <a:r>
              <a:rPr lang="zh-CN" altLang="en-US" sz="1200" dirty="0" smtClean="0">
                <a:solidFill>
                  <a:srgbClr val="E68D00"/>
                </a:solidFill>
                <a:ea typeface="宋体" pitchFamily="2" charset="-122"/>
              </a:rPr>
              <a:t>了。</a:t>
            </a:r>
            <a:endParaRPr lang="en-US" altLang="zh-CN" sz="1400" dirty="0">
              <a:solidFill>
                <a:srgbClr val="E68D00"/>
              </a:solidFill>
              <a:ea typeface="宋体" pitchFamily="2" charset="-122"/>
            </a:endParaRPr>
          </a:p>
        </p:txBody>
      </p:sp>
      <p:sp>
        <p:nvSpPr>
          <p:cNvPr id="39" name="TextBox 38"/>
          <p:cNvSpPr txBox="1">
            <a:spLocks noChangeArrowheads="1"/>
          </p:cNvSpPr>
          <p:nvPr/>
        </p:nvSpPr>
        <p:spPr bwMode="auto">
          <a:xfrm>
            <a:off x="4616393" y="6019800"/>
            <a:ext cx="18185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Tx/>
              <a:buSzTx/>
              <a:buFontTx/>
              <a:buNone/>
            </a:pPr>
            <a:r>
              <a:rPr lang="en-US" altLang="zh-CN" sz="1400" dirty="0">
                <a:solidFill>
                  <a:srgbClr val="225C86"/>
                </a:solidFill>
                <a:ea typeface="宋体" pitchFamily="2" charset="-122"/>
              </a:rPr>
              <a:t>…</a:t>
            </a:r>
            <a:r>
              <a:rPr lang="zh-CN" altLang="en-US" sz="1400" dirty="0" smtClean="0">
                <a:solidFill>
                  <a:srgbClr val="225C86"/>
                </a:solidFill>
                <a:ea typeface="宋体" pitchFamily="2" charset="-122"/>
              </a:rPr>
              <a:t>并使其</a:t>
            </a:r>
            <a:r>
              <a:rPr lang="en-US" altLang="en-US" sz="1400" dirty="0" smtClean="0">
                <a:solidFill>
                  <a:srgbClr val="225C86"/>
                </a:solidFill>
                <a:ea typeface="宋体" pitchFamily="2" charset="-122"/>
              </a:rPr>
              <a:t>”</a:t>
            </a:r>
            <a:r>
              <a:rPr lang="zh-CN" altLang="en-US" sz="1400" dirty="0" smtClean="0">
                <a:solidFill>
                  <a:srgbClr val="225C86"/>
                </a:solidFill>
                <a:ea typeface="宋体" pitchFamily="2" charset="-122"/>
              </a:rPr>
              <a:t>成型</a:t>
            </a:r>
            <a:r>
              <a:rPr lang="en-US" altLang="en-US" sz="1400" dirty="0" smtClean="0">
                <a:solidFill>
                  <a:srgbClr val="225C86"/>
                </a:solidFill>
                <a:ea typeface="宋体" pitchFamily="2" charset="-122"/>
              </a:rPr>
              <a:t>”</a:t>
            </a:r>
            <a:r>
              <a:rPr lang="en-US" altLang="zh-CN" sz="1400" dirty="0" smtClean="0">
                <a:solidFill>
                  <a:srgbClr val="225C86"/>
                </a:solidFill>
                <a:ea typeface="宋体" pitchFamily="2" charset="-122"/>
              </a:rPr>
              <a:t>…</a:t>
            </a:r>
            <a:endParaRPr lang="en-US" altLang="zh-CN" sz="1400" dirty="0">
              <a:solidFill>
                <a:srgbClr val="225C86"/>
              </a:solidFill>
              <a:ea typeface="宋体" pitchFamily="2" charset="-122"/>
            </a:endParaRPr>
          </a:p>
        </p:txBody>
      </p:sp>
      <p:sp>
        <p:nvSpPr>
          <p:cNvPr id="38945" name="TextBox 39"/>
          <p:cNvSpPr txBox="1">
            <a:spLocks noChangeArrowheads="1"/>
          </p:cNvSpPr>
          <p:nvPr/>
        </p:nvSpPr>
        <p:spPr bwMode="auto">
          <a:xfrm>
            <a:off x="7796213" y="6048375"/>
            <a:ext cx="12604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10000"/>
              </a:lnSpc>
              <a:buClrTx/>
              <a:buSzTx/>
              <a:buFontTx/>
              <a:buNone/>
            </a:pPr>
            <a:r>
              <a:rPr lang="en-US" altLang="zh-CN" sz="1000" dirty="0">
                <a:solidFill>
                  <a:srgbClr val="225C86"/>
                </a:solidFill>
                <a:ea typeface="宋体" pitchFamily="2" charset="-122"/>
              </a:rPr>
              <a:t>IBM </a:t>
            </a:r>
            <a:r>
              <a:rPr lang="zh-CN" altLang="en-US" sz="1000" dirty="0" smtClean="0">
                <a:solidFill>
                  <a:srgbClr val="225C86"/>
                </a:solidFill>
                <a:ea typeface="宋体" pitchFamily="2" charset="-122"/>
              </a:rPr>
              <a:t>分析</a:t>
            </a:r>
            <a:endParaRPr lang="en-US" altLang="zh-CN" sz="1000" dirty="0">
              <a:solidFill>
                <a:srgbClr val="225C86"/>
              </a:solidFill>
              <a:ea typeface="宋体" pitchFamily="2" charset="-122"/>
            </a:endParaRPr>
          </a:p>
          <a:p>
            <a:pPr algn="l">
              <a:lnSpc>
                <a:spcPct val="110000"/>
              </a:lnSpc>
              <a:buClrTx/>
              <a:buSzTx/>
              <a:buFontTx/>
              <a:buNone/>
            </a:pPr>
            <a:r>
              <a:rPr lang="zh-CN" altLang="en-US" sz="1000" dirty="0">
                <a:solidFill>
                  <a:srgbClr val="E68D00"/>
                </a:solidFill>
                <a:ea typeface="宋体" pitchFamily="2" charset="-122"/>
              </a:rPr>
              <a:t>人才分析学</a:t>
            </a:r>
            <a:endParaRPr lang="en-US" altLang="zh-CN" sz="1000" dirty="0">
              <a:solidFill>
                <a:srgbClr val="E68D00"/>
              </a:solidFill>
              <a:ea typeface="宋体" pitchFamily="2" charset="-122"/>
            </a:endParaRPr>
          </a:p>
        </p:txBody>
      </p:sp>
      <p:sp>
        <p:nvSpPr>
          <p:cNvPr id="41" name="Rectangle 40"/>
          <p:cNvSpPr/>
          <p:nvPr/>
        </p:nvSpPr>
        <p:spPr bwMode="auto">
          <a:xfrm>
            <a:off x="7734300" y="6132513"/>
            <a:ext cx="98425" cy="98425"/>
          </a:xfrm>
          <a:prstGeom prst="rect">
            <a:avLst/>
          </a:prstGeom>
          <a:solidFill>
            <a:schemeClr val="accent1">
              <a:lumMod val="75000"/>
            </a:schemeClr>
          </a:solidFill>
          <a:ln>
            <a:noFill/>
          </a:ln>
          <a:effectLst/>
          <a:extLst/>
        </p:spPr>
        <p:txBody>
          <a:bodyPr/>
          <a:lstStyle/>
          <a:p>
            <a:pPr algn="l" defTabSz="914400">
              <a:lnSpc>
                <a:spcPct val="90000"/>
              </a:lnSpc>
              <a:buClrTx/>
              <a:buSzTx/>
              <a:buFontTx/>
              <a:buNone/>
            </a:pPr>
            <a:endParaRPr lang="en-US" altLang="zh-CN" sz="2400" dirty="0">
              <a:ea typeface="宋体" pitchFamily="2" charset="-122"/>
            </a:endParaRPr>
          </a:p>
        </p:txBody>
      </p:sp>
      <p:sp>
        <p:nvSpPr>
          <p:cNvPr id="42" name="Rectangle 41"/>
          <p:cNvSpPr/>
          <p:nvPr/>
        </p:nvSpPr>
        <p:spPr bwMode="auto">
          <a:xfrm>
            <a:off x="7734300" y="6302375"/>
            <a:ext cx="98425" cy="98425"/>
          </a:xfrm>
          <a:prstGeom prst="rect">
            <a:avLst/>
          </a:prstGeom>
          <a:solidFill>
            <a:schemeClr val="accent3"/>
          </a:solidFill>
          <a:ln>
            <a:noFill/>
          </a:ln>
          <a:effectLst/>
          <a:extLst/>
        </p:spPr>
        <p:txBody>
          <a:bodyPr/>
          <a:lstStyle/>
          <a:p>
            <a:pPr algn="l" defTabSz="914400">
              <a:lnSpc>
                <a:spcPct val="90000"/>
              </a:lnSpc>
              <a:buClrTx/>
              <a:buSzTx/>
              <a:buFontTx/>
              <a:buNone/>
            </a:pPr>
            <a:endParaRPr lang="en-US" altLang="zh-CN" sz="2400" dirty="0">
              <a:ea typeface="宋体" pitchFamily="2" charset="-122"/>
            </a:endParaRPr>
          </a:p>
        </p:txBody>
      </p:sp>
      <p:sp>
        <p:nvSpPr>
          <p:cNvPr id="45" name="TextBox 44"/>
          <p:cNvSpPr txBox="1">
            <a:spLocks noChangeArrowheads="1"/>
          </p:cNvSpPr>
          <p:nvPr/>
        </p:nvSpPr>
        <p:spPr bwMode="auto">
          <a:xfrm>
            <a:off x="3016250" y="5780088"/>
            <a:ext cx="1517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90000"/>
              </a:lnSpc>
              <a:buClrTx/>
              <a:buSzTx/>
              <a:buFontTx/>
              <a:buNone/>
            </a:pPr>
            <a:r>
              <a:rPr lang="en-US" altLang="zh-CN" sz="1400" dirty="0">
                <a:solidFill>
                  <a:srgbClr val="225C86"/>
                </a:solidFill>
                <a:ea typeface="宋体" pitchFamily="2" charset="-122"/>
              </a:rPr>
              <a:t>…</a:t>
            </a:r>
            <a:r>
              <a:rPr lang="zh-CN" altLang="en-US" sz="1400" dirty="0" smtClean="0">
                <a:solidFill>
                  <a:srgbClr val="225C86"/>
                </a:solidFill>
                <a:ea typeface="宋体" pitchFamily="2" charset="-122"/>
              </a:rPr>
              <a:t>并且找出相关</a:t>
            </a:r>
            <a:r>
              <a:rPr lang="zh-CN" altLang="en-US" sz="1400" dirty="0">
                <a:solidFill>
                  <a:srgbClr val="225C86"/>
                </a:solidFill>
                <a:ea typeface="宋体" pitchFamily="2" charset="-122"/>
              </a:rPr>
              <a:t>关系</a:t>
            </a:r>
            <a:r>
              <a:rPr lang="en-US" altLang="zh-CN" sz="1400" dirty="0">
                <a:solidFill>
                  <a:srgbClr val="225C86"/>
                </a:solidFill>
                <a:ea typeface="宋体" pitchFamily="2" charset="-122"/>
              </a:rPr>
              <a:t>…</a:t>
            </a:r>
            <a:endParaRPr lang="en-US" altLang="zh-CN" sz="1200" dirty="0">
              <a:solidFill>
                <a:srgbClr val="225C86"/>
              </a:solidFill>
              <a:ea typeface="宋体" pitchFamily="2" charset="-122"/>
            </a:endParaRPr>
          </a:p>
        </p:txBody>
      </p:sp>
      <p:sp>
        <p:nvSpPr>
          <p:cNvPr id="46" name="TextBox 45"/>
          <p:cNvSpPr txBox="1">
            <a:spLocks noChangeArrowheads="1"/>
          </p:cNvSpPr>
          <p:nvPr/>
        </p:nvSpPr>
        <p:spPr bwMode="auto">
          <a:xfrm>
            <a:off x="7148513" y="4999038"/>
            <a:ext cx="1827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Tx/>
              <a:buSzTx/>
              <a:buFontTx/>
              <a:buNone/>
            </a:pPr>
            <a:r>
              <a:rPr lang="en-US" altLang="zh-CN" sz="1400" dirty="0">
                <a:solidFill>
                  <a:srgbClr val="E68D00"/>
                </a:solidFill>
                <a:ea typeface="宋体" pitchFamily="2" charset="-122"/>
              </a:rPr>
              <a:t>…</a:t>
            </a:r>
            <a:r>
              <a:rPr lang="zh-CN" altLang="en-US" sz="1400" dirty="0">
                <a:solidFill>
                  <a:srgbClr val="E68D00"/>
                </a:solidFill>
                <a:ea typeface="宋体" pitchFamily="2" charset="-122"/>
              </a:rPr>
              <a:t>使</a:t>
            </a:r>
            <a:r>
              <a:rPr lang="zh-CN" altLang="en-US" sz="1400" dirty="0" smtClean="0">
                <a:solidFill>
                  <a:srgbClr val="E68D00"/>
                </a:solidFill>
                <a:ea typeface="宋体" pitchFamily="2" charset="-122"/>
              </a:rPr>
              <a:t>用户能够与之互动并重新构造</a:t>
            </a:r>
            <a:r>
              <a:rPr lang="en-US" altLang="zh-CN" sz="1400" dirty="0" smtClean="0">
                <a:solidFill>
                  <a:srgbClr val="E68D00"/>
                </a:solidFill>
                <a:ea typeface="宋体" pitchFamily="2" charset="-122"/>
              </a:rPr>
              <a:t>…</a:t>
            </a:r>
            <a:endParaRPr lang="en-US" altLang="zh-CN" sz="1400" dirty="0">
              <a:solidFill>
                <a:srgbClr val="E68D00"/>
              </a:solidFill>
              <a:ea typeface="宋体" pitchFamily="2" charset="-122"/>
            </a:endParaRPr>
          </a:p>
        </p:txBody>
      </p:sp>
      <p:sp>
        <p:nvSpPr>
          <p:cNvPr id="38950" name="Rounded Rectangular Callout 5"/>
          <p:cNvSpPr>
            <a:spLocks noChangeArrowheads="1"/>
          </p:cNvSpPr>
          <p:nvPr/>
        </p:nvSpPr>
        <p:spPr bwMode="auto">
          <a:xfrm>
            <a:off x="4124325" y="2587625"/>
            <a:ext cx="914400" cy="611188"/>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914400">
              <a:lnSpc>
                <a:spcPct val="90000"/>
              </a:lnSpc>
              <a:buClrTx/>
              <a:buSzTx/>
              <a:buFontTx/>
              <a:buNone/>
            </a:pPr>
            <a:endParaRPr lang="en-US" altLang="zh-CN" sz="2400" dirty="0">
              <a:ea typeface="宋体" pitchFamily="2" charset="-122"/>
            </a:endParaRPr>
          </a:p>
        </p:txBody>
      </p:sp>
      <p:sp>
        <p:nvSpPr>
          <p:cNvPr id="38951" name="Title 1"/>
          <p:cNvSpPr txBox="1">
            <a:spLocks/>
          </p:cNvSpPr>
          <p:nvPr/>
        </p:nvSpPr>
        <p:spPr bwMode="auto">
          <a:xfrm>
            <a:off x="179388" y="609600"/>
            <a:ext cx="79327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914400" eaLnBrk="0" hangingPunct="0">
              <a:lnSpc>
                <a:spcPct val="90000"/>
              </a:lnSpc>
              <a:buClrTx/>
              <a:buSzTx/>
              <a:buFontTx/>
              <a:buNone/>
            </a:pPr>
            <a:r>
              <a:rPr lang="zh-CN" altLang="en-US" sz="2000" b="1" dirty="0" smtClean="0">
                <a:solidFill>
                  <a:schemeClr val="tx1"/>
                </a:solidFill>
              </a:rPr>
              <a:t>采用认知</a:t>
            </a:r>
            <a:r>
              <a:rPr lang="zh-CN" altLang="en-US" sz="2000" b="1" dirty="0">
                <a:solidFill>
                  <a:schemeClr val="tx1"/>
                </a:solidFill>
              </a:rPr>
              <a:t>分析通过数据发现和分析​​以进行简化</a:t>
            </a:r>
            <a:endParaRPr lang="en-US" altLang="zh-CN" sz="2000" b="1" dirty="0">
              <a:solidFill>
                <a:schemeClr val="tx1"/>
              </a:solidFill>
            </a:endParaRPr>
          </a:p>
        </p:txBody>
      </p:sp>
      <p:grpSp>
        <p:nvGrpSpPr>
          <p:cNvPr id="38952" name="Group 18"/>
          <p:cNvGrpSpPr>
            <a:grpSpLocks/>
          </p:cNvGrpSpPr>
          <p:nvPr/>
        </p:nvGrpSpPr>
        <p:grpSpPr bwMode="auto">
          <a:xfrm>
            <a:off x="7812088" y="509588"/>
            <a:ext cx="1331912" cy="566737"/>
            <a:chOff x="318135" y="5261979"/>
            <a:chExt cx="2180590" cy="1021453"/>
          </a:xfrm>
        </p:grpSpPr>
        <p:pic>
          <p:nvPicPr>
            <p:cNvPr id="2" name="Picture 20" descr="LitBulb.png"/>
            <p:cNvPicPr>
              <a:picLocks noChangeAspect="1"/>
            </p:cNvPicPr>
            <p:nvPr/>
          </p:nvPicPr>
          <p:blipFill>
            <a:blip r:embed="rId11"/>
            <a:srcRect l="3333" t="20926" r="60105" b="13889"/>
            <a:stretch>
              <a:fillRect/>
            </a:stretch>
          </p:blipFill>
          <p:spPr>
            <a:xfrm>
              <a:off x="318135" y="5261979"/>
              <a:ext cx="1018551" cy="1021453"/>
            </a:xfrm>
            <a:prstGeom prst="ellipse">
              <a:avLst/>
            </a:prstGeom>
          </p:spPr>
        </p:pic>
        <p:pic>
          <p:nvPicPr>
            <p:cNvPr id="38954" name="Picture 2"/>
            <p:cNvPicPr>
              <a:picLocks noChangeAspect="1" noChangeArrowheads="1"/>
            </p:cNvPicPr>
            <p:nvPr/>
          </p:nvPicPr>
          <p:blipFill>
            <a:blip r:embed="rId12">
              <a:extLst>
                <a:ext uri="{28A0092B-C50C-407E-A947-70E740481C1C}">
                  <a14:useLocalDpi xmlns:a14="http://schemas.microsoft.com/office/drawing/2010/main" val="0"/>
                </a:ext>
              </a:extLst>
            </a:blip>
            <a:srcRect l="17226" t="19637" r="16702" b="12985"/>
            <a:stretch>
              <a:fillRect/>
            </a:stretch>
          </p:blipFill>
          <p:spPr bwMode="auto">
            <a:xfrm>
              <a:off x="1377950" y="5406815"/>
              <a:ext cx="1120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animBg="1"/>
      <p:bldP spid="22" grpId="0" animBg="1"/>
      <p:bldP spid="12" grpId="0" animBg="1"/>
      <p:bldP spid="21" grpId="0"/>
      <p:bldP spid="23" grpId="0" animBg="1"/>
      <p:bldP spid="24" grpId="0"/>
      <p:bldP spid="31" grpId="0" animBg="1"/>
      <p:bldP spid="34" grpId="0" animBg="1"/>
      <p:bldP spid="35" grpId="0"/>
      <p:bldP spid="36" grpId="0"/>
      <p:bldP spid="37" grpId="0" animBg="1"/>
      <p:bldP spid="38" grpId="0"/>
      <p:bldP spid="39" grpId="0"/>
      <p:bldP spid="45" grpId="0"/>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9" descr="3-diagram.png"/>
          <p:cNvPicPr>
            <a:picLocks noChangeAspect="1"/>
          </p:cNvPicPr>
          <p:nvPr/>
        </p:nvPicPr>
        <p:blipFill>
          <a:blip r:embed="rId3">
            <a:extLst>
              <a:ext uri="{28A0092B-C50C-407E-A947-70E740481C1C}">
                <a14:useLocalDpi xmlns:a14="http://schemas.microsoft.com/office/drawing/2010/main" val="0"/>
              </a:ext>
            </a:extLst>
          </a:blip>
          <a:srcRect l="24208"/>
          <a:stretch>
            <a:fillRect/>
          </a:stretch>
        </p:blipFill>
        <p:spPr bwMode="auto">
          <a:xfrm>
            <a:off x="1960563" y="1970088"/>
            <a:ext cx="61309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txBox="1">
            <a:spLocks noChangeArrowheads="1"/>
          </p:cNvSpPr>
          <p:nvPr/>
        </p:nvSpPr>
        <p:spPr bwMode="auto">
          <a:xfrm>
            <a:off x="195263" y="581025"/>
            <a:ext cx="87820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93000"/>
              </a:lnSpc>
              <a:spcBef>
                <a:spcPts val="400"/>
              </a:spcBef>
            </a:pPr>
            <a:r>
              <a:rPr lang="zh-CN" altLang="en-US" sz="2000" b="1" dirty="0" smtClean="0">
                <a:solidFill>
                  <a:schemeClr val="tx1"/>
                </a:solidFill>
                <a:ea typeface="宋体" pitchFamily="2" charset="-122"/>
              </a:rPr>
              <a:t>启用智慧团队的人才分析</a:t>
            </a:r>
            <a:endParaRPr lang="en-US" altLang="zh-CN" sz="2000" b="1" dirty="0">
              <a:solidFill>
                <a:schemeClr val="tx1"/>
              </a:solidFill>
              <a:ea typeface="宋体" pitchFamily="2" charset="-122"/>
            </a:endParaRPr>
          </a:p>
        </p:txBody>
      </p:sp>
      <p:sp>
        <p:nvSpPr>
          <p:cNvPr id="39940" name="TextBox 3"/>
          <p:cNvSpPr txBox="1">
            <a:spLocks noChangeArrowheads="1"/>
          </p:cNvSpPr>
          <p:nvPr/>
        </p:nvSpPr>
        <p:spPr bwMode="auto">
          <a:xfrm>
            <a:off x="2835275" y="3673475"/>
            <a:ext cx="131427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90000"/>
              </a:lnSpc>
            </a:pPr>
            <a:r>
              <a:rPr lang="zh-CN" altLang="en-US" sz="2400" b="1" baseline="-25000" dirty="0" smtClean="0">
                <a:solidFill>
                  <a:schemeClr val="tx1"/>
                </a:solidFill>
                <a:ea typeface="微软雅黑" pitchFamily="34" charset="-122"/>
              </a:rPr>
              <a:t>实时洞察力</a:t>
            </a:r>
            <a:endParaRPr lang="en-US" altLang="zh-CN" sz="2400" b="1" baseline="-25000" dirty="0">
              <a:solidFill>
                <a:schemeClr val="tx1"/>
              </a:solidFill>
              <a:ea typeface="微软雅黑" pitchFamily="34" charset="-122"/>
            </a:endParaRPr>
          </a:p>
        </p:txBody>
      </p:sp>
      <p:sp>
        <p:nvSpPr>
          <p:cNvPr id="39941" name="TextBox 3"/>
          <p:cNvSpPr txBox="1">
            <a:spLocks noChangeArrowheads="1"/>
          </p:cNvSpPr>
          <p:nvPr/>
        </p:nvSpPr>
        <p:spPr bwMode="auto">
          <a:xfrm>
            <a:off x="4283075" y="4675188"/>
            <a:ext cx="15716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dirty="0" smtClean="0">
                <a:solidFill>
                  <a:schemeClr val="tx1"/>
                </a:solidFill>
                <a:ea typeface="微软雅黑" pitchFamily="34" charset="-122"/>
              </a:rPr>
              <a:t>企业可实施性</a:t>
            </a:r>
            <a:endParaRPr lang="en-US" altLang="zh-CN" sz="2200" b="1" baseline="-25000" dirty="0">
              <a:solidFill>
                <a:schemeClr val="tx1"/>
              </a:solidFill>
              <a:ea typeface="微软雅黑" pitchFamily="34" charset="-122"/>
            </a:endParaRPr>
          </a:p>
        </p:txBody>
      </p:sp>
      <p:sp>
        <p:nvSpPr>
          <p:cNvPr id="39942" name="TextBox 3"/>
          <p:cNvSpPr txBox="1">
            <a:spLocks noChangeArrowheads="1"/>
          </p:cNvSpPr>
          <p:nvPr/>
        </p:nvSpPr>
        <p:spPr bwMode="auto">
          <a:xfrm>
            <a:off x="4300538" y="2554288"/>
            <a:ext cx="1374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200" b="1" baseline="-25000">
                <a:solidFill>
                  <a:schemeClr val="tx1"/>
                </a:solidFill>
                <a:ea typeface="微软雅黑" pitchFamily="34" charset="-122"/>
              </a:rPr>
              <a:t>轻松访问数据</a:t>
            </a:r>
            <a:endParaRPr lang="en-US" altLang="zh-CN" sz="2200" b="1" baseline="-25000">
              <a:solidFill>
                <a:schemeClr val="tx1"/>
              </a:solidFill>
              <a:ea typeface="微软雅黑"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lIns="90000" tIns="46800" rIns="90000" bIns="46800"/>
          <a:lstStyle/>
          <a:p>
            <a:pPr eaLnBrk="1" hangingPunct="1"/>
            <a:r>
              <a:rPr lang="zh-CN" altLang="en-US" dirty="0"/>
              <a:t>变革</a:t>
            </a:r>
            <a:r>
              <a:rPr lang="zh-CN" altLang="en-US" dirty="0" smtClean="0"/>
              <a:t>智慧团队的管理服务</a:t>
            </a:r>
            <a:endParaRPr lang="en-US" dirty="0" smtClean="0"/>
          </a:p>
        </p:txBody>
      </p:sp>
      <p:sp>
        <p:nvSpPr>
          <p:cNvPr id="40963" name="Rectangle 3"/>
          <p:cNvSpPr>
            <a:spLocks noGrp="1" noChangeArrowheads="1"/>
          </p:cNvSpPr>
          <p:nvPr>
            <p:ph type="body" idx="4294967295"/>
          </p:nvPr>
        </p:nvSpPr>
        <p:spPr>
          <a:xfrm>
            <a:off x="5437188" y="1930400"/>
            <a:ext cx="3379787" cy="3767138"/>
          </a:xfrm>
          <a:solidFill>
            <a:srgbClr val="DDDDDD"/>
          </a:solidFill>
        </p:spPr>
        <p:txBody>
          <a:bodyPr lIns="90000" tIns="46800" rIns="90000" bIns="46800"/>
          <a:lstStyle/>
          <a:p>
            <a:pPr marL="171450" indent="-171450" defTabSz="457200" eaLnBrk="1" hangingPunct="1">
              <a:lnSpc>
                <a:spcPct val="80000"/>
              </a:lnSpc>
              <a:buFont typeface="Wingdings" pitchFamily="2" charset="2"/>
              <a:buNone/>
            </a:pPr>
            <a:r>
              <a:rPr lang="en-US" altLang="zh-CN" sz="2000" b="1" dirty="0" smtClean="0"/>
              <a:t>IBM </a:t>
            </a:r>
            <a:r>
              <a:rPr lang="zh-CN" altLang="en-US" sz="2000" b="1" dirty="0" smtClean="0"/>
              <a:t>咨询服务</a:t>
            </a:r>
            <a:endParaRPr lang="en-US" altLang="zh-CN" sz="2000" b="1" dirty="0" smtClean="0"/>
          </a:p>
          <a:p>
            <a:pPr marL="171450" indent="-171450" defTabSz="457200" eaLnBrk="1" hangingPunct="1">
              <a:lnSpc>
                <a:spcPct val="80000"/>
              </a:lnSpc>
              <a:buFont typeface="Wingdings" pitchFamily="2" charset="2"/>
              <a:buNone/>
            </a:pPr>
            <a:endParaRPr lang="en-US" altLang="zh-CN" sz="2000" b="1" dirty="0" smtClean="0"/>
          </a:p>
          <a:p>
            <a:pPr marL="171450" indent="-171450" defTabSz="457200" eaLnBrk="1" hangingPunct="1">
              <a:lnSpc>
                <a:spcPct val="80000"/>
              </a:lnSpc>
            </a:pPr>
            <a:r>
              <a:rPr lang="zh-CN" altLang="en-US" sz="2000" dirty="0" smtClean="0"/>
              <a:t>成功采用并首次展示了新的和现有的项目</a:t>
            </a:r>
            <a:endParaRPr lang="en-US" altLang="zh-CN" sz="2000" dirty="0" smtClean="0"/>
          </a:p>
          <a:p>
            <a:pPr marL="171450" indent="-171450" defTabSz="457200" eaLnBrk="1" hangingPunct="1">
              <a:lnSpc>
                <a:spcPct val="80000"/>
              </a:lnSpc>
            </a:pPr>
            <a:r>
              <a:rPr lang="zh-CN" altLang="en-US" sz="2000" dirty="0" smtClean="0"/>
              <a:t>人力资源流程的现代化与业务发展和转型相结合</a:t>
            </a:r>
            <a:endParaRPr lang="en-US" altLang="zh-CN" sz="2000" dirty="0" smtClean="0"/>
          </a:p>
          <a:p>
            <a:pPr marL="171450" indent="-171450" defTabSz="457200" eaLnBrk="1" hangingPunct="1">
              <a:lnSpc>
                <a:spcPct val="80000"/>
              </a:lnSpc>
            </a:pPr>
            <a:endParaRPr lang="en-US" altLang="zh-CN" sz="2000" b="1" dirty="0" smtClean="0"/>
          </a:p>
          <a:p>
            <a:pPr marL="171450" indent="-171450" defTabSz="457200" eaLnBrk="1" hangingPunct="1">
              <a:lnSpc>
                <a:spcPct val="80000"/>
              </a:lnSpc>
              <a:buFont typeface="Wingdings" pitchFamily="2" charset="2"/>
              <a:buNone/>
            </a:pPr>
            <a:r>
              <a:rPr lang="en-US" altLang="zh-CN" sz="2000" b="1" dirty="0" smtClean="0"/>
              <a:t>IBM GPS</a:t>
            </a:r>
          </a:p>
          <a:p>
            <a:pPr marL="171450" indent="-171450" defTabSz="457200" eaLnBrk="1" hangingPunct="1">
              <a:lnSpc>
                <a:spcPct val="80000"/>
              </a:lnSpc>
              <a:buFont typeface="Wingdings" pitchFamily="2" charset="2"/>
              <a:buNone/>
            </a:pPr>
            <a:endParaRPr lang="en-US" altLang="zh-CN" sz="2000" b="1" dirty="0" smtClean="0"/>
          </a:p>
          <a:p>
            <a:pPr marL="171450" indent="-171450" defTabSz="457200" eaLnBrk="1" hangingPunct="1">
              <a:lnSpc>
                <a:spcPct val="80000"/>
              </a:lnSpc>
              <a:buFont typeface="Wingdings" pitchFamily="2" charset="2"/>
              <a:buNone/>
            </a:pPr>
            <a:r>
              <a:rPr lang="zh-CN" altLang="en-US" sz="2000" dirty="0" smtClean="0"/>
              <a:t>全球招聘、学习和核心人力资源外包</a:t>
            </a:r>
            <a:endParaRPr lang="en-US" altLang="zh-CN" sz="2000" dirty="0" smtClean="0"/>
          </a:p>
        </p:txBody>
      </p:sp>
      <p:sp>
        <p:nvSpPr>
          <p:cNvPr id="40964" name="Text Box 4"/>
          <p:cNvSpPr txBox="1">
            <a:spLocks noChangeArrowheads="1"/>
          </p:cNvSpPr>
          <p:nvPr/>
        </p:nvSpPr>
        <p:spPr bwMode="auto">
          <a:xfrm>
            <a:off x="0" y="1501775"/>
            <a:ext cx="5334000" cy="2400657"/>
          </a:xfrm>
          <a:prstGeom prst="rect">
            <a:avLst/>
          </a:prstGeom>
          <a:noFill/>
          <a:ln>
            <a:noFill/>
          </a:ln>
          <a:effectLst>
            <a:prstShdw prst="shdw17" dist="17961" dir="2700000">
              <a:srgbClr val="007A5C"/>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33"/>
                </a:solidFill>
                <a:miter lim="800000"/>
                <a:headEnd/>
                <a:tailEnd/>
              </a14:hiddenLine>
            </a:ext>
          </a:extLst>
        </p:spPr>
        <p:txBody>
          <a:bodyPr>
            <a:spAutoFit/>
          </a:bodyPr>
          <a:lstStyle>
            <a:lvl1pPr marL="342900" indent="-342900" defTabSz="457200">
              <a:defRPr>
                <a:solidFill>
                  <a:srgbClr val="000000"/>
                </a:solidFill>
                <a:latin typeface="Arial" pitchFamily="34" charset="0"/>
                <a:ea typeface="宋体" pitchFamily="2" charset="-122"/>
                <a:cs typeface="Arial" pitchFamily="34" charset="0"/>
              </a:defRPr>
            </a:lvl1pPr>
            <a:lvl2pPr marL="114300" defTabSz="457200">
              <a:defRPr sz="1600">
                <a:solidFill>
                  <a:srgbClr val="000000"/>
                </a:solidFill>
                <a:latin typeface="Arial" pitchFamily="34" charset="0"/>
                <a:ea typeface="Arial" pitchFamily="34" charset="0"/>
                <a:cs typeface="Arial" pitchFamily="34" charset="0"/>
              </a:defRPr>
            </a:lvl2pPr>
            <a:lvl3pPr defTabSz="457200">
              <a:defRPr sz="1600">
                <a:solidFill>
                  <a:srgbClr val="000000"/>
                </a:solidFill>
                <a:latin typeface="Arial" pitchFamily="34" charset="0"/>
                <a:ea typeface="Arial" pitchFamily="34" charset="0"/>
                <a:cs typeface="Arial" pitchFamily="34" charset="0"/>
              </a:defRPr>
            </a:lvl3pPr>
            <a:lvl4pPr defTabSz="457200">
              <a:defRPr sz="1600">
                <a:solidFill>
                  <a:srgbClr val="000000"/>
                </a:solidFill>
                <a:latin typeface="Arial" pitchFamily="34" charset="0"/>
                <a:ea typeface="Arial" pitchFamily="34" charset="0"/>
                <a:cs typeface="Arial" pitchFamily="34" charset="0"/>
              </a:defRPr>
            </a:lvl4pPr>
            <a:lvl5pPr defTabSz="457200">
              <a:defRPr sz="1600">
                <a:solidFill>
                  <a:srgbClr val="000000"/>
                </a:solidFill>
                <a:latin typeface="Arial" pitchFamily="34" charset="0"/>
                <a:ea typeface="Arial" pitchFamily="34" charset="0"/>
                <a:cs typeface="Arial" pitchFamily="34" charset="0"/>
              </a:defRPr>
            </a:lvl5pPr>
            <a:lvl6pPr defTabSz="457200" eaLnBrk="0" hangingPunct="0">
              <a:defRPr sz="1600">
                <a:solidFill>
                  <a:srgbClr val="000000"/>
                </a:solidFill>
                <a:latin typeface="Arial" pitchFamily="34" charset="0"/>
                <a:ea typeface="Arial" pitchFamily="34" charset="0"/>
                <a:cs typeface="Arial" pitchFamily="34" charset="0"/>
              </a:defRPr>
            </a:lvl6pPr>
            <a:lvl7pPr defTabSz="457200" eaLnBrk="0" hangingPunct="0">
              <a:defRPr sz="1600">
                <a:solidFill>
                  <a:srgbClr val="000000"/>
                </a:solidFill>
                <a:latin typeface="Arial" pitchFamily="34" charset="0"/>
                <a:ea typeface="Arial" pitchFamily="34" charset="0"/>
                <a:cs typeface="Arial" pitchFamily="34" charset="0"/>
              </a:defRPr>
            </a:lvl7pPr>
            <a:lvl8pPr defTabSz="457200" eaLnBrk="0" hangingPunct="0">
              <a:defRPr sz="1600">
                <a:solidFill>
                  <a:srgbClr val="000000"/>
                </a:solidFill>
                <a:latin typeface="Arial" pitchFamily="34" charset="0"/>
                <a:ea typeface="Arial" pitchFamily="34" charset="0"/>
                <a:cs typeface="Arial" pitchFamily="34" charset="0"/>
              </a:defRPr>
            </a:lvl8pPr>
            <a:lvl9pPr defTabSz="457200" eaLnBrk="0" hangingPunct="0">
              <a:defRPr sz="1600">
                <a:solidFill>
                  <a:srgbClr val="000000"/>
                </a:solidFill>
                <a:latin typeface="Arial" pitchFamily="34" charset="0"/>
                <a:ea typeface="Arial" pitchFamily="34" charset="0"/>
                <a:cs typeface="Arial" pitchFamily="34" charset="0"/>
              </a:defRPr>
            </a:lvl9pPr>
          </a:lstStyle>
          <a:p>
            <a:pPr lvl="1" indent="0">
              <a:buClrTx/>
              <a:buSzTx/>
              <a:buFontTx/>
              <a:buNone/>
            </a:pPr>
            <a:r>
              <a:rPr lang="zh-CN" altLang="en-US" sz="1800" dirty="0" smtClean="0">
                <a:solidFill>
                  <a:srgbClr val="009900"/>
                </a:solidFill>
                <a:ea typeface="微软雅黑" pitchFamily="34" charset="-122"/>
              </a:rPr>
              <a:t>管理变革后，</a:t>
            </a:r>
            <a:r>
              <a:rPr lang="zh-CN" altLang="en-US" sz="1800" dirty="0">
                <a:solidFill>
                  <a:srgbClr val="009900"/>
                </a:solidFill>
                <a:ea typeface="微软雅黑" pitchFamily="34" charset="-122"/>
              </a:rPr>
              <a:t>项目成功率从</a:t>
            </a:r>
            <a:endParaRPr lang="en-US" altLang="zh-CN" sz="1800" dirty="0">
              <a:solidFill>
                <a:srgbClr val="009900"/>
              </a:solidFill>
              <a:ea typeface="微软雅黑" pitchFamily="34" charset="-122"/>
            </a:endParaRPr>
          </a:p>
          <a:p>
            <a:pPr lvl="1" indent="0">
              <a:buClrTx/>
              <a:buSzTx/>
              <a:buFontTx/>
              <a:buNone/>
            </a:pPr>
            <a:endParaRPr lang="en-US" altLang="zh-CN" sz="1800" dirty="0">
              <a:solidFill>
                <a:srgbClr val="009900"/>
              </a:solidFill>
              <a:ea typeface="微软雅黑" pitchFamily="34" charset="-122"/>
            </a:endParaRPr>
          </a:p>
          <a:p>
            <a:pPr lvl="1" indent="0">
              <a:buClrTx/>
              <a:buSzTx/>
              <a:buFontTx/>
              <a:buNone/>
            </a:pPr>
            <a:r>
              <a:rPr lang="en-US" altLang="zh-CN" sz="1800" dirty="0">
                <a:solidFill>
                  <a:srgbClr val="009900"/>
                </a:solidFill>
                <a:ea typeface="微软雅黑" pitchFamily="34" charset="-122"/>
              </a:rPr>
              <a:t> </a:t>
            </a:r>
            <a:r>
              <a:rPr lang="en-US" altLang="zh-CN" sz="7200" dirty="0">
                <a:solidFill>
                  <a:srgbClr val="009900"/>
                </a:solidFill>
                <a:ea typeface="微软雅黑" pitchFamily="34" charset="-122"/>
              </a:rPr>
              <a:t>41%   80%</a:t>
            </a:r>
          </a:p>
          <a:p>
            <a:pPr lvl="1" indent="0">
              <a:buClrTx/>
              <a:buSzTx/>
              <a:buFontTx/>
              <a:buNone/>
            </a:pPr>
            <a:endParaRPr lang="en-US" altLang="zh-CN" sz="1400" dirty="0">
              <a:solidFill>
                <a:schemeClr val="tx1"/>
              </a:solidFill>
              <a:ea typeface="微软雅黑" pitchFamily="34" charset="-122"/>
            </a:endParaRPr>
          </a:p>
          <a:p>
            <a:pPr lvl="1" indent="0">
              <a:buClrTx/>
              <a:buSzTx/>
              <a:buFontTx/>
              <a:buNone/>
            </a:pPr>
            <a:endParaRPr lang="en-US" altLang="zh-CN" sz="1400" dirty="0">
              <a:solidFill>
                <a:srgbClr val="008000"/>
              </a:solidFill>
              <a:ea typeface="微软雅黑" pitchFamily="34" charset="-122"/>
            </a:endParaRPr>
          </a:p>
          <a:p>
            <a:pPr lvl="1" indent="0">
              <a:buClrTx/>
              <a:buSzTx/>
              <a:buFontTx/>
              <a:buNone/>
            </a:pPr>
            <a:r>
              <a:rPr lang="en-US" altLang="zh-CN" sz="1400" dirty="0" smtClean="0">
                <a:solidFill>
                  <a:srgbClr val="008000"/>
                </a:solidFill>
                <a:ea typeface="微软雅黑" pitchFamily="34" charset="-122"/>
              </a:rPr>
              <a:t>GBS</a:t>
            </a:r>
            <a:r>
              <a:rPr lang="zh-CN" altLang="en-US" sz="1400" dirty="0" smtClean="0">
                <a:solidFill>
                  <a:srgbClr val="008000"/>
                </a:solidFill>
                <a:ea typeface="微软雅黑" pitchFamily="34" charset="-122"/>
              </a:rPr>
              <a:t>在</a:t>
            </a:r>
            <a:r>
              <a:rPr lang="zh-CN" altLang="en-US" sz="1400" dirty="0">
                <a:solidFill>
                  <a:srgbClr val="008000"/>
                </a:solidFill>
                <a:ea typeface="微软雅黑" pitchFamily="34" charset="-122"/>
              </a:rPr>
              <a:t>人力资本的变革</a:t>
            </a:r>
            <a:r>
              <a:rPr lang="zh-CN" altLang="en-US" sz="1400" dirty="0" smtClean="0">
                <a:solidFill>
                  <a:srgbClr val="008000"/>
                </a:solidFill>
                <a:ea typeface="微软雅黑" pitchFamily="34" charset="-122"/>
              </a:rPr>
              <a:t>管理方面拥有</a:t>
            </a:r>
            <a:r>
              <a:rPr lang="zh-CN" altLang="en-US" sz="1400" dirty="0">
                <a:solidFill>
                  <a:srgbClr val="008000"/>
                </a:solidFill>
                <a:ea typeface="微软雅黑" pitchFamily="34" charset="-122"/>
              </a:rPr>
              <a:t>最大的咨询团</a:t>
            </a:r>
            <a:r>
              <a:rPr lang="zh-CN" altLang="en-US" sz="1400" dirty="0" smtClean="0">
                <a:solidFill>
                  <a:srgbClr val="008000"/>
                </a:solidFill>
                <a:ea typeface="微软雅黑" pitchFamily="34" charset="-122"/>
              </a:rPr>
              <a:t>队。</a:t>
            </a:r>
            <a:endParaRPr lang="en-US" altLang="zh-CN" sz="1400" dirty="0">
              <a:solidFill>
                <a:srgbClr val="008000"/>
              </a:solidFill>
              <a:ea typeface="微软雅黑" pitchFamily="34" charset="-122"/>
            </a:endParaRPr>
          </a:p>
        </p:txBody>
      </p:sp>
      <p:sp>
        <p:nvSpPr>
          <p:cNvPr id="40965" name="AutoShape 5"/>
          <p:cNvSpPr>
            <a:spLocks noChangeArrowheads="1"/>
          </p:cNvSpPr>
          <p:nvPr/>
        </p:nvSpPr>
        <p:spPr bwMode="auto">
          <a:xfrm>
            <a:off x="2590800" y="2555875"/>
            <a:ext cx="381000" cy="506413"/>
          </a:xfrm>
          <a:prstGeom prst="rightArrow">
            <a:avLst>
              <a:gd name="adj1" fmla="val 50000"/>
              <a:gd name="adj2" fmla="val 25000"/>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lnSpc>
                <a:spcPct val="90000"/>
              </a:lnSpc>
              <a:defRPr/>
            </a:pPr>
            <a:endParaRPr lang="en-US" altLang="zh-CN" sz="2200" baseline="-25000">
              <a:solidFill>
                <a:srgbClr val="00B2EF"/>
              </a:solidFill>
              <a:ea typeface="微软雅黑"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a:grpSpLocks/>
          </p:cNvGrpSpPr>
          <p:nvPr/>
        </p:nvGrpSpPr>
        <p:grpSpPr bwMode="auto">
          <a:xfrm>
            <a:off x="130175" y="1195388"/>
            <a:ext cx="9010650" cy="5251449"/>
            <a:chOff x="82" y="753"/>
            <a:chExt cx="5676" cy="3308"/>
          </a:xfrm>
        </p:grpSpPr>
        <p:sp>
          <p:nvSpPr>
            <p:cNvPr id="41988" name="Rectangle 3"/>
            <p:cNvSpPr>
              <a:spLocks noChangeArrowheads="1"/>
            </p:cNvSpPr>
            <p:nvPr/>
          </p:nvSpPr>
          <p:spPr bwMode="auto">
            <a:xfrm>
              <a:off x="82" y="3614"/>
              <a:ext cx="1472"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66688" indent="-166688" algn="l">
                <a:buClr>
                  <a:srgbClr val="00B0F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00B0F0"/>
                  </a:solidFill>
                  <a:latin typeface="Calibri" pitchFamily="34" charset="0"/>
                  <a:ea typeface="宋体" pitchFamily="2" charset="-122"/>
                </a:rPr>
                <a:t>薪酬规划 </a:t>
              </a:r>
            </a:p>
            <a:p>
              <a:pPr marL="166688" indent="-166688" algn="l">
                <a:buClr>
                  <a:srgbClr val="00B0F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00B0F0"/>
                  </a:solidFill>
                  <a:latin typeface="Calibri" pitchFamily="34" charset="0"/>
                  <a:ea typeface="宋体" pitchFamily="2" charset="-122"/>
                </a:rPr>
                <a:t>薪酬</a:t>
              </a:r>
              <a:r>
                <a:rPr lang="zh-CN" altLang="en-US" sz="1000" dirty="0" smtClean="0">
                  <a:solidFill>
                    <a:srgbClr val="00B0F0"/>
                  </a:solidFill>
                  <a:latin typeface="Calibri" pitchFamily="34" charset="0"/>
                  <a:ea typeface="宋体" pitchFamily="2" charset="-122"/>
                </a:rPr>
                <a:t>基准 </a:t>
              </a:r>
              <a:endParaRPr lang="zh-CN" altLang="en-US" sz="1000" dirty="0">
                <a:solidFill>
                  <a:srgbClr val="00B0F0"/>
                </a:solidFill>
                <a:latin typeface="Calibri" pitchFamily="34" charset="0"/>
                <a:ea typeface="宋体" pitchFamily="2" charset="-122"/>
              </a:endParaRPr>
            </a:p>
            <a:p>
              <a:pPr marL="166688" indent="-166688" algn="l">
                <a:buClr>
                  <a:srgbClr val="00B0F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smtClean="0">
                  <a:solidFill>
                    <a:srgbClr val="00B0F0"/>
                  </a:solidFill>
                  <a:latin typeface="Calibri" pitchFamily="34" charset="0"/>
                  <a:ea typeface="宋体" pitchFamily="2" charset="-122"/>
                </a:rPr>
                <a:t>薪资调研</a:t>
              </a:r>
              <a:endParaRPr lang="zh-CN" altLang="en-US" sz="1000" dirty="0">
                <a:solidFill>
                  <a:srgbClr val="00B0F0"/>
                </a:solidFill>
                <a:latin typeface="Calibri" pitchFamily="34" charset="0"/>
                <a:ea typeface="宋体" pitchFamily="2" charset="-122"/>
              </a:endParaRPr>
            </a:p>
            <a:p>
              <a:pPr marL="166688" indent="-166688" algn="l">
                <a:buClr>
                  <a:srgbClr val="00B0F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00B0F0"/>
                  </a:solidFill>
                  <a:latin typeface="Calibri" pitchFamily="34" charset="0"/>
                  <a:ea typeface="宋体" pitchFamily="2" charset="-122"/>
                </a:rPr>
                <a:t>销售激励计划（</a:t>
              </a:r>
              <a:r>
                <a:rPr lang="en-US" altLang="zh-CN" sz="1000" dirty="0" err="1">
                  <a:solidFill>
                    <a:srgbClr val="00B0F0"/>
                  </a:solidFill>
                  <a:latin typeface="Calibri" pitchFamily="34" charset="0"/>
                  <a:ea typeface="宋体" pitchFamily="2" charset="-122"/>
                </a:rPr>
                <a:t>Varicent</a:t>
              </a:r>
              <a:r>
                <a:rPr lang="zh-CN" altLang="en-US" sz="1000" dirty="0">
                  <a:solidFill>
                    <a:srgbClr val="00B0F0"/>
                  </a:solidFill>
                  <a:latin typeface="Calibri" pitchFamily="34" charset="0"/>
                  <a:ea typeface="宋体" pitchFamily="2" charset="-122"/>
                </a:rPr>
                <a:t>）</a:t>
              </a:r>
              <a:endParaRPr lang="en-US" altLang="zh-CN" sz="1000" dirty="0">
                <a:solidFill>
                  <a:srgbClr val="00B0F0"/>
                </a:solidFill>
                <a:latin typeface="Calibri" pitchFamily="34" charset="0"/>
                <a:ea typeface="宋体" pitchFamily="2" charset="-122"/>
              </a:endParaRPr>
            </a:p>
          </p:txBody>
        </p:sp>
        <p:grpSp>
          <p:nvGrpSpPr>
            <p:cNvPr id="41989" name="Group 4"/>
            <p:cNvGrpSpPr>
              <a:grpSpLocks/>
            </p:cNvGrpSpPr>
            <p:nvPr/>
          </p:nvGrpSpPr>
          <p:grpSpPr bwMode="auto">
            <a:xfrm>
              <a:off x="1042" y="2370"/>
              <a:ext cx="623" cy="560"/>
              <a:chOff x="1042" y="2370"/>
              <a:chExt cx="623" cy="560"/>
            </a:xfrm>
          </p:grpSpPr>
          <p:sp>
            <p:nvSpPr>
              <p:cNvPr id="42013" name="Line 5"/>
              <p:cNvSpPr>
                <a:spLocks noChangeShapeType="1"/>
              </p:cNvSpPr>
              <p:nvPr/>
            </p:nvSpPr>
            <p:spPr bwMode="auto">
              <a:xfrm flipV="1">
                <a:off x="1666" y="2369"/>
                <a:ext cx="0" cy="562"/>
              </a:xfrm>
              <a:prstGeom prst="line">
                <a:avLst/>
              </a:prstGeom>
              <a:noFill/>
              <a:ln w="9360" cap="rnd">
                <a:solidFill>
                  <a:srgbClr val="83D1F5"/>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ea typeface="宋体" pitchFamily="2" charset="-122"/>
                </a:endParaRPr>
              </a:p>
            </p:txBody>
          </p:sp>
          <p:sp>
            <p:nvSpPr>
              <p:cNvPr id="42014" name="Line 6"/>
              <p:cNvSpPr>
                <a:spLocks noChangeShapeType="1"/>
              </p:cNvSpPr>
              <p:nvPr/>
            </p:nvSpPr>
            <p:spPr bwMode="auto">
              <a:xfrm flipH="1">
                <a:off x="1041" y="2372"/>
                <a:ext cx="625" cy="0"/>
              </a:xfrm>
              <a:prstGeom prst="line">
                <a:avLst/>
              </a:prstGeom>
              <a:noFill/>
              <a:ln w="9360" cap="rnd">
                <a:solidFill>
                  <a:srgbClr val="83D1F5"/>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ea typeface="宋体" pitchFamily="2" charset="-122"/>
                </a:endParaRPr>
              </a:p>
            </p:txBody>
          </p:sp>
        </p:grpSp>
        <p:grpSp>
          <p:nvGrpSpPr>
            <p:cNvPr id="41990" name="Group 7"/>
            <p:cNvGrpSpPr>
              <a:grpSpLocks/>
            </p:cNvGrpSpPr>
            <p:nvPr/>
          </p:nvGrpSpPr>
          <p:grpSpPr bwMode="auto">
            <a:xfrm>
              <a:off x="4153" y="1450"/>
              <a:ext cx="245" cy="613"/>
              <a:chOff x="4153" y="1450"/>
              <a:chExt cx="245" cy="613"/>
            </a:xfrm>
          </p:grpSpPr>
          <p:sp>
            <p:nvSpPr>
              <p:cNvPr id="42011" name="Line 8"/>
              <p:cNvSpPr>
                <a:spLocks noChangeShapeType="1"/>
              </p:cNvSpPr>
              <p:nvPr/>
            </p:nvSpPr>
            <p:spPr bwMode="auto">
              <a:xfrm flipV="1">
                <a:off x="4153" y="1449"/>
                <a:ext cx="0" cy="615"/>
              </a:xfrm>
              <a:prstGeom prst="line">
                <a:avLst/>
              </a:prstGeom>
              <a:noFill/>
              <a:ln w="9360" cap="rnd">
                <a:solidFill>
                  <a:srgbClr val="869E2D"/>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ea typeface="宋体" pitchFamily="2" charset="-122"/>
                </a:endParaRPr>
              </a:p>
            </p:txBody>
          </p:sp>
          <p:sp>
            <p:nvSpPr>
              <p:cNvPr id="42012" name="Line 9"/>
              <p:cNvSpPr>
                <a:spLocks noChangeShapeType="1"/>
              </p:cNvSpPr>
              <p:nvPr/>
            </p:nvSpPr>
            <p:spPr bwMode="auto">
              <a:xfrm>
                <a:off x="4153" y="1451"/>
                <a:ext cx="245" cy="0"/>
              </a:xfrm>
              <a:prstGeom prst="line">
                <a:avLst/>
              </a:prstGeom>
              <a:noFill/>
              <a:ln w="9360" cap="rnd">
                <a:solidFill>
                  <a:srgbClr val="869E2D"/>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ea typeface="宋体" pitchFamily="2" charset="-122"/>
                </a:endParaRPr>
              </a:p>
            </p:txBody>
          </p:sp>
        </p:grpSp>
        <p:grpSp>
          <p:nvGrpSpPr>
            <p:cNvPr id="41991" name="Group 10"/>
            <p:cNvGrpSpPr>
              <a:grpSpLocks/>
            </p:cNvGrpSpPr>
            <p:nvPr/>
          </p:nvGrpSpPr>
          <p:grpSpPr bwMode="auto">
            <a:xfrm>
              <a:off x="4018" y="2805"/>
              <a:ext cx="244" cy="615"/>
              <a:chOff x="4018" y="2805"/>
              <a:chExt cx="244" cy="615"/>
            </a:xfrm>
          </p:grpSpPr>
          <p:sp>
            <p:nvSpPr>
              <p:cNvPr id="42009" name="Line 11"/>
              <p:cNvSpPr>
                <a:spLocks noChangeShapeType="1"/>
              </p:cNvSpPr>
              <p:nvPr/>
            </p:nvSpPr>
            <p:spPr bwMode="auto">
              <a:xfrm>
                <a:off x="4018" y="2805"/>
                <a:ext cx="0" cy="614"/>
              </a:xfrm>
              <a:prstGeom prst="line">
                <a:avLst/>
              </a:prstGeom>
              <a:noFill/>
              <a:ln w="9360" cap="rnd">
                <a:solidFill>
                  <a:srgbClr val="036328"/>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ea typeface="宋体" pitchFamily="2" charset="-122"/>
                </a:endParaRPr>
              </a:p>
            </p:txBody>
          </p:sp>
          <p:sp>
            <p:nvSpPr>
              <p:cNvPr id="42010" name="Line 12"/>
              <p:cNvSpPr>
                <a:spLocks noChangeShapeType="1"/>
              </p:cNvSpPr>
              <p:nvPr/>
            </p:nvSpPr>
            <p:spPr bwMode="auto">
              <a:xfrm>
                <a:off x="4018" y="3421"/>
                <a:ext cx="244" cy="0"/>
              </a:xfrm>
              <a:prstGeom prst="line">
                <a:avLst/>
              </a:prstGeom>
              <a:noFill/>
              <a:ln w="9360" cap="rnd">
                <a:solidFill>
                  <a:srgbClr val="036328"/>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ea typeface="宋体" pitchFamily="2" charset="-122"/>
                </a:endParaRPr>
              </a:p>
            </p:txBody>
          </p:sp>
        </p:grpSp>
        <p:grpSp>
          <p:nvGrpSpPr>
            <p:cNvPr id="41992" name="Group 13"/>
            <p:cNvGrpSpPr>
              <a:grpSpLocks/>
            </p:cNvGrpSpPr>
            <p:nvPr/>
          </p:nvGrpSpPr>
          <p:grpSpPr bwMode="auto">
            <a:xfrm>
              <a:off x="1307" y="913"/>
              <a:ext cx="1239" cy="622"/>
              <a:chOff x="1307" y="913"/>
              <a:chExt cx="1239" cy="622"/>
            </a:xfrm>
          </p:grpSpPr>
          <p:sp>
            <p:nvSpPr>
              <p:cNvPr id="42007" name="Line 14"/>
              <p:cNvSpPr>
                <a:spLocks noChangeShapeType="1"/>
              </p:cNvSpPr>
              <p:nvPr/>
            </p:nvSpPr>
            <p:spPr bwMode="auto">
              <a:xfrm flipV="1">
                <a:off x="2547" y="918"/>
                <a:ext cx="0" cy="618"/>
              </a:xfrm>
              <a:prstGeom prst="line">
                <a:avLst/>
              </a:prstGeom>
              <a:noFill/>
              <a:ln w="9360" cap="rnd">
                <a:solidFill>
                  <a:srgbClr val="EEA529"/>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ea typeface="宋体" pitchFamily="2" charset="-122"/>
                </a:endParaRPr>
              </a:p>
            </p:txBody>
          </p:sp>
          <p:sp>
            <p:nvSpPr>
              <p:cNvPr id="42008" name="Line 15"/>
              <p:cNvSpPr>
                <a:spLocks noChangeShapeType="1"/>
              </p:cNvSpPr>
              <p:nvPr/>
            </p:nvSpPr>
            <p:spPr bwMode="auto">
              <a:xfrm flipH="1">
                <a:off x="1306" y="913"/>
                <a:ext cx="1241" cy="0"/>
              </a:xfrm>
              <a:prstGeom prst="line">
                <a:avLst/>
              </a:prstGeom>
              <a:noFill/>
              <a:ln w="9360" cap="rnd">
                <a:solidFill>
                  <a:srgbClr val="EEA529"/>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ea typeface="宋体" pitchFamily="2" charset="-122"/>
                </a:endParaRPr>
              </a:p>
            </p:txBody>
          </p:sp>
        </p:grpSp>
        <p:grpSp>
          <p:nvGrpSpPr>
            <p:cNvPr id="41993" name="Group 16"/>
            <p:cNvGrpSpPr>
              <a:grpSpLocks/>
            </p:cNvGrpSpPr>
            <p:nvPr/>
          </p:nvGrpSpPr>
          <p:grpSpPr bwMode="auto">
            <a:xfrm>
              <a:off x="1108" y="2990"/>
              <a:ext cx="796" cy="615"/>
              <a:chOff x="1108" y="2990"/>
              <a:chExt cx="796" cy="615"/>
            </a:xfrm>
          </p:grpSpPr>
          <p:sp>
            <p:nvSpPr>
              <p:cNvPr id="42005" name="Line 17"/>
              <p:cNvSpPr>
                <a:spLocks noChangeShapeType="1"/>
              </p:cNvSpPr>
              <p:nvPr/>
            </p:nvSpPr>
            <p:spPr bwMode="auto">
              <a:xfrm>
                <a:off x="1905" y="2990"/>
                <a:ext cx="0" cy="614"/>
              </a:xfrm>
              <a:prstGeom prst="line">
                <a:avLst/>
              </a:prstGeom>
              <a:noFill/>
              <a:ln w="9360" cap="rnd">
                <a:solidFill>
                  <a:srgbClr val="40ABD4"/>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ea typeface="宋体" pitchFamily="2" charset="-122"/>
                </a:endParaRPr>
              </a:p>
            </p:txBody>
          </p:sp>
          <p:sp>
            <p:nvSpPr>
              <p:cNvPr id="42006" name="Line 18"/>
              <p:cNvSpPr>
                <a:spLocks noChangeShapeType="1"/>
              </p:cNvSpPr>
              <p:nvPr/>
            </p:nvSpPr>
            <p:spPr bwMode="auto">
              <a:xfrm flipH="1">
                <a:off x="1107" y="3606"/>
                <a:ext cx="798" cy="0"/>
              </a:xfrm>
              <a:prstGeom prst="line">
                <a:avLst/>
              </a:prstGeom>
              <a:noFill/>
              <a:ln w="9360" cap="rnd">
                <a:solidFill>
                  <a:srgbClr val="40ABD4"/>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ea typeface="宋体" pitchFamily="2" charset="-122"/>
                </a:endParaRPr>
              </a:p>
            </p:txBody>
          </p:sp>
        </p:grpSp>
        <p:sp>
          <p:nvSpPr>
            <p:cNvPr id="41994" name="Text Box 19"/>
            <p:cNvSpPr txBox="1">
              <a:spLocks noChangeArrowheads="1"/>
            </p:cNvSpPr>
            <p:nvPr/>
          </p:nvSpPr>
          <p:spPr bwMode="auto">
            <a:xfrm>
              <a:off x="82" y="3278"/>
              <a:ext cx="102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7240" tIns="28440" rIns="57240" bIns="2844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宋体" pitchFamily="2" charset="-122"/>
                  <a:cs typeface="Arial" pitchFamily="34"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5pPr>
              <a:lvl6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6pPr>
              <a:lvl7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7pPr>
              <a:lvl8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8pPr>
              <a:lvl9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9pPr>
            </a:lstStyle>
            <a:p>
              <a:pPr algn="l">
                <a:spcBef>
                  <a:spcPts val="400"/>
                </a:spcBef>
                <a:buClrTx/>
                <a:buFontTx/>
                <a:buNone/>
              </a:pPr>
              <a:r>
                <a:rPr lang="zh-CN" altLang="en-US" sz="1600" dirty="0" smtClean="0">
                  <a:solidFill>
                    <a:srgbClr val="00B0F0"/>
                  </a:solidFill>
                  <a:latin typeface="Calibri" pitchFamily="34" charset="0"/>
                  <a:ea typeface="微软雅黑" pitchFamily="34" charset="-122"/>
                </a:rPr>
                <a:t>明智地对企业员工进行投资</a:t>
              </a:r>
              <a:endParaRPr lang="en-US" altLang="zh-CN" sz="1600" dirty="0">
                <a:solidFill>
                  <a:srgbClr val="00B0F0"/>
                </a:solidFill>
                <a:latin typeface="Calibri" pitchFamily="34" charset="0"/>
                <a:ea typeface="微软雅黑" pitchFamily="34" charset="-122"/>
              </a:endParaRPr>
            </a:p>
          </p:txBody>
        </p:sp>
        <p:sp>
          <p:nvSpPr>
            <p:cNvPr id="41995" name="Text Box 20"/>
            <p:cNvSpPr txBox="1">
              <a:spLocks noChangeArrowheads="1"/>
            </p:cNvSpPr>
            <p:nvPr/>
          </p:nvSpPr>
          <p:spPr bwMode="auto">
            <a:xfrm>
              <a:off x="4459" y="2698"/>
              <a:ext cx="115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7240" tIns="28440" rIns="57240" bIns="2844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宋体" pitchFamily="2" charset="-122"/>
                  <a:cs typeface="Arial" pitchFamily="34"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5pPr>
              <a:lvl6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6pPr>
              <a:lvl7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7pPr>
              <a:lvl8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8pPr>
              <a:lvl9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9pPr>
            </a:lstStyle>
            <a:p>
              <a:pPr algn="l">
                <a:spcBef>
                  <a:spcPts val="400"/>
                </a:spcBef>
                <a:buClrTx/>
                <a:buFontTx/>
                <a:buNone/>
              </a:pPr>
              <a:r>
                <a:rPr lang="zh-CN" altLang="en-US" sz="1600" dirty="0" smtClean="0">
                  <a:solidFill>
                    <a:srgbClr val="036328"/>
                  </a:solidFill>
                  <a:latin typeface="Calibri" pitchFamily="34" charset="0"/>
                  <a:ea typeface="微软雅黑" pitchFamily="34" charset="-122"/>
                </a:rPr>
                <a:t>员工与其所需信息互联</a:t>
              </a:r>
              <a:endParaRPr lang="en-US" altLang="zh-CN" sz="1600" dirty="0">
                <a:solidFill>
                  <a:srgbClr val="036328"/>
                </a:solidFill>
                <a:latin typeface="Calibri" pitchFamily="34" charset="0"/>
                <a:ea typeface="微软雅黑" pitchFamily="34" charset="-122"/>
              </a:endParaRPr>
            </a:p>
          </p:txBody>
        </p:sp>
        <p:sp>
          <p:nvSpPr>
            <p:cNvPr id="41996" name="Rectangle 21"/>
            <p:cNvSpPr>
              <a:spLocks noChangeArrowheads="1"/>
            </p:cNvSpPr>
            <p:nvPr/>
          </p:nvSpPr>
          <p:spPr bwMode="auto">
            <a:xfrm>
              <a:off x="82" y="1218"/>
              <a:ext cx="1452"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66688" indent="-166688" algn="l">
                <a:buClr>
                  <a:srgbClr val="FFC00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smtClean="0">
                  <a:solidFill>
                    <a:srgbClr val="FFC000"/>
                  </a:solidFill>
                  <a:latin typeface="Calibri" pitchFamily="34" charset="0"/>
                  <a:ea typeface="宋体" pitchFamily="2" charset="-122"/>
                </a:rPr>
                <a:t>雇主品牌服务</a:t>
              </a:r>
              <a:r>
                <a:rPr lang="en-US" altLang="zh-CN" sz="1000" dirty="0">
                  <a:solidFill>
                    <a:srgbClr val="FFC000"/>
                  </a:solidFill>
                  <a:latin typeface="Calibri" pitchFamily="34" charset="0"/>
                  <a:ea typeface="宋体" pitchFamily="2" charset="-122"/>
                </a:rPr>
                <a:t>	</a:t>
              </a:r>
              <a:endParaRPr lang="zh-CN" altLang="en-US" sz="1000" dirty="0">
                <a:solidFill>
                  <a:srgbClr val="FFC000"/>
                </a:solidFill>
                <a:latin typeface="Calibri" pitchFamily="34" charset="0"/>
                <a:ea typeface="宋体" pitchFamily="2" charset="-122"/>
              </a:endParaRPr>
            </a:p>
            <a:p>
              <a:pPr marL="166688" indent="-166688" algn="l">
                <a:buClr>
                  <a:srgbClr val="FFC00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smtClean="0">
                  <a:solidFill>
                    <a:srgbClr val="FFC000"/>
                  </a:solidFill>
                  <a:latin typeface="Calibri" pitchFamily="34" charset="0"/>
                  <a:ea typeface="宋体" pitchFamily="2" charset="-122"/>
                </a:rPr>
                <a:t>招聘技术</a:t>
              </a:r>
              <a:endParaRPr lang="en-US" altLang="zh-CN" sz="1000" dirty="0" smtClean="0">
                <a:solidFill>
                  <a:srgbClr val="FFC000"/>
                </a:solidFill>
                <a:latin typeface="Calibri" pitchFamily="34" charset="0"/>
                <a:ea typeface="宋体" pitchFamily="2" charset="-122"/>
              </a:endParaRPr>
            </a:p>
            <a:p>
              <a:pPr marL="166688" indent="-166688" algn="l">
                <a:buClr>
                  <a:srgbClr val="FFC00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smtClean="0">
                  <a:solidFill>
                    <a:srgbClr val="FFC000"/>
                  </a:solidFill>
                  <a:latin typeface="Calibri" pitchFamily="34" charset="0"/>
                  <a:ea typeface="宋体" pitchFamily="2" charset="-122"/>
                </a:rPr>
                <a:t>招聘外包</a:t>
              </a:r>
              <a:endParaRPr lang="en-US" altLang="zh-CN" sz="1000" dirty="0" smtClean="0">
                <a:solidFill>
                  <a:srgbClr val="FFC000"/>
                </a:solidFill>
                <a:latin typeface="Calibri" pitchFamily="34" charset="0"/>
                <a:ea typeface="宋体" pitchFamily="2" charset="-122"/>
              </a:endParaRPr>
            </a:p>
            <a:p>
              <a:pPr marL="166688" indent="-166688" algn="l">
                <a:buClr>
                  <a:srgbClr val="FFC00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smtClean="0">
                  <a:solidFill>
                    <a:srgbClr val="FFC000"/>
                  </a:solidFill>
                  <a:latin typeface="Calibri" pitchFamily="34" charset="0"/>
                  <a:ea typeface="宋体" pitchFamily="2" charset="-122"/>
                </a:rPr>
                <a:t>候选人测评 </a:t>
              </a:r>
              <a:endParaRPr lang="zh-CN" altLang="en-US" sz="1000" dirty="0">
                <a:solidFill>
                  <a:srgbClr val="FFC000"/>
                </a:solidFill>
                <a:latin typeface="Calibri" pitchFamily="34" charset="0"/>
                <a:ea typeface="宋体" pitchFamily="2" charset="-122"/>
              </a:endParaRPr>
            </a:p>
            <a:p>
              <a:pPr marL="166688" indent="-166688" algn="l">
                <a:buClr>
                  <a:srgbClr val="FFC00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FFC000"/>
                  </a:solidFill>
                  <a:latin typeface="Calibri" pitchFamily="34" charset="0"/>
                  <a:ea typeface="宋体" pitchFamily="2" charset="-122"/>
                </a:rPr>
                <a:t>入</a:t>
              </a:r>
              <a:r>
                <a:rPr lang="zh-CN" altLang="en-US" sz="1000" dirty="0" smtClean="0">
                  <a:solidFill>
                    <a:srgbClr val="FFC000"/>
                  </a:solidFill>
                  <a:latin typeface="Calibri" pitchFamily="34" charset="0"/>
                  <a:ea typeface="宋体" pitchFamily="2" charset="-122"/>
                </a:rPr>
                <a:t>职 </a:t>
              </a:r>
              <a:endParaRPr lang="zh-CN" altLang="en-US" sz="1000" dirty="0">
                <a:solidFill>
                  <a:srgbClr val="FFC000"/>
                </a:solidFill>
                <a:latin typeface="Calibri" pitchFamily="34" charset="0"/>
                <a:ea typeface="宋体" pitchFamily="2" charset="-122"/>
              </a:endParaRPr>
            </a:p>
            <a:p>
              <a:pPr marL="166688" indent="-166688" algn="l">
                <a:buClr>
                  <a:srgbClr val="FFC00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smtClean="0">
                  <a:solidFill>
                    <a:srgbClr val="FFC000"/>
                  </a:solidFill>
                  <a:latin typeface="Calibri" pitchFamily="34" charset="0"/>
                  <a:ea typeface="宋体" pitchFamily="2" charset="-122"/>
                </a:rPr>
                <a:t>人才招聘套件</a:t>
              </a:r>
              <a:endParaRPr lang="zh-CN" altLang="en-US" sz="1000" dirty="0">
                <a:solidFill>
                  <a:srgbClr val="FFC000"/>
                </a:solidFill>
                <a:latin typeface="Calibri" pitchFamily="34" charset="0"/>
                <a:ea typeface="宋体" pitchFamily="2" charset="-122"/>
              </a:endParaRPr>
            </a:p>
            <a:p>
              <a:pPr marL="166688" indent="-166688" algn="l">
                <a:buClr>
                  <a:srgbClr val="FFC00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FFC000"/>
                  </a:solidFill>
                  <a:latin typeface="Calibri" pitchFamily="34" charset="0"/>
                  <a:ea typeface="宋体" pitchFamily="2" charset="-122"/>
                </a:rPr>
                <a:t>员工体验套件（门户网站）</a:t>
              </a:r>
            </a:p>
          </p:txBody>
        </p:sp>
        <p:sp>
          <p:nvSpPr>
            <p:cNvPr id="41997" name="Rectangle 22"/>
            <p:cNvSpPr>
              <a:spLocks noChangeArrowheads="1"/>
            </p:cNvSpPr>
            <p:nvPr/>
          </p:nvSpPr>
          <p:spPr bwMode="auto">
            <a:xfrm>
              <a:off x="82" y="2692"/>
              <a:ext cx="1312"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66688" indent="-166688" algn="l">
                <a:buClr>
                  <a:srgbClr val="5CD6FF"/>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5CD6FF"/>
                  </a:solidFill>
                  <a:ea typeface="宋体" pitchFamily="2" charset="-122"/>
                </a:rPr>
                <a:t>报告 </a:t>
              </a:r>
            </a:p>
            <a:p>
              <a:pPr marL="166688" indent="-166688" algn="l">
                <a:buClr>
                  <a:srgbClr val="5CD6FF"/>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5CD6FF"/>
                  </a:solidFill>
                  <a:ea typeface="宋体" pitchFamily="2" charset="-122"/>
                </a:rPr>
                <a:t>预测分析 </a:t>
              </a:r>
            </a:p>
            <a:p>
              <a:pPr marL="166688" indent="-166688" algn="l">
                <a:buClr>
                  <a:srgbClr val="5CD6FF"/>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5CD6FF"/>
                  </a:solidFill>
                  <a:ea typeface="宋体" pitchFamily="2" charset="-122"/>
                </a:rPr>
                <a:t>认知分析 </a:t>
              </a:r>
            </a:p>
            <a:p>
              <a:pPr marL="166688" indent="-166688" algn="l">
                <a:buClr>
                  <a:srgbClr val="5CD6FF"/>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US" altLang="zh-CN" sz="1000" dirty="0" smtClean="0">
                  <a:solidFill>
                    <a:srgbClr val="5CD6FF"/>
                  </a:solidFill>
                  <a:ea typeface="宋体" pitchFamily="2" charset="-122"/>
                </a:rPr>
                <a:t>Watson Foundations</a:t>
              </a:r>
              <a:endParaRPr lang="en-US" altLang="zh-CN" sz="1000" dirty="0">
                <a:solidFill>
                  <a:srgbClr val="5CD6FF"/>
                </a:solidFill>
                <a:ea typeface="宋体" pitchFamily="2" charset="-122"/>
              </a:endParaRPr>
            </a:p>
          </p:txBody>
        </p:sp>
        <p:sp>
          <p:nvSpPr>
            <p:cNvPr id="41998" name="Rectangle 23"/>
            <p:cNvSpPr>
              <a:spLocks noChangeArrowheads="1"/>
            </p:cNvSpPr>
            <p:nvPr/>
          </p:nvSpPr>
          <p:spPr bwMode="auto">
            <a:xfrm>
              <a:off x="4445" y="1610"/>
              <a:ext cx="1313"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66688" indent="-166688" algn="l">
                <a:buClr>
                  <a:srgbClr val="92D05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92D050"/>
                  </a:solidFill>
                  <a:latin typeface="Calibri" pitchFamily="34" charset="0"/>
                  <a:ea typeface="宋体" pitchFamily="2" charset="-122"/>
                </a:rPr>
                <a:t>领导</a:t>
              </a:r>
              <a:r>
                <a:rPr lang="zh-CN" altLang="en-US" sz="1000" dirty="0" smtClean="0">
                  <a:solidFill>
                    <a:srgbClr val="92D050"/>
                  </a:solidFill>
                  <a:latin typeface="Calibri" pitchFamily="34" charset="0"/>
                  <a:ea typeface="宋体" pitchFamily="2" charset="-122"/>
                </a:rPr>
                <a:t>力测评 </a:t>
              </a:r>
              <a:endParaRPr lang="zh-CN" altLang="en-US" sz="1000" dirty="0">
                <a:solidFill>
                  <a:srgbClr val="92D050"/>
                </a:solidFill>
                <a:latin typeface="Calibri" pitchFamily="34" charset="0"/>
                <a:ea typeface="宋体" pitchFamily="2" charset="-122"/>
              </a:endParaRPr>
            </a:p>
            <a:p>
              <a:pPr marL="166688" indent="-166688" algn="l">
                <a:buClr>
                  <a:srgbClr val="92D05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92D050"/>
                  </a:solidFill>
                  <a:latin typeface="Calibri" pitchFamily="34" charset="0"/>
                  <a:ea typeface="宋体" pitchFamily="2" charset="-122"/>
                </a:rPr>
                <a:t>领导力发展 </a:t>
              </a:r>
            </a:p>
            <a:p>
              <a:pPr marL="166688" indent="-166688" algn="l">
                <a:buClr>
                  <a:srgbClr val="92D05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smtClean="0">
                  <a:solidFill>
                    <a:srgbClr val="92D050"/>
                  </a:solidFill>
                  <a:latin typeface="Calibri" pitchFamily="34" charset="0"/>
                  <a:ea typeface="宋体" pitchFamily="2" charset="-122"/>
                </a:rPr>
                <a:t>敬业度调研 </a:t>
              </a:r>
              <a:endParaRPr lang="zh-CN" altLang="en-US" sz="1000" dirty="0">
                <a:solidFill>
                  <a:srgbClr val="92D050"/>
                </a:solidFill>
                <a:latin typeface="Calibri" pitchFamily="34" charset="0"/>
                <a:ea typeface="宋体" pitchFamily="2" charset="-122"/>
              </a:endParaRPr>
            </a:p>
            <a:p>
              <a:pPr marL="166688" indent="-166688" algn="l">
                <a:buClr>
                  <a:srgbClr val="92D05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92D050"/>
                  </a:solidFill>
                  <a:latin typeface="Calibri" pitchFamily="34" charset="0"/>
                  <a:ea typeface="宋体" pitchFamily="2" charset="-122"/>
                </a:rPr>
                <a:t>继任计划 </a:t>
              </a:r>
            </a:p>
            <a:p>
              <a:pPr marL="166688" indent="-166688" algn="l">
                <a:buClr>
                  <a:srgbClr val="92D05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92D050"/>
                  </a:solidFill>
                  <a:latin typeface="Calibri" pitchFamily="34" charset="0"/>
                  <a:ea typeface="宋体" pitchFamily="2" charset="-122"/>
                </a:rPr>
                <a:t>移动信息反馈 </a:t>
              </a:r>
            </a:p>
            <a:p>
              <a:pPr marL="166688" indent="-166688" algn="l">
                <a:buClr>
                  <a:srgbClr val="92D050"/>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smtClean="0">
                  <a:solidFill>
                    <a:srgbClr val="92D050"/>
                  </a:solidFill>
                  <a:latin typeface="Calibri" pitchFamily="34" charset="0"/>
                  <a:ea typeface="宋体" pitchFamily="2" charset="-122"/>
                </a:rPr>
                <a:t>调研分</a:t>
              </a:r>
              <a:r>
                <a:rPr lang="zh-CN" altLang="en-US" sz="1000" dirty="0">
                  <a:solidFill>
                    <a:srgbClr val="92D050"/>
                  </a:solidFill>
                  <a:latin typeface="Calibri" pitchFamily="34" charset="0"/>
                  <a:ea typeface="宋体" pitchFamily="2" charset="-122"/>
                </a:rPr>
                <a:t>析</a:t>
              </a:r>
              <a:endParaRPr lang="en-US" altLang="zh-CN" sz="1000" dirty="0">
                <a:solidFill>
                  <a:srgbClr val="92D050"/>
                </a:solidFill>
                <a:latin typeface="Calibri" pitchFamily="34" charset="0"/>
                <a:ea typeface="宋体" pitchFamily="2" charset="-122"/>
              </a:endParaRPr>
            </a:p>
          </p:txBody>
        </p:sp>
        <p:sp>
          <p:nvSpPr>
            <p:cNvPr id="41999" name="Rectangle 24"/>
            <p:cNvSpPr>
              <a:spLocks noChangeArrowheads="1"/>
            </p:cNvSpPr>
            <p:nvPr/>
          </p:nvSpPr>
          <p:spPr bwMode="auto">
            <a:xfrm>
              <a:off x="4459" y="3178"/>
              <a:ext cx="1299"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66688" indent="-166688" algn="l">
                <a:buClr>
                  <a:srgbClr val="036328"/>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036328"/>
                  </a:solidFill>
                  <a:latin typeface="Calibri" pitchFamily="34" charset="0"/>
                  <a:ea typeface="宋体" pitchFamily="2" charset="-122"/>
                </a:rPr>
                <a:t>社交化</a:t>
              </a:r>
              <a:r>
                <a:rPr lang="zh-CN" altLang="en-US" sz="1000" dirty="0" smtClean="0">
                  <a:solidFill>
                    <a:srgbClr val="036328"/>
                  </a:solidFill>
                  <a:latin typeface="Calibri" pitchFamily="34" charset="0"/>
                  <a:ea typeface="宋体" pitchFamily="2" charset="-122"/>
                </a:rPr>
                <a:t>学习 </a:t>
              </a:r>
              <a:endParaRPr lang="zh-CN" altLang="en-US" sz="1000" dirty="0">
                <a:solidFill>
                  <a:srgbClr val="036328"/>
                </a:solidFill>
                <a:latin typeface="Calibri" pitchFamily="34" charset="0"/>
                <a:ea typeface="宋体" pitchFamily="2" charset="-122"/>
              </a:endParaRPr>
            </a:p>
            <a:p>
              <a:pPr marL="166688" indent="-166688" algn="l">
                <a:buClr>
                  <a:srgbClr val="036328"/>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036328"/>
                  </a:solidFill>
                  <a:latin typeface="Calibri" pitchFamily="34" charset="0"/>
                  <a:ea typeface="宋体" pitchFamily="2" charset="-122"/>
                </a:rPr>
                <a:t>学习（学习管理系统和学习内容管理系统） </a:t>
              </a:r>
            </a:p>
            <a:p>
              <a:pPr marL="166688" indent="-166688" algn="l">
                <a:buClr>
                  <a:srgbClr val="036328"/>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036328"/>
                  </a:solidFill>
                  <a:latin typeface="Calibri" pitchFamily="34" charset="0"/>
                  <a:ea typeface="宋体" pitchFamily="2" charset="-122"/>
                </a:rPr>
                <a:t>绩效管理 </a:t>
              </a:r>
            </a:p>
            <a:p>
              <a:pPr marL="166688" indent="-166688" algn="l">
                <a:buClr>
                  <a:srgbClr val="036328"/>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036328"/>
                  </a:solidFill>
                  <a:latin typeface="Calibri" pitchFamily="34" charset="0"/>
                  <a:ea typeface="宋体" pitchFamily="2" charset="-122"/>
                </a:rPr>
                <a:t>社交协</a:t>
              </a:r>
              <a:r>
                <a:rPr lang="zh-CN" altLang="en-US" sz="1000" dirty="0" smtClean="0">
                  <a:solidFill>
                    <a:srgbClr val="036328"/>
                  </a:solidFill>
                  <a:latin typeface="Calibri" pitchFamily="34" charset="0"/>
                  <a:ea typeface="宋体" pitchFamily="2" charset="-122"/>
                </a:rPr>
                <a:t>作</a:t>
              </a:r>
              <a:r>
                <a:rPr lang="en-US" altLang="zh-CN" sz="1000" dirty="0">
                  <a:solidFill>
                    <a:srgbClr val="036328"/>
                  </a:solidFill>
                  <a:latin typeface="Calibri" pitchFamily="34" charset="0"/>
                </a:rPr>
                <a:t>(</a:t>
              </a:r>
              <a:r>
                <a:rPr lang="en-US" altLang="zh-CN" sz="1000" dirty="0" smtClean="0">
                  <a:solidFill>
                    <a:srgbClr val="036328"/>
                  </a:solidFill>
                  <a:latin typeface="Calibri" pitchFamily="34" charset="0"/>
                </a:rPr>
                <a:t>Connections)</a:t>
              </a:r>
              <a:r>
                <a:rPr lang="zh-CN" altLang="en-US" sz="1000" dirty="0" smtClean="0">
                  <a:solidFill>
                    <a:srgbClr val="036328"/>
                  </a:solidFill>
                  <a:latin typeface="Calibri" pitchFamily="34" charset="0"/>
                </a:rPr>
                <a:t> </a:t>
              </a:r>
              <a:r>
                <a:rPr lang="zh-CN" altLang="en-US" sz="1000" dirty="0" smtClean="0">
                  <a:solidFill>
                    <a:srgbClr val="036328"/>
                  </a:solidFill>
                  <a:latin typeface="Calibri" pitchFamily="34" charset="0"/>
                  <a:ea typeface="宋体" pitchFamily="2" charset="-122"/>
                </a:rPr>
                <a:t> </a:t>
              </a:r>
              <a:endParaRPr lang="zh-CN" altLang="en-US" sz="1000" dirty="0">
                <a:solidFill>
                  <a:srgbClr val="036328"/>
                </a:solidFill>
                <a:latin typeface="Calibri" pitchFamily="34" charset="0"/>
                <a:ea typeface="宋体" pitchFamily="2" charset="-122"/>
              </a:endParaRPr>
            </a:p>
            <a:p>
              <a:pPr marL="166688" indent="-166688" algn="l">
                <a:buClr>
                  <a:srgbClr val="036328"/>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036328"/>
                  </a:solidFill>
                  <a:latin typeface="Calibri" pitchFamily="34" charset="0"/>
                  <a:ea typeface="宋体" pitchFamily="2" charset="-122"/>
                </a:rPr>
                <a:t>专业定位程序（即服务） </a:t>
              </a:r>
            </a:p>
            <a:p>
              <a:pPr marL="166688" indent="-166688" algn="l">
                <a:buClr>
                  <a:srgbClr val="036328"/>
                </a:buClr>
                <a:buFont typeface="Wingdings" pitchFamily="2" charset="2"/>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zh-CN" altLang="en-US" sz="1000" dirty="0">
                  <a:solidFill>
                    <a:srgbClr val="036328"/>
                  </a:solidFill>
                  <a:latin typeface="Calibri" pitchFamily="34" charset="0"/>
                  <a:ea typeface="宋体" pitchFamily="2" charset="-122"/>
                </a:rPr>
                <a:t>人才优化套件</a:t>
              </a:r>
              <a:endParaRPr lang="en-US" altLang="zh-CN" sz="1000" dirty="0">
                <a:solidFill>
                  <a:srgbClr val="036328"/>
                </a:solidFill>
                <a:latin typeface="Calibri" pitchFamily="34" charset="0"/>
                <a:ea typeface="宋体" pitchFamily="2" charset="-122"/>
              </a:endParaRPr>
            </a:p>
          </p:txBody>
        </p:sp>
        <p:pic>
          <p:nvPicPr>
            <p:cNvPr id="42000" name="Picture 25"/>
            <p:cNvPicPr>
              <a:picLocks noChangeAspect="1" noChangeArrowheads="1"/>
            </p:cNvPicPr>
            <p:nvPr/>
          </p:nvPicPr>
          <p:blipFill>
            <a:blip r:embed="rId3">
              <a:extLst>
                <a:ext uri="{28A0092B-C50C-407E-A947-70E740481C1C}">
                  <a14:useLocalDpi xmlns:a14="http://schemas.microsoft.com/office/drawing/2010/main" val="0"/>
                </a:ext>
              </a:extLst>
            </a:blip>
            <a:srcRect l="8418" t="5649" r="8409" b="8049"/>
            <a:stretch>
              <a:fillRect/>
            </a:stretch>
          </p:blipFill>
          <p:spPr bwMode="auto">
            <a:xfrm>
              <a:off x="1330" y="926"/>
              <a:ext cx="2993" cy="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2001"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 y="1578"/>
              <a:ext cx="1694" cy="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2002" name="Text Box 27"/>
            <p:cNvSpPr txBox="1">
              <a:spLocks noChangeArrowheads="1"/>
            </p:cNvSpPr>
            <p:nvPr/>
          </p:nvSpPr>
          <p:spPr bwMode="auto">
            <a:xfrm>
              <a:off x="82" y="753"/>
              <a:ext cx="1081"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7240" tIns="28440" rIns="57240" bIns="2844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宋体" pitchFamily="2" charset="-122"/>
                  <a:cs typeface="Arial" pitchFamily="34"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5pPr>
              <a:lvl6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6pPr>
              <a:lvl7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7pPr>
              <a:lvl8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8pPr>
              <a:lvl9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9pPr>
            </a:lstStyle>
            <a:p>
              <a:pPr algn="l">
                <a:spcBef>
                  <a:spcPts val="400"/>
                </a:spcBef>
                <a:buClrTx/>
                <a:buFontTx/>
                <a:buNone/>
              </a:pPr>
              <a:r>
                <a:rPr lang="zh-CN" altLang="en-US" sz="1600" dirty="0" smtClean="0">
                  <a:solidFill>
                    <a:srgbClr val="FFC000"/>
                  </a:solidFill>
                  <a:latin typeface="Calibri" pitchFamily="34" charset="0"/>
                  <a:ea typeface="微软雅黑" pitchFamily="34" charset="-122"/>
                </a:rPr>
                <a:t>吸引最为优秀的人才并使其高效工作</a:t>
              </a:r>
              <a:endParaRPr lang="en-US" altLang="zh-CN" sz="1600" dirty="0">
                <a:solidFill>
                  <a:srgbClr val="FFC000"/>
                </a:solidFill>
                <a:latin typeface="Calibri" pitchFamily="34" charset="0"/>
                <a:ea typeface="微软雅黑" pitchFamily="34" charset="-122"/>
              </a:endParaRPr>
            </a:p>
          </p:txBody>
        </p:sp>
        <p:sp>
          <p:nvSpPr>
            <p:cNvPr id="42003" name="Text Box 28"/>
            <p:cNvSpPr txBox="1">
              <a:spLocks noChangeArrowheads="1"/>
            </p:cNvSpPr>
            <p:nvPr/>
          </p:nvSpPr>
          <p:spPr bwMode="auto">
            <a:xfrm>
              <a:off x="4425" y="1147"/>
              <a:ext cx="122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7240" tIns="28440" rIns="57240" bIns="2844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宋体" pitchFamily="2" charset="-122"/>
                  <a:cs typeface="Arial" pitchFamily="34"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5pPr>
              <a:lvl6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6pPr>
              <a:lvl7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7pPr>
              <a:lvl8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8pPr>
              <a:lvl9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9pPr>
            </a:lstStyle>
            <a:p>
              <a:pPr>
                <a:lnSpc>
                  <a:spcPct val="93000"/>
                </a:lnSpc>
                <a:spcBef>
                  <a:spcPct val="20000"/>
                </a:spcBef>
                <a:buClr>
                  <a:srgbClr val="FF3300"/>
                </a:buClr>
              </a:pPr>
              <a:r>
                <a:rPr lang="zh-CN" altLang="en-US" sz="1600" dirty="0">
                  <a:solidFill>
                    <a:srgbClr val="92D050"/>
                  </a:solidFill>
                  <a:latin typeface="微软雅黑" pitchFamily="34" charset="-122"/>
                  <a:ea typeface="微软雅黑" pitchFamily="34" charset="-122"/>
                  <a:cs typeface="Arial" charset="0"/>
                </a:rPr>
                <a:t>倾听来自企业的声音并且激励您的员工</a:t>
              </a:r>
              <a:endParaRPr lang="en-US" altLang="en-US" sz="1600" dirty="0">
                <a:solidFill>
                  <a:srgbClr val="92D050"/>
                </a:solidFill>
                <a:latin typeface="微软雅黑" pitchFamily="34" charset="-122"/>
                <a:ea typeface="微软雅黑" pitchFamily="34" charset="-122"/>
                <a:cs typeface="Arial" charset="0"/>
              </a:endParaRPr>
            </a:p>
          </p:txBody>
        </p:sp>
        <p:sp>
          <p:nvSpPr>
            <p:cNvPr id="42004" name="Text Box 29"/>
            <p:cNvSpPr txBox="1">
              <a:spLocks noChangeArrowheads="1"/>
            </p:cNvSpPr>
            <p:nvPr/>
          </p:nvSpPr>
          <p:spPr bwMode="auto">
            <a:xfrm>
              <a:off x="82" y="2078"/>
              <a:ext cx="99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7240" tIns="28440" rIns="57240" bIns="2844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宋体" pitchFamily="2" charset="-122"/>
                  <a:cs typeface="Arial" pitchFamily="34"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5pPr>
              <a:lvl6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6pPr>
              <a:lvl7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7pPr>
              <a:lvl8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8pPr>
              <a:lvl9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9pPr>
            </a:lstStyle>
            <a:p>
              <a:pPr algn="l">
                <a:spcBef>
                  <a:spcPts val="400"/>
                </a:spcBef>
                <a:buClrTx/>
                <a:buFontTx/>
                <a:buNone/>
              </a:pPr>
              <a:r>
                <a:rPr lang="zh-CN" altLang="en-US" sz="1600" dirty="0">
                  <a:solidFill>
                    <a:srgbClr val="5CD6FF"/>
                  </a:solidFill>
                  <a:latin typeface="Calibri" pitchFamily="34" charset="0"/>
                  <a:ea typeface="微软雅黑" pitchFamily="34" charset="-122"/>
                </a:rPr>
                <a:t>利用大</a:t>
              </a:r>
              <a:r>
                <a:rPr lang="zh-CN" altLang="en-US" sz="1600" dirty="0" smtClean="0">
                  <a:solidFill>
                    <a:srgbClr val="5CD6FF"/>
                  </a:solidFill>
                  <a:latin typeface="Calibri" pitchFamily="34" charset="0"/>
                  <a:ea typeface="微软雅黑" pitchFamily="34" charset="-122"/>
                </a:rPr>
                <a:t>数据与洞察力制定更为明智的决策</a:t>
              </a:r>
              <a:endParaRPr lang="en-US" altLang="zh-CN" sz="1600" dirty="0">
                <a:solidFill>
                  <a:srgbClr val="5CD6FF"/>
                </a:solidFill>
                <a:latin typeface="Calibri" pitchFamily="34" charset="0"/>
                <a:ea typeface="微软雅黑" pitchFamily="34" charset="-122"/>
              </a:endParaRPr>
            </a:p>
          </p:txBody>
        </p:sp>
      </p:grpSp>
      <p:sp>
        <p:nvSpPr>
          <p:cNvPr id="41987" name="Text Box 30"/>
          <p:cNvSpPr txBox="1">
            <a:spLocks noChangeArrowheads="1"/>
          </p:cNvSpPr>
          <p:nvPr/>
        </p:nvSpPr>
        <p:spPr bwMode="auto">
          <a:xfrm>
            <a:off x="115888" y="922338"/>
            <a:ext cx="88757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宋体" pitchFamily="2" charset="-122"/>
                <a:cs typeface="Arial" pitchFamily="34"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5pPr>
            <a:lvl6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6pPr>
            <a:lvl7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7pPr>
            <a:lvl8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8pPr>
            <a:lvl9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itchFamily="34" charset="0"/>
                <a:ea typeface="Arial" pitchFamily="34" charset="0"/>
                <a:cs typeface="Arial" pitchFamily="34" charset="0"/>
              </a:defRPr>
            </a:lvl9pPr>
          </a:lstStyle>
          <a:p>
            <a:pPr>
              <a:lnSpc>
                <a:spcPct val="93000"/>
              </a:lnSpc>
              <a:buClrTx/>
              <a:buFontTx/>
              <a:buNone/>
            </a:pPr>
            <a:r>
              <a:rPr lang="zh-CN" altLang="en-US" sz="2000" b="1" dirty="0" smtClean="0">
                <a:solidFill>
                  <a:schemeClr val="tx1"/>
                </a:solidFill>
                <a:ea typeface="微软雅黑" pitchFamily="34" charset="-122"/>
              </a:rPr>
              <a:t>员工敬业度系统</a:t>
            </a:r>
            <a:r>
              <a:rPr lang="en-US" altLang="zh-CN" sz="2000" b="1" dirty="0" smtClean="0">
                <a:solidFill>
                  <a:schemeClr val="tx1"/>
                </a:solidFill>
                <a:ea typeface="微软雅黑" pitchFamily="34" charset="-122"/>
              </a:rPr>
              <a:t>– </a:t>
            </a:r>
            <a:r>
              <a:rPr lang="zh-CN" altLang="en-US" sz="2000" b="1" dirty="0" smtClean="0">
                <a:solidFill>
                  <a:schemeClr val="tx1"/>
                </a:solidFill>
                <a:ea typeface="微软雅黑" pitchFamily="34" charset="-122"/>
              </a:rPr>
              <a:t>智慧团队方案组合</a:t>
            </a:r>
            <a:endParaRPr lang="en-US" altLang="zh-CN" sz="2000" b="1" dirty="0">
              <a:solidFill>
                <a:schemeClr val="tx1"/>
              </a:solidFill>
              <a:ea typeface="微软雅黑" pitchFamily="34" charset="-122"/>
            </a:endParaRPr>
          </a:p>
        </p:txBody>
      </p:sp>
      <p:sp>
        <p:nvSpPr>
          <p:cNvPr id="31" name="文本框 1"/>
          <p:cNvSpPr txBox="1">
            <a:spLocks noChangeArrowheads="1"/>
          </p:cNvSpPr>
          <p:nvPr/>
        </p:nvSpPr>
        <p:spPr bwMode="auto">
          <a:xfrm>
            <a:off x="4783138" y="1412875"/>
            <a:ext cx="1160462" cy="292709"/>
          </a:xfrm>
          <a:prstGeom prst="rect">
            <a:avLst/>
          </a:prstGeom>
          <a:noFill/>
          <a:ln w="9525">
            <a:noFill/>
            <a:miter lim="800000"/>
            <a:headEnd/>
            <a:tailEnd/>
          </a:ln>
        </p:spPr>
        <p:txBody>
          <a:bodyPr>
            <a:spAutoFit/>
          </a:bodyPr>
          <a:lstStyle/>
          <a:p>
            <a:pPr hangingPunct="0">
              <a:lnSpc>
                <a:spcPct val="93000"/>
              </a:lnSpc>
              <a:buClr>
                <a:srgbClr val="000000"/>
              </a:buClr>
              <a:buSzPct val="100000"/>
              <a:buFont typeface="Times New Roman" pitchFamily="18" charset="0"/>
              <a:buNone/>
            </a:pPr>
            <a:r>
              <a:rPr lang="zh-CN" altLang="en-US" sz="1400" b="1" dirty="0">
                <a:solidFill>
                  <a:srgbClr val="FF0000"/>
                </a:solidFill>
              </a:rPr>
              <a:t>人才招募</a:t>
            </a:r>
          </a:p>
        </p:txBody>
      </p:sp>
      <p:sp>
        <p:nvSpPr>
          <p:cNvPr id="32" name="文本框 5"/>
          <p:cNvSpPr txBox="1">
            <a:spLocks noChangeArrowheads="1"/>
          </p:cNvSpPr>
          <p:nvPr/>
        </p:nvSpPr>
        <p:spPr bwMode="auto">
          <a:xfrm>
            <a:off x="1471613" y="2505075"/>
            <a:ext cx="1208087" cy="292709"/>
          </a:xfrm>
          <a:prstGeom prst="rect">
            <a:avLst/>
          </a:prstGeom>
          <a:noFill/>
          <a:ln w="9525">
            <a:noFill/>
            <a:miter lim="800000"/>
            <a:headEnd/>
            <a:tailEnd/>
          </a:ln>
        </p:spPr>
        <p:txBody>
          <a:bodyPr>
            <a:spAutoFit/>
          </a:bodyPr>
          <a:lstStyle/>
          <a:p>
            <a:pPr hangingPunct="0">
              <a:lnSpc>
                <a:spcPct val="93000"/>
              </a:lnSpc>
              <a:buClr>
                <a:srgbClr val="000000"/>
              </a:buClr>
              <a:buSzPct val="100000"/>
              <a:buFont typeface="Times New Roman" pitchFamily="18" charset="0"/>
              <a:buNone/>
            </a:pPr>
            <a:r>
              <a:rPr lang="zh-CN" altLang="en-US" sz="1400" b="1" dirty="0">
                <a:solidFill>
                  <a:srgbClr val="FF0000"/>
                </a:solidFill>
              </a:rPr>
              <a:t>人才分析</a:t>
            </a:r>
          </a:p>
        </p:txBody>
      </p:sp>
      <p:sp>
        <p:nvSpPr>
          <p:cNvPr id="33" name="文本框 4"/>
          <p:cNvSpPr txBox="1">
            <a:spLocks noChangeArrowheads="1"/>
          </p:cNvSpPr>
          <p:nvPr/>
        </p:nvSpPr>
        <p:spPr bwMode="auto">
          <a:xfrm>
            <a:off x="2062905" y="5856287"/>
            <a:ext cx="1903413" cy="292709"/>
          </a:xfrm>
          <a:prstGeom prst="rect">
            <a:avLst/>
          </a:prstGeom>
          <a:noFill/>
          <a:ln w="9525">
            <a:noFill/>
            <a:miter lim="800000"/>
            <a:headEnd/>
            <a:tailEnd/>
          </a:ln>
        </p:spPr>
        <p:txBody>
          <a:bodyPr>
            <a:spAutoFit/>
          </a:bodyPr>
          <a:lstStyle/>
          <a:p>
            <a:pPr hangingPunct="0">
              <a:lnSpc>
                <a:spcPct val="93000"/>
              </a:lnSpc>
              <a:buClr>
                <a:srgbClr val="000000"/>
              </a:buClr>
              <a:buSzPct val="100000"/>
              <a:buFont typeface="Times New Roman" pitchFamily="18" charset="0"/>
              <a:buNone/>
            </a:pPr>
            <a:r>
              <a:rPr lang="zh-CN" altLang="en-US" sz="1400" b="1" dirty="0">
                <a:solidFill>
                  <a:srgbClr val="FF0000"/>
                </a:solidFill>
              </a:rPr>
              <a:t>人才认可和奖励</a:t>
            </a:r>
          </a:p>
        </p:txBody>
      </p:sp>
      <p:sp>
        <p:nvSpPr>
          <p:cNvPr id="35" name="文本框 2"/>
          <p:cNvSpPr txBox="1">
            <a:spLocks noChangeArrowheads="1"/>
          </p:cNvSpPr>
          <p:nvPr/>
        </p:nvSpPr>
        <p:spPr bwMode="auto">
          <a:xfrm>
            <a:off x="6787356" y="3752851"/>
            <a:ext cx="1855573" cy="292709"/>
          </a:xfrm>
          <a:prstGeom prst="rect">
            <a:avLst/>
          </a:prstGeom>
          <a:noFill/>
          <a:ln w="9525">
            <a:noFill/>
            <a:miter lim="800000"/>
            <a:headEnd/>
            <a:tailEnd/>
          </a:ln>
        </p:spPr>
        <p:txBody>
          <a:bodyPr wrap="square">
            <a:spAutoFit/>
          </a:bodyPr>
          <a:lstStyle/>
          <a:p>
            <a:pPr hangingPunct="0">
              <a:lnSpc>
                <a:spcPct val="93000"/>
              </a:lnSpc>
              <a:buClr>
                <a:srgbClr val="000000"/>
              </a:buClr>
              <a:buSzPct val="100000"/>
              <a:buFont typeface="Times New Roman" pitchFamily="18" charset="0"/>
              <a:buNone/>
            </a:pPr>
            <a:r>
              <a:rPr lang="zh-CN" altLang="en-US" sz="1400" b="1" dirty="0">
                <a:solidFill>
                  <a:srgbClr val="FF0000"/>
                </a:solidFill>
              </a:rPr>
              <a:t>人才领导力和敬业度</a:t>
            </a:r>
          </a:p>
        </p:txBody>
      </p:sp>
      <p:sp>
        <p:nvSpPr>
          <p:cNvPr id="36" name="文本框 3"/>
          <p:cNvSpPr txBox="1">
            <a:spLocks noChangeArrowheads="1"/>
          </p:cNvSpPr>
          <p:nvPr/>
        </p:nvSpPr>
        <p:spPr bwMode="auto">
          <a:xfrm>
            <a:off x="5756277" y="5742291"/>
            <a:ext cx="1225549" cy="292709"/>
          </a:xfrm>
          <a:prstGeom prst="rect">
            <a:avLst/>
          </a:prstGeom>
          <a:noFill/>
          <a:ln w="9525">
            <a:noFill/>
            <a:miter lim="800000"/>
            <a:headEnd/>
            <a:tailEnd/>
          </a:ln>
        </p:spPr>
        <p:txBody>
          <a:bodyPr wrap="square">
            <a:spAutoFit/>
          </a:bodyPr>
          <a:lstStyle/>
          <a:p>
            <a:pPr hangingPunct="0">
              <a:lnSpc>
                <a:spcPct val="93000"/>
              </a:lnSpc>
              <a:buClr>
                <a:srgbClr val="000000"/>
              </a:buClr>
              <a:buSzPct val="100000"/>
              <a:buFont typeface="Times New Roman" pitchFamily="18" charset="0"/>
              <a:buNone/>
            </a:pPr>
            <a:r>
              <a:rPr lang="zh-CN" altLang="en-US" sz="1400" b="1" dirty="0">
                <a:solidFill>
                  <a:srgbClr val="FF0000"/>
                </a:solidFill>
              </a:rPr>
              <a:t>人才优化</a:t>
            </a:r>
          </a:p>
        </p:txBody>
      </p:sp>
      <p:sp>
        <p:nvSpPr>
          <p:cNvPr id="2" name="矩形 1"/>
          <p:cNvSpPr/>
          <p:nvPr/>
        </p:nvSpPr>
        <p:spPr>
          <a:xfrm>
            <a:off x="2503965" y="3254016"/>
            <a:ext cx="4136069" cy="349968"/>
          </a:xfrm>
          <a:prstGeom prst="rect">
            <a:avLst/>
          </a:prstGeom>
        </p:spPr>
        <p:txBody>
          <a:bodyPr wrap="none">
            <a:spAutoFit/>
          </a:bodyPr>
          <a:lstStyle/>
          <a:p>
            <a:pPr algn="l">
              <a:lnSpc>
                <a:spcPct val="93000"/>
              </a:lnSpc>
              <a:spcBef>
                <a:spcPts val="336"/>
              </a:spcBef>
              <a:spcAft>
                <a:spcPts val="0"/>
              </a:spcAft>
            </a:pPr>
            <a:r>
              <a:rPr lang="zh-CN" altLang="zh-CN" b="1" dirty="0">
                <a:solidFill>
                  <a:srgbClr val="92D050"/>
                </a:solidFill>
                <a:latin typeface="Arial"/>
                <a:ea typeface="MS PGothic"/>
              </a:rPr>
              <a:t>倾听来自企业的声音并且激励您的员工</a:t>
            </a:r>
            <a:endParaRPr lang="zh-CN" altLang="zh-CN" dirty="0">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2"/>
          <p:cNvSpPr>
            <a:spLocks noChangeArrowheads="1" noChangeShapeType="1" noTextEdit="1"/>
          </p:cNvSpPr>
          <p:nvPr/>
        </p:nvSpPr>
        <p:spPr bwMode="auto">
          <a:xfrm>
            <a:off x="2925763" y="2214563"/>
            <a:ext cx="3390900" cy="771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defRPr/>
            </a:pPr>
            <a:r>
              <a:rPr lang="zh-CN" altLang="en-US" sz="5400" kern="10" dirty="0">
                <a:solidFill>
                  <a:srgbClr val="336699"/>
                </a:solidFill>
                <a:effectLst>
                  <a:outerShdw dist="45791" dir="2021404" algn="ctr" rotWithShape="0">
                    <a:srgbClr val="B2B2B2">
                      <a:alpha val="79999"/>
                    </a:srgbClr>
                  </a:outerShdw>
                </a:effectLst>
                <a:latin typeface="Times New Roman"/>
                <a:ea typeface="宋体" pitchFamily="2" charset="-122"/>
                <a:cs typeface="Times New Roman"/>
              </a:rPr>
              <a:t>谢谢大家</a:t>
            </a:r>
            <a:r>
              <a:rPr lang="en-US" altLang="zh-CN" sz="5400" kern="10" dirty="0">
                <a:solidFill>
                  <a:srgbClr val="336699"/>
                </a:solidFill>
                <a:effectLst>
                  <a:outerShdw dist="45791" dir="2021404" algn="ctr" rotWithShape="0">
                    <a:srgbClr val="B2B2B2">
                      <a:alpha val="79999"/>
                    </a:srgbClr>
                  </a:outerShdw>
                </a:effectLst>
                <a:latin typeface="Times New Roman"/>
                <a:ea typeface="宋体" pitchFamily="2" charset="-122"/>
                <a:cs typeface="Times New Roman"/>
              </a:rPr>
              <a:t>!</a:t>
            </a:r>
            <a:endParaRPr lang="zh-CN" altLang="en-US" sz="5400" kern="10" dirty="0">
              <a:solidFill>
                <a:srgbClr val="336699"/>
              </a:solidFill>
              <a:effectLst>
                <a:outerShdw dist="45791" dir="2021404" algn="ctr" rotWithShape="0">
                  <a:srgbClr val="B2B2B2">
                    <a:alpha val="79999"/>
                  </a:srgbClr>
                </a:outerShdw>
              </a:effectLst>
              <a:latin typeface="Times New Roman"/>
              <a:ea typeface="宋体" pitchFamily="2" charset="-122"/>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52400" y="990600"/>
            <a:ext cx="8991600" cy="5410200"/>
          </a:xfrm>
          <a:prstGeom prst="rect">
            <a:avLst/>
          </a:prstGeom>
          <a:solidFill>
            <a:schemeClr val="bg1"/>
          </a:solidFill>
          <a:ln w="9525">
            <a:solidFill>
              <a:schemeClr val="bg1"/>
            </a:solidFill>
            <a:miter lim="800000"/>
            <a:headEnd/>
            <a:tailEnd/>
          </a:ln>
        </p:spPr>
        <p:txBody>
          <a:bodyPr wrap="none" anchor="ctr"/>
          <a:lstStyle/>
          <a:p>
            <a:pPr algn="l" defTabSz="914400">
              <a:buClrTx/>
              <a:buSzTx/>
              <a:buFontTx/>
              <a:buNone/>
            </a:pPr>
            <a:endParaRPr lang="en-US" altLang="zh-CN" sz="1200" dirty="0">
              <a:solidFill>
                <a:schemeClr val="tx1"/>
              </a:solidFill>
              <a:ea typeface="宋体" pitchFamily="2" charset="-122"/>
            </a:endParaRPr>
          </a:p>
        </p:txBody>
      </p:sp>
      <p:sp>
        <p:nvSpPr>
          <p:cNvPr id="9219" name="Rectangle 5"/>
          <p:cNvSpPr>
            <a:spLocks noChangeArrowheads="1"/>
          </p:cNvSpPr>
          <p:nvPr/>
        </p:nvSpPr>
        <p:spPr bwMode="auto">
          <a:xfrm>
            <a:off x="163513" y="1484313"/>
            <a:ext cx="1743075" cy="4800600"/>
          </a:xfrm>
          <a:prstGeom prst="rect">
            <a:avLst/>
          </a:prstGeom>
          <a:solidFill>
            <a:srgbClr val="EAEAEA"/>
          </a:solidFill>
          <a:ln>
            <a:noFill/>
          </a:ln>
          <a:effectLst>
            <a:prstShdw prst="shdw17" dist="28398" dir="3806097">
              <a:srgbClr val="8C8C8C">
                <a:alpha val="74997"/>
              </a:srgbClr>
            </a:prstShdw>
          </a:effectLst>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defTabSz="914400">
              <a:buClrTx/>
              <a:buSzTx/>
              <a:buFontTx/>
              <a:buNone/>
            </a:pPr>
            <a:endParaRPr lang="en-US" altLang="zh-CN" dirty="0">
              <a:solidFill>
                <a:schemeClr val="tx1"/>
              </a:solidFill>
              <a:latin typeface="Helvetica" pitchFamily="-84" charset="0"/>
              <a:ea typeface="宋体" pitchFamily="2" charset="-122"/>
            </a:endParaRPr>
          </a:p>
        </p:txBody>
      </p:sp>
      <p:sp>
        <p:nvSpPr>
          <p:cNvPr id="9220" name="Rectangle 6"/>
          <p:cNvSpPr>
            <a:spLocks noChangeArrowheads="1"/>
          </p:cNvSpPr>
          <p:nvPr/>
        </p:nvSpPr>
        <p:spPr bwMode="auto">
          <a:xfrm>
            <a:off x="315913" y="1628775"/>
            <a:ext cx="1450975" cy="457200"/>
          </a:xfrm>
          <a:prstGeom prst="rect">
            <a:avLst/>
          </a:prstGeom>
          <a:solidFill>
            <a:srgbClr val="387FB5">
              <a:alpha val="79999"/>
            </a:srgbClr>
          </a:solidFill>
          <a:ln w="19050">
            <a:solidFill>
              <a:srgbClr val="387FB5"/>
            </a:solidFill>
            <a:miter lim="800000"/>
            <a:headEnd/>
            <a:tailEnd/>
          </a:ln>
        </p:spPr>
        <p:txBody>
          <a:bodyPr wrap="none" anchor="ctr"/>
          <a:lstStyle/>
          <a:p>
            <a:pPr defTabSz="914400">
              <a:buClrTx/>
              <a:buSzTx/>
              <a:buFontTx/>
              <a:buNone/>
            </a:pPr>
            <a:r>
              <a:rPr lang="zh-CN" altLang="en-US" sz="1400" b="1" dirty="0">
                <a:solidFill>
                  <a:schemeClr val="bg1"/>
                </a:solidFill>
                <a:latin typeface="Helvetica" pitchFamily="-84" charset="0"/>
                <a:ea typeface="宋体" pitchFamily="2" charset="-122"/>
              </a:rPr>
              <a:t>员工规划</a:t>
            </a:r>
            <a:endParaRPr lang="en-US" altLang="zh-CN" sz="1400" b="1" dirty="0">
              <a:solidFill>
                <a:schemeClr val="bg1"/>
              </a:solidFill>
              <a:latin typeface="Helvetica" pitchFamily="-84" charset="0"/>
              <a:ea typeface="宋体" pitchFamily="2" charset="-122"/>
            </a:endParaRPr>
          </a:p>
        </p:txBody>
      </p:sp>
      <p:sp>
        <p:nvSpPr>
          <p:cNvPr id="9221" name="AutoShape 7"/>
          <p:cNvSpPr>
            <a:spLocks noChangeArrowheads="1"/>
          </p:cNvSpPr>
          <p:nvPr/>
        </p:nvSpPr>
        <p:spPr bwMode="auto">
          <a:xfrm>
            <a:off x="1851025" y="1628775"/>
            <a:ext cx="457200" cy="457200"/>
          </a:xfrm>
          <a:prstGeom prst="rightArrow">
            <a:avLst>
              <a:gd name="adj1" fmla="val 50000"/>
              <a:gd name="adj2" fmla="val 25000"/>
            </a:avLst>
          </a:prstGeom>
          <a:gradFill rotWithShape="1">
            <a:gsLst>
              <a:gs pos="0">
                <a:srgbClr val="387FB5"/>
              </a:gs>
              <a:gs pos="100000">
                <a:srgbClr val="1A3B5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defTabSz="914400">
              <a:buClrTx/>
              <a:buSzTx/>
              <a:buFontTx/>
              <a:buNone/>
            </a:pPr>
            <a:endParaRPr lang="en-US" altLang="zh-CN" sz="1200" dirty="0">
              <a:solidFill>
                <a:schemeClr val="tx1"/>
              </a:solidFill>
              <a:ea typeface="宋体" pitchFamily="2" charset="-122"/>
            </a:endParaRPr>
          </a:p>
        </p:txBody>
      </p:sp>
      <p:sp>
        <p:nvSpPr>
          <p:cNvPr id="9222" name="Rectangle 8"/>
          <p:cNvSpPr>
            <a:spLocks noChangeArrowheads="1"/>
          </p:cNvSpPr>
          <p:nvPr/>
        </p:nvSpPr>
        <p:spPr bwMode="auto">
          <a:xfrm>
            <a:off x="315913" y="4873625"/>
            <a:ext cx="1450975" cy="457200"/>
          </a:xfrm>
          <a:prstGeom prst="rect">
            <a:avLst/>
          </a:prstGeom>
          <a:solidFill>
            <a:srgbClr val="387FB5">
              <a:alpha val="79999"/>
            </a:srgbClr>
          </a:solidFill>
          <a:ln w="19050">
            <a:solidFill>
              <a:srgbClr val="387FB5"/>
            </a:solidFill>
            <a:miter lim="800000"/>
            <a:headEnd/>
            <a:tailEnd/>
          </a:ln>
        </p:spPr>
        <p:txBody>
          <a:bodyPr anchor="ctr"/>
          <a:lstStyle/>
          <a:p>
            <a:pPr defTabSz="914400">
              <a:buClrTx/>
              <a:buSzTx/>
              <a:buFontTx/>
              <a:buNone/>
            </a:pPr>
            <a:r>
              <a:rPr lang="zh-CN" altLang="en-US" sz="1400" b="1" dirty="0">
                <a:solidFill>
                  <a:schemeClr val="bg1"/>
                </a:solidFill>
                <a:latin typeface="Helvetica" pitchFamily="-84" charset="0"/>
                <a:ea typeface="宋体" pitchFamily="2" charset="-122"/>
              </a:rPr>
              <a:t>学习与发展</a:t>
            </a:r>
            <a:endParaRPr lang="en-US" altLang="zh-CN" sz="1400" b="1" dirty="0">
              <a:solidFill>
                <a:schemeClr val="bg1"/>
              </a:solidFill>
              <a:latin typeface="Helvetica" pitchFamily="-84" charset="0"/>
              <a:ea typeface="宋体" pitchFamily="2" charset="-122"/>
            </a:endParaRPr>
          </a:p>
        </p:txBody>
      </p:sp>
      <p:sp>
        <p:nvSpPr>
          <p:cNvPr id="9223" name="AutoShape 9"/>
          <p:cNvSpPr>
            <a:spLocks noChangeArrowheads="1"/>
          </p:cNvSpPr>
          <p:nvPr/>
        </p:nvSpPr>
        <p:spPr bwMode="auto">
          <a:xfrm>
            <a:off x="1851025" y="3251200"/>
            <a:ext cx="457200" cy="457200"/>
          </a:xfrm>
          <a:prstGeom prst="rightArrow">
            <a:avLst>
              <a:gd name="adj1" fmla="val 50000"/>
              <a:gd name="adj2" fmla="val 25000"/>
            </a:avLst>
          </a:prstGeom>
          <a:gradFill rotWithShape="1">
            <a:gsLst>
              <a:gs pos="0">
                <a:srgbClr val="387FB5"/>
              </a:gs>
              <a:gs pos="100000">
                <a:srgbClr val="1A3B5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defTabSz="914400">
              <a:buClrTx/>
              <a:buSzTx/>
              <a:buFontTx/>
              <a:buNone/>
            </a:pPr>
            <a:endParaRPr lang="en-US" altLang="zh-CN" sz="1200" dirty="0">
              <a:solidFill>
                <a:schemeClr val="tx1"/>
              </a:solidFill>
              <a:ea typeface="宋体" pitchFamily="2" charset="-122"/>
            </a:endParaRPr>
          </a:p>
        </p:txBody>
      </p:sp>
      <p:sp>
        <p:nvSpPr>
          <p:cNvPr id="9224" name="Rectangle 10"/>
          <p:cNvSpPr>
            <a:spLocks noChangeArrowheads="1"/>
          </p:cNvSpPr>
          <p:nvPr/>
        </p:nvSpPr>
        <p:spPr bwMode="auto">
          <a:xfrm>
            <a:off x="315913" y="5686425"/>
            <a:ext cx="1450975" cy="457200"/>
          </a:xfrm>
          <a:prstGeom prst="rect">
            <a:avLst/>
          </a:prstGeom>
          <a:solidFill>
            <a:srgbClr val="387FB5">
              <a:alpha val="79999"/>
            </a:srgbClr>
          </a:solidFill>
          <a:ln w="19050">
            <a:solidFill>
              <a:srgbClr val="387FB5"/>
            </a:solidFill>
            <a:miter lim="800000"/>
            <a:headEnd/>
            <a:tailEnd/>
          </a:ln>
        </p:spPr>
        <p:txBody>
          <a:bodyPr wrap="none" anchor="ctr"/>
          <a:lstStyle/>
          <a:p>
            <a:pPr defTabSz="914400">
              <a:buClrTx/>
              <a:buSzTx/>
              <a:buFontTx/>
              <a:buNone/>
            </a:pPr>
            <a:r>
              <a:rPr lang="zh-CN" altLang="en-US" sz="1400" b="1" dirty="0">
                <a:solidFill>
                  <a:schemeClr val="bg1"/>
                </a:solidFill>
                <a:latin typeface="Helvetica" pitchFamily="-84" charset="0"/>
                <a:ea typeface="宋体" pitchFamily="2" charset="-122"/>
              </a:rPr>
              <a:t>留任</a:t>
            </a:r>
            <a:endParaRPr lang="en-US" altLang="zh-CN" sz="1400" b="1" dirty="0">
              <a:solidFill>
                <a:schemeClr val="bg1"/>
              </a:solidFill>
              <a:latin typeface="Helvetica" pitchFamily="-84" charset="0"/>
              <a:ea typeface="宋体" pitchFamily="2" charset="-122"/>
            </a:endParaRPr>
          </a:p>
        </p:txBody>
      </p:sp>
      <p:sp>
        <p:nvSpPr>
          <p:cNvPr id="9225" name="AutoShape 11"/>
          <p:cNvSpPr>
            <a:spLocks noChangeArrowheads="1"/>
          </p:cNvSpPr>
          <p:nvPr/>
        </p:nvSpPr>
        <p:spPr bwMode="auto">
          <a:xfrm>
            <a:off x="1851025" y="4873625"/>
            <a:ext cx="457200" cy="457200"/>
          </a:xfrm>
          <a:prstGeom prst="rightArrow">
            <a:avLst>
              <a:gd name="adj1" fmla="val 50000"/>
              <a:gd name="adj2" fmla="val 25000"/>
            </a:avLst>
          </a:prstGeom>
          <a:gradFill rotWithShape="1">
            <a:gsLst>
              <a:gs pos="0">
                <a:srgbClr val="387FB5"/>
              </a:gs>
              <a:gs pos="100000">
                <a:srgbClr val="1A3B5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defTabSz="914400">
              <a:buClrTx/>
              <a:buSzTx/>
              <a:buFontTx/>
              <a:buNone/>
            </a:pPr>
            <a:endParaRPr lang="en-US" altLang="zh-CN" sz="1200" dirty="0">
              <a:solidFill>
                <a:schemeClr val="tx1"/>
              </a:solidFill>
              <a:ea typeface="宋体" pitchFamily="2" charset="-122"/>
            </a:endParaRPr>
          </a:p>
        </p:txBody>
      </p:sp>
      <p:sp>
        <p:nvSpPr>
          <p:cNvPr id="9226" name="Rectangle 12"/>
          <p:cNvSpPr>
            <a:spLocks noChangeArrowheads="1"/>
          </p:cNvSpPr>
          <p:nvPr/>
        </p:nvSpPr>
        <p:spPr bwMode="auto">
          <a:xfrm>
            <a:off x="315913" y="4062413"/>
            <a:ext cx="1450975" cy="457200"/>
          </a:xfrm>
          <a:prstGeom prst="rect">
            <a:avLst/>
          </a:prstGeom>
          <a:solidFill>
            <a:srgbClr val="387FB5">
              <a:alpha val="79999"/>
            </a:srgbClr>
          </a:solidFill>
          <a:ln w="19050">
            <a:solidFill>
              <a:srgbClr val="387FB5"/>
            </a:solidFill>
            <a:miter lim="800000"/>
            <a:headEnd/>
            <a:tailEnd/>
          </a:ln>
        </p:spPr>
        <p:txBody>
          <a:bodyPr anchor="ctr"/>
          <a:lstStyle/>
          <a:p>
            <a:pPr defTabSz="914400">
              <a:buClrTx/>
              <a:buSzTx/>
              <a:buFontTx/>
              <a:buNone/>
            </a:pPr>
            <a:r>
              <a:rPr lang="zh-CN" altLang="en-US" sz="1400" b="1" dirty="0" smtClean="0">
                <a:solidFill>
                  <a:schemeClr val="bg1"/>
                </a:solidFill>
                <a:latin typeface="Helvetica" pitchFamily="-84" charset="0"/>
                <a:ea typeface="宋体" pitchFamily="2" charset="-122"/>
              </a:rPr>
              <a:t>人口统计数据与 </a:t>
            </a:r>
            <a:r>
              <a:rPr lang="zh-CN" altLang="en-US" sz="1400" b="1" dirty="0">
                <a:solidFill>
                  <a:schemeClr val="bg1"/>
                </a:solidFill>
                <a:latin typeface="Helvetica" pitchFamily="-84" charset="0"/>
                <a:ea typeface="宋体" pitchFamily="2" charset="-122"/>
              </a:rPr>
              <a:t>多样性</a:t>
            </a:r>
            <a:endParaRPr lang="en-US" altLang="zh-CN" sz="1400" b="1" dirty="0">
              <a:solidFill>
                <a:schemeClr val="bg1"/>
              </a:solidFill>
              <a:latin typeface="Helvetica" pitchFamily="-84" charset="0"/>
              <a:ea typeface="宋体" pitchFamily="2" charset="-122"/>
            </a:endParaRPr>
          </a:p>
        </p:txBody>
      </p:sp>
      <p:sp>
        <p:nvSpPr>
          <p:cNvPr id="9227" name="AutoShape 13"/>
          <p:cNvSpPr>
            <a:spLocks noChangeArrowheads="1"/>
          </p:cNvSpPr>
          <p:nvPr/>
        </p:nvSpPr>
        <p:spPr bwMode="auto">
          <a:xfrm>
            <a:off x="1851025" y="5686425"/>
            <a:ext cx="457200" cy="457200"/>
          </a:xfrm>
          <a:prstGeom prst="rightArrow">
            <a:avLst>
              <a:gd name="adj1" fmla="val 50000"/>
              <a:gd name="adj2" fmla="val 25000"/>
            </a:avLst>
          </a:prstGeom>
          <a:gradFill rotWithShape="1">
            <a:gsLst>
              <a:gs pos="0">
                <a:srgbClr val="387FB5"/>
              </a:gs>
              <a:gs pos="100000">
                <a:srgbClr val="1A3B5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defTabSz="914400">
              <a:buClrTx/>
              <a:buSzTx/>
              <a:buFontTx/>
              <a:buNone/>
            </a:pPr>
            <a:endParaRPr lang="en-US" altLang="zh-CN" sz="1200" dirty="0">
              <a:solidFill>
                <a:schemeClr val="tx1"/>
              </a:solidFill>
              <a:ea typeface="宋体" pitchFamily="2" charset="-122"/>
            </a:endParaRPr>
          </a:p>
        </p:txBody>
      </p:sp>
      <p:sp>
        <p:nvSpPr>
          <p:cNvPr id="9228" name="Rectangle 14"/>
          <p:cNvSpPr>
            <a:spLocks noChangeArrowheads="1"/>
          </p:cNvSpPr>
          <p:nvPr/>
        </p:nvSpPr>
        <p:spPr bwMode="auto">
          <a:xfrm>
            <a:off x="315913" y="2439988"/>
            <a:ext cx="1450975" cy="457200"/>
          </a:xfrm>
          <a:prstGeom prst="rect">
            <a:avLst/>
          </a:prstGeom>
          <a:solidFill>
            <a:srgbClr val="387FB5">
              <a:alpha val="79999"/>
            </a:srgbClr>
          </a:solidFill>
          <a:ln w="19050">
            <a:solidFill>
              <a:srgbClr val="387FB5"/>
            </a:solidFill>
            <a:miter lim="800000"/>
            <a:headEnd/>
            <a:tailEnd/>
          </a:ln>
        </p:spPr>
        <p:txBody>
          <a:bodyPr wrap="none" anchor="ctr"/>
          <a:lstStyle/>
          <a:p>
            <a:pPr defTabSz="914400">
              <a:buClrTx/>
              <a:buSzTx/>
              <a:buFontTx/>
              <a:buNone/>
            </a:pPr>
            <a:r>
              <a:rPr lang="zh-CN" altLang="en-US" sz="1400" b="1" dirty="0" smtClean="0">
                <a:solidFill>
                  <a:schemeClr val="bg1"/>
                </a:solidFill>
                <a:latin typeface="Helvetica" pitchFamily="-84" charset="0"/>
                <a:ea typeface="宋体" pitchFamily="2" charset="-122"/>
              </a:rPr>
              <a:t>招募与流动</a:t>
            </a:r>
            <a:endParaRPr lang="en-US" altLang="zh-CN" sz="1400" b="1" dirty="0">
              <a:solidFill>
                <a:schemeClr val="bg1"/>
              </a:solidFill>
              <a:latin typeface="Helvetica" pitchFamily="-84" charset="0"/>
              <a:ea typeface="宋体" pitchFamily="2" charset="-122"/>
            </a:endParaRPr>
          </a:p>
        </p:txBody>
      </p:sp>
      <p:sp>
        <p:nvSpPr>
          <p:cNvPr id="9229" name="AutoShape 15"/>
          <p:cNvSpPr>
            <a:spLocks noChangeArrowheads="1"/>
          </p:cNvSpPr>
          <p:nvPr/>
        </p:nvSpPr>
        <p:spPr bwMode="auto">
          <a:xfrm>
            <a:off x="1851025" y="2439988"/>
            <a:ext cx="457200" cy="457200"/>
          </a:xfrm>
          <a:prstGeom prst="rightArrow">
            <a:avLst>
              <a:gd name="adj1" fmla="val 50000"/>
              <a:gd name="adj2" fmla="val 25000"/>
            </a:avLst>
          </a:prstGeom>
          <a:gradFill rotWithShape="1">
            <a:gsLst>
              <a:gs pos="0">
                <a:srgbClr val="387FB5"/>
              </a:gs>
              <a:gs pos="100000">
                <a:srgbClr val="1A3B5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defTabSz="914400">
              <a:buClrTx/>
              <a:buSzTx/>
              <a:buFontTx/>
              <a:buNone/>
            </a:pPr>
            <a:endParaRPr lang="en-US" altLang="zh-CN" sz="1200" dirty="0">
              <a:solidFill>
                <a:schemeClr val="tx1"/>
              </a:solidFill>
              <a:ea typeface="宋体" pitchFamily="2" charset="-122"/>
            </a:endParaRPr>
          </a:p>
        </p:txBody>
      </p:sp>
      <p:sp>
        <p:nvSpPr>
          <p:cNvPr id="9230" name="AutoShape 16"/>
          <p:cNvSpPr>
            <a:spLocks noChangeArrowheads="1"/>
          </p:cNvSpPr>
          <p:nvPr/>
        </p:nvSpPr>
        <p:spPr bwMode="auto">
          <a:xfrm>
            <a:off x="1851025" y="4062413"/>
            <a:ext cx="457200" cy="457200"/>
          </a:xfrm>
          <a:prstGeom prst="rightArrow">
            <a:avLst>
              <a:gd name="adj1" fmla="val 50000"/>
              <a:gd name="adj2" fmla="val 25000"/>
            </a:avLst>
          </a:prstGeom>
          <a:gradFill rotWithShape="1">
            <a:gsLst>
              <a:gs pos="0">
                <a:srgbClr val="387FB5"/>
              </a:gs>
              <a:gs pos="100000">
                <a:srgbClr val="1A3B5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defTabSz="914400">
              <a:buClrTx/>
              <a:buSzTx/>
              <a:buFontTx/>
              <a:buNone/>
            </a:pPr>
            <a:endParaRPr lang="en-US" altLang="zh-CN" sz="1200" dirty="0">
              <a:solidFill>
                <a:schemeClr val="tx1"/>
              </a:solidFill>
              <a:ea typeface="宋体" pitchFamily="2" charset="-122"/>
            </a:endParaRPr>
          </a:p>
        </p:txBody>
      </p:sp>
      <p:sp>
        <p:nvSpPr>
          <p:cNvPr id="9231" name="Rectangle 17"/>
          <p:cNvSpPr>
            <a:spLocks noChangeArrowheads="1"/>
          </p:cNvSpPr>
          <p:nvPr/>
        </p:nvSpPr>
        <p:spPr bwMode="auto">
          <a:xfrm>
            <a:off x="315913" y="3251200"/>
            <a:ext cx="1450975" cy="457200"/>
          </a:xfrm>
          <a:prstGeom prst="rect">
            <a:avLst/>
          </a:prstGeom>
          <a:solidFill>
            <a:srgbClr val="387FB5">
              <a:alpha val="79999"/>
            </a:srgbClr>
          </a:solidFill>
          <a:ln w="19050">
            <a:solidFill>
              <a:srgbClr val="387FB5"/>
            </a:solidFill>
            <a:miter lim="800000"/>
            <a:headEnd/>
            <a:tailEnd/>
          </a:ln>
        </p:spPr>
        <p:txBody>
          <a:bodyPr wrap="none" anchor="ctr"/>
          <a:lstStyle/>
          <a:p>
            <a:pPr defTabSz="914400">
              <a:buClrTx/>
              <a:buSzTx/>
              <a:buFontTx/>
              <a:buNone/>
            </a:pPr>
            <a:r>
              <a:rPr lang="zh-CN" altLang="en-US" sz="1400" b="1" dirty="0">
                <a:solidFill>
                  <a:schemeClr val="bg1"/>
                </a:solidFill>
                <a:latin typeface="Helvetica" pitchFamily="-84" charset="0"/>
                <a:ea typeface="宋体" pitchFamily="2" charset="-122"/>
              </a:rPr>
              <a:t>员工</a:t>
            </a:r>
            <a:endParaRPr lang="en-US" altLang="zh-CN" sz="1400" b="1" dirty="0">
              <a:solidFill>
                <a:schemeClr val="bg1"/>
              </a:solidFill>
              <a:latin typeface="Helvetica" pitchFamily="-84" charset="0"/>
              <a:ea typeface="宋体" pitchFamily="2" charset="-122"/>
            </a:endParaRPr>
          </a:p>
          <a:p>
            <a:pPr defTabSz="914400">
              <a:buClrTx/>
              <a:buSzTx/>
              <a:buFontTx/>
              <a:buNone/>
            </a:pPr>
            <a:r>
              <a:rPr lang="zh-CN" altLang="en-US" sz="1400" b="1" dirty="0">
                <a:solidFill>
                  <a:schemeClr val="bg1"/>
                </a:solidFill>
                <a:latin typeface="Helvetica" pitchFamily="-84" charset="0"/>
                <a:ea typeface="宋体" pitchFamily="2" charset="-122"/>
              </a:rPr>
              <a:t>绩效</a:t>
            </a:r>
            <a:endParaRPr lang="en-US" altLang="zh-CN" sz="1400" b="1" dirty="0">
              <a:solidFill>
                <a:schemeClr val="bg1"/>
              </a:solidFill>
              <a:latin typeface="Helvetica" pitchFamily="-84" charset="0"/>
              <a:ea typeface="宋体" pitchFamily="2" charset="-122"/>
            </a:endParaRPr>
          </a:p>
        </p:txBody>
      </p:sp>
      <p:grpSp>
        <p:nvGrpSpPr>
          <p:cNvPr id="9232" name="Group 18"/>
          <p:cNvGrpSpPr>
            <a:grpSpLocks/>
          </p:cNvGrpSpPr>
          <p:nvPr/>
        </p:nvGrpSpPr>
        <p:grpSpPr bwMode="auto">
          <a:xfrm>
            <a:off x="2333625" y="1165225"/>
            <a:ext cx="3656013" cy="5119688"/>
            <a:chOff x="1463" y="734"/>
            <a:chExt cx="2303" cy="3225"/>
          </a:xfrm>
        </p:grpSpPr>
        <p:sp>
          <p:nvSpPr>
            <p:cNvPr id="9249" name="Rectangle 19"/>
            <p:cNvSpPr>
              <a:spLocks noChangeArrowheads="1"/>
            </p:cNvSpPr>
            <p:nvPr/>
          </p:nvSpPr>
          <p:spPr bwMode="auto">
            <a:xfrm>
              <a:off x="1463" y="734"/>
              <a:ext cx="2303" cy="3225"/>
            </a:xfrm>
            <a:prstGeom prst="rect">
              <a:avLst/>
            </a:prstGeom>
            <a:solidFill>
              <a:srgbClr val="DDDDDD"/>
            </a:solidFill>
            <a:ln w="19050">
              <a:solidFill>
                <a:schemeClr val="bg2"/>
              </a:solidFill>
              <a:miter lim="800000"/>
              <a:headEnd/>
              <a:tailEnd/>
            </a:ln>
            <a:effectLst>
              <a:prstShdw prst="shdw17" dist="28398" dir="3806097">
                <a:srgbClr val="4D4D4D"/>
              </a:prstShdw>
            </a:effectLst>
          </p:spPr>
          <p:txBody>
            <a:bodyPr wrap="none" anchor="ctr"/>
            <a:lstStyle/>
            <a:p>
              <a:pPr defTabSz="914400">
                <a:buClrTx/>
                <a:buSzTx/>
                <a:buFontTx/>
                <a:buNone/>
              </a:pPr>
              <a:endParaRPr lang="en-US" altLang="zh-CN">
                <a:solidFill>
                  <a:schemeClr val="bg1"/>
                </a:solidFill>
                <a:latin typeface="Helvetica" pitchFamily="-84" charset="0"/>
                <a:ea typeface="Arial Unicode MS" pitchFamily="34" charset="-122"/>
                <a:cs typeface="Arial Unicode MS" pitchFamily="34" charset="-122"/>
              </a:endParaRPr>
            </a:p>
          </p:txBody>
        </p:sp>
        <p:sp>
          <p:nvSpPr>
            <p:cNvPr id="9250" name="Rectangle 20"/>
            <p:cNvSpPr>
              <a:spLocks noChangeArrowheads="1"/>
            </p:cNvSpPr>
            <p:nvPr/>
          </p:nvSpPr>
          <p:spPr bwMode="auto">
            <a:xfrm>
              <a:off x="1485" y="754"/>
              <a:ext cx="2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buClrTx/>
                <a:buSzTx/>
                <a:buFontTx/>
                <a:buNone/>
              </a:pPr>
              <a:r>
                <a:rPr lang="zh-CN" altLang="en-US" sz="1600" b="1" dirty="0">
                  <a:solidFill>
                    <a:schemeClr val="tx1"/>
                  </a:solidFill>
                  <a:ea typeface="宋体" pitchFamily="2" charset="-122"/>
                </a:rPr>
                <a:t>业务洞察</a:t>
              </a:r>
              <a:endParaRPr lang="en-US" altLang="zh-CN" sz="1600" b="1" dirty="0">
                <a:solidFill>
                  <a:schemeClr val="tx1"/>
                </a:solidFill>
                <a:ea typeface="宋体" pitchFamily="2" charset="-122"/>
              </a:endParaRPr>
            </a:p>
          </p:txBody>
        </p:sp>
        <p:sp>
          <p:nvSpPr>
            <p:cNvPr id="9251" name="Rectangle 21"/>
            <p:cNvSpPr>
              <a:spLocks noChangeArrowheads="1"/>
            </p:cNvSpPr>
            <p:nvPr/>
          </p:nvSpPr>
          <p:spPr bwMode="auto">
            <a:xfrm>
              <a:off x="1536" y="996"/>
              <a:ext cx="2159" cy="34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228600" indent="-228600" algn="l" defTabSz="914400">
                <a:spcBef>
                  <a:spcPct val="20000"/>
                </a:spcBef>
                <a:buClrTx/>
                <a:buSzTx/>
                <a:buFontTx/>
                <a:buAutoNum type="arabicPeriod"/>
              </a:pPr>
              <a:r>
                <a:rPr lang="zh-CN" altLang="en-US" sz="1200" b="1" dirty="0">
                  <a:solidFill>
                    <a:schemeClr val="tx1"/>
                  </a:solidFill>
                  <a:ea typeface="宋体" pitchFamily="2" charset="-122"/>
                </a:rPr>
                <a:t>资源需求（当前与预测</a:t>
              </a:r>
              <a:r>
                <a:rPr lang="en-US" altLang="zh-CN" sz="1200" b="1" dirty="0">
                  <a:solidFill>
                    <a:schemeClr val="tx1"/>
                  </a:solidFill>
                  <a:ea typeface="宋体" pitchFamily="2" charset="-122"/>
                </a:rPr>
                <a:t>)</a:t>
              </a:r>
            </a:p>
            <a:p>
              <a:pPr marL="228600" indent="-228600" algn="l" defTabSz="914400">
                <a:spcBef>
                  <a:spcPct val="20000"/>
                </a:spcBef>
                <a:buClrTx/>
                <a:buSzTx/>
                <a:buFontTx/>
                <a:buAutoNum type="arabicPeriod"/>
              </a:pPr>
              <a:r>
                <a:rPr lang="zh-CN" altLang="en-US" sz="1200" b="1" dirty="0">
                  <a:solidFill>
                    <a:schemeClr val="tx1"/>
                  </a:solidFill>
                  <a:latin typeface="Helvetica" pitchFamily="-84" charset="0"/>
                  <a:ea typeface="宋体" pitchFamily="2" charset="-122"/>
                </a:rPr>
                <a:t>员工相关行动</a:t>
              </a:r>
              <a:endParaRPr lang="en-US" altLang="zh-CN" sz="1200" b="1" dirty="0">
                <a:solidFill>
                  <a:schemeClr val="tx1"/>
                </a:solidFill>
                <a:latin typeface="Helvetica" pitchFamily="-84" charset="0"/>
                <a:ea typeface="宋体" pitchFamily="2" charset="-122"/>
              </a:endParaRPr>
            </a:p>
          </p:txBody>
        </p:sp>
        <p:sp>
          <p:nvSpPr>
            <p:cNvPr id="9252" name="Rectangle 22"/>
            <p:cNvSpPr>
              <a:spLocks noChangeArrowheads="1"/>
            </p:cNvSpPr>
            <p:nvPr/>
          </p:nvSpPr>
          <p:spPr bwMode="auto">
            <a:xfrm>
              <a:off x="1536" y="1982"/>
              <a:ext cx="2159" cy="403"/>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228600" indent="-228600" algn="l" defTabSz="914400">
                <a:spcBef>
                  <a:spcPct val="20000"/>
                </a:spcBef>
                <a:buClrTx/>
                <a:buSzTx/>
                <a:buFontTx/>
                <a:buAutoNum type="arabicPeriod"/>
              </a:pPr>
              <a:r>
                <a:rPr lang="zh-CN" altLang="en-US" sz="1200" b="1" dirty="0">
                  <a:solidFill>
                    <a:schemeClr val="tx1"/>
                  </a:solidFill>
                  <a:ea typeface="宋体" pitchFamily="2" charset="-122"/>
                </a:rPr>
                <a:t>有效利用优秀员工</a:t>
              </a:r>
              <a:endParaRPr lang="en-US" altLang="zh-CN" sz="1200" b="1" dirty="0">
                <a:solidFill>
                  <a:schemeClr val="tx1"/>
                </a:solidFill>
                <a:ea typeface="宋体" pitchFamily="2" charset="-122"/>
              </a:endParaRPr>
            </a:p>
            <a:p>
              <a:pPr marL="228600" indent="-228600" algn="l" defTabSz="914400">
                <a:spcBef>
                  <a:spcPct val="20000"/>
                </a:spcBef>
                <a:buClrTx/>
                <a:buSzTx/>
                <a:buFontTx/>
                <a:buAutoNum type="arabicPeriod"/>
              </a:pPr>
              <a:r>
                <a:rPr lang="zh-CN" altLang="en-US" sz="1200" b="1" dirty="0">
                  <a:solidFill>
                    <a:schemeClr val="tx1"/>
                  </a:solidFill>
                  <a:ea typeface="宋体" pitchFamily="2" charset="-122"/>
                </a:rPr>
                <a:t>留任影响</a:t>
              </a:r>
              <a:endParaRPr lang="en-US" altLang="zh-CN" sz="1200" b="1" dirty="0">
                <a:solidFill>
                  <a:schemeClr val="tx1"/>
                </a:solidFill>
                <a:ea typeface="宋体" pitchFamily="2" charset="-122"/>
              </a:endParaRPr>
            </a:p>
            <a:p>
              <a:pPr marL="228600" indent="-228600" algn="l" defTabSz="914400">
                <a:spcBef>
                  <a:spcPct val="20000"/>
                </a:spcBef>
                <a:buClrTx/>
                <a:buSzTx/>
                <a:buFontTx/>
                <a:buAutoNum type="arabicPeriod"/>
              </a:pPr>
              <a:r>
                <a:rPr lang="zh-CN" altLang="en-US" sz="1200" b="1" dirty="0">
                  <a:solidFill>
                    <a:schemeClr val="tx1"/>
                  </a:solidFill>
                  <a:ea typeface="宋体" pitchFamily="2" charset="-122"/>
                </a:rPr>
                <a:t>有效的管理结构</a:t>
              </a:r>
              <a:endParaRPr lang="en-US" altLang="zh-CN" sz="1200" b="1" dirty="0">
                <a:solidFill>
                  <a:schemeClr val="tx1"/>
                </a:solidFill>
                <a:ea typeface="宋体" pitchFamily="2" charset="-122"/>
              </a:endParaRPr>
            </a:p>
          </p:txBody>
        </p:sp>
        <p:sp>
          <p:nvSpPr>
            <p:cNvPr id="9253" name="Rectangle 23"/>
            <p:cNvSpPr>
              <a:spLocks noChangeArrowheads="1"/>
            </p:cNvSpPr>
            <p:nvPr/>
          </p:nvSpPr>
          <p:spPr bwMode="auto">
            <a:xfrm>
              <a:off x="1536" y="3037"/>
              <a:ext cx="2159" cy="34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228600" indent="-228600" algn="l" defTabSz="914400">
                <a:spcBef>
                  <a:spcPct val="20000"/>
                </a:spcBef>
                <a:buClrTx/>
                <a:buSzTx/>
                <a:buFontTx/>
                <a:buAutoNum type="arabicPeriod"/>
              </a:pPr>
              <a:r>
                <a:rPr lang="zh-CN" altLang="en-US" sz="1200" b="1" dirty="0">
                  <a:solidFill>
                    <a:schemeClr val="tx1"/>
                  </a:solidFill>
                  <a:ea typeface="宋体" pitchFamily="2" charset="-122"/>
                </a:rPr>
                <a:t>开发方案的效力</a:t>
              </a:r>
              <a:endParaRPr lang="en-US" altLang="zh-CN" sz="1200" b="1" dirty="0">
                <a:solidFill>
                  <a:schemeClr val="tx1"/>
                </a:solidFill>
                <a:ea typeface="宋体" pitchFamily="2" charset="-122"/>
              </a:endParaRPr>
            </a:p>
            <a:p>
              <a:pPr marL="228600" indent="-228600" algn="l" defTabSz="914400">
                <a:spcBef>
                  <a:spcPct val="20000"/>
                </a:spcBef>
                <a:buClrTx/>
                <a:buSzTx/>
                <a:buFontTx/>
                <a:buAutoNum type="arabicPeriod"/>
              </a:pPr>
              <a:r>
                <a:rPr lang="zh-CN" altLang="en-US" sz="1200" b="1" dirty="0">
                  <a:solidFill>
                    <a:schemeClr val="tx1"/>
                  </a:solidFill>
                  <a:ea typeface="宋体" pitchFamily="2" charset="-122"/>
                </a:rPr>
                <a:t>齐头并进共同发展</a:t>
              </a:r>
              <a:endParaRPr lang="en-US" altLang="zh-CN" sz="1200" b="1" dirty="0">
                <a:solidFill>
                  <a:schemeClr val="tx1"/>
                </a:solidFill>
                <a:ea typeface="宋体" pitchFamily="2" charset="-122"/>
              </a:endParaRPr>
            </a:p>
          </p:txBody>
        </p:sp>
        <p:sp>
          <p:nvSpPr>
            <p:cNvPr id="9254" name="Rectangle 24"/>
            <p:cNvSpPr>
              <a:spLocks noChangeArrowheads="1"/>
            </p:cNvSpPr>
            <p:nvPr/>
          </p:nvSpPr>
          <p:spPr bwMode="auto">
            <a:xfrm>
              <a:off x="1536" y="2524"/>
              <a:ext cx="2159" cy="34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228600" indent="-228600" algn="l" defTabSz="914400">
                <a:spcBef>
                  <a:spcPct val="20000"/>
                </a:spcBef>
                <a:buClrTx/>
                <a:buSzTx/>
                <a:buFontTx/>
                <a:buAutoNum type="arabicPeriod"/>
              </a:pPr>
              <a:r>
                <a:rPr lang="zh-CN" altLang="en-US" sz="1200" b="1" dirty="0">
                  <a:solidFill>
                    <a:schemeClr val="tx1"/>
                  </a:solidFill>
                  <a:ea typeface="宋体" pitchFamily="2" charset="-122"/>
                </a:rPr>
                <a:t>融合方案的效力</a:t>
              </a:r>
              <a:endParaRPr lang="en-US" altLang="zh-CN" sz="1200" b="1" dirty="0">
                <a:solidFill>
                  <a:schemeClr val="tx1"/>
                </a:solidFill>
                <a:ea typeface="宋体" pitchFamily="2" charset="-122"/>
              </a:endParaRPr>
            </a:p>
            <a:p>
              <a:pPr marL="228600" indent="-228600" algn="l" defTabSz="914400">
                <a:spcBef>
                  <a:spcPct val="20000"/>
                </a:spcBef>
                <a:buClrTx/>
                <a:buSzTx/>
                <a:buFontTx/>
                <a:buAutoNum type="arabicPeriod"/>
              </a:pPr>
              <a:r>
                <a:rPr lang="zh-CN" altLang="en-US" sz="1200" b="1" dirty="0">
                  <a:solidFill>
                    <a:schemeClr val="tx1"/>
                  </a:solidFill>
                  <a:ea typeface="宋体" pitchFamily="2" charset="-122"/>
                </a:rPr>
                <a:t>多样性差异的早期识别</a:t>
              </a:r>
              <a:endParaRPr lang="en-US" altLang="zh-CN" sz="1200" b="1" dirty="0">
                <a:solidFill>
                  <a:schemeClr val="tx1"/>
                </a:solidFill>
                <a:ea typeface="宋体" pitchFamily="2" charset="-122"/>
              </a:endParaRPr>
            </a:p>
          </p:txBody>
        </p:sp>
        <p:sp>
          <p:nvSpPr>
            <p:cNvPr id="9255" name="Text Box 25"/>
            <p:cNvSpPr txBox="1">
              <a:spLocks noChangeArrowheads="1"/>
            </p:cNvSpPr>
            <p:nvPr/>
          </p:nvSpPr>
          <p:spPr bwMode="auto">
            <a:xfrm>
              <a:off x="1536" y="1509"/>
              <a:ext cx="2159" cy="34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228600" indent="-228600">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914400">
                <a:spcBef>
                  <a:spcPct val="20000"/>
                </a:spcBef>
                <a:buClrTx/>
                <a:buSzTx/>
                <a:buFontTx/>
                <a:buAutoNum type="arabicPeriod"/>
              </a:pPr>
              <a:r>
                <a:rPr lang="zh-CN" altLang="en-US" sz="1200" b="1" dirty="0">
                  <a:solidFill>
                    <a:schemeClr val="tx1"/>
                  </a:solidFill>
                  <a:latin typeface="Helvetica" pitchFamily="-84" charset="0"/>
                </a:rPr>
                <a:t>招聘工作的效力</a:t>
              </a:r>
              <a:endParaRPr lang="en-US" altLang="zh-CN" sz="1200" b="1" dirty="0">
                <a:solidFill>
                  <a:schemeClr val="tx1"/>
                </a:solidFill>
                <a:latin typeface="Helvetica" pitchFamily="-84" charset="0"/>
              </a:endParaRPr>
            </a:p>
            <a:p>
              <a:pPr algn="l" defTabSz="914400">
                <a:spcBef>
                  <a:spcPct val="20000"/>
                </a:spcBef>
                <a:buClrTx/>
                <a:buSzTx/>
                <a:buFontTx/>
                <a:buAutoNum type="arabicPeriod"/>
              </a:pPr>
              <a:r>
                <a:rPr lang="zh-CN" altLang="en-US" sz="1200" b="1" dirty="0" smtClean="0">
                  <a:solidFill>
                    <a:schemeClr val="tx1"/>
                  </a:solidFill>
                  <a:latin typeface="Helvetica" pitchFamily="-84" charset="0"/>
                </a:rPr>
                <a:t>员工流动</a:t>
              </a:r>
              <a:endParaRPr lang="en-US" altLang="zh-CN" sz="1200" b="1" dirty="0">
                <a:solidFill>
                  <a:schemeClr val="tx1"/>
                </a:solidFill>
                <a:latin typeface="Helvetica" pitchFamily="-84" charset="0"/>
              </a:endParaRPr>
            </a:p>
          </p:txBody>
        </p:sp>
        <p:sp>
          <p:nvSpPr>
            <p:cNvPr id="9256" name="Text Box 26"/>
            <p:cNvSpPr txBox="1">
              <a:spLocks noChangeArrowheads="1"/>
            </p:cNvSpPr>
            <p:nvPr/>
          </p:nvSpPr>
          <p:spPr bwMode="auto">
            <a:xfrm>
              <a:off x="1536" y="3546"/>
              <a:ext cx="2159" cy="34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228600" indent="-228600">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algn="l" defTabSz="914400">
                <a:spcBef>
                  <a:spcPct val="20000"/>
                </a:spcBef>
                <a:buClrTx/>
                <a:buSzTx/>
                <a:buFontTx/>
                <a:buAutoNum type="arabicPeriod"/>
              </a:pPr>
              <a:r>
                <a:rPr lang="zh-CN" altLang="en-US" sz="1200" b="1" dirty="0">
                  <a:solidFill>
                    <a:schemeClr val="tx1"/>
                  </a:solidFill>
                  <a:latin typeface="Helvetica" pitchFamily="-84" charset="0"/>
                </a:rPr>
                <a:t>流失问题</a:t>
              </a:r>
              <a:endParaRPr lang="en-US" altLang="zh-CN" sz="1200" b="1" dirty="0">
                <a:solidFill>
                  <a:schemeClr val="tx1"/>
                </a:solidFill>
                <a:latin typeface="Helvetica" pitchFamily="-84" charset="0"/>
              </a:endParaRPr>
            </a:p>
            <a:p>
              <a:pPr algn="l" defTabSz="914400">
                <a:spcBef>
                  <a:spcPct val="20000"/>
                </a:spcBef>
                <a:buClrTx/>
                <a:buSzTx/>
                <a:buFontTx/>
                <a:buAutoNum type="arabicPeriod"/>
              </a:pPr>
              <a:r>
                <a:rPr lang="zh-CN" altLang="en-US" sz="1200" b="1" dirty="0">
                  <a:solidFill>
                    <a:schemeClr val="tx1"/>
                  </a:solidFill>
                  <a:latin typeface="Helvetica" pitchFamily="-84" charset="0"/>
                </a:rPr>
                <a:t>发展投资损失</a:t>
              </a:r>
              <a:endParaRPr lang="en-US" altLang="zh-CN" sz="1200" b="1" dirty="0">
                <a:solidFill>
                  <a:schemeClr val="tx1"/>
                </a:solidFill>
                <a:latin typeface="Helvetica" pitchFamily="-84" charset="0"/>
              </a:endParaRPr>
            </a:p>
          </p:txBody>
        </p:sp>
      </p:grpSp>
      <p:grpSp>
        <p:nvGrpSpPr>
          <p:cNvPr id="9233" name="Group 27"/>
          <p:cNvGrpSpPr>
            <a:grpSpLocks/>
          </p:cNvGrpSpPr>
          <p:nvPr/>
        </p:nvGrpSpPr>
        <p:grpSpPr bwMode="auto">
          <a:xfrm>
            <a:off x="6000750" y="1154113"/>
            <a:ext cx="2919413" cy="5130800"/>
            <a:chOff x="3773" y="727"/>
            <a:chExt cx="1839" cy="3232"/>
          </a:xfrm>
        </p:grpSpPr>
        <p:sp>
          <p:nvSpPr>
            <p:cNvPr id="9235" name="Rectangle 28"/>
            <p:cNvSpPr>
              <a:spLocks noChangeArrowheads="1"/>
            </p:cNvSpPr>
            <p:nvPr/>
          </p:nvSpPr>
          <p:spPr bwMode="auto">
            <a:xfrm>
              <a:off x="4158" y="734"/>
              <a:ext cx="1440" cy="3225"/>
            </a:xfrm>
            <a:prstGeom prst="rect">
              <a:avLst/>
            </a:prstGeom>
            <a:solidFill>
              <a:srgbClr val="EAEAEA"/>
            </a:solidFill>
            <a:ln>
              <a:noFill/>
            </a:ln>
            <a:effectLst>
              <a:prstShdw prst="shdw17" dist="28398" dir="3806097">
                <a:srgbClr val="8C8C8C">
                  <a:alpha val="74997"/>
                </a:srgbClr>
              </a:prstShdw>
            </a:effectLst>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defTabSz="914400">
                <a:buClrTx/>
                <a:buSzTx/>
                <a:buFontTx/>
                <a:buNone/>
              </a:pPr>
              <a:endParaRPr lang="en-US" altLang="zh-CN" dirty="0">
                <a:solidFill>
                  <a:schemeClr val="tx1"/>
                </a:solidFill>
                <a:latin typeface="Helvetica" pitchFamily="-84" charset="0"/>
                <a:ea typeface="宋体" pitchFamily="2" charset="-122"/>
              </a:endParaRPr>
            </a:p>
          </p:txBody>
        </p:sp>
        <p:sp>
          <p:nvSpPr>
            <p:cNvPr id="9236" name="AutoShape 29"/>
            <p:cNvSpPr>
              <a:spLocks noChangeArrowheads="1"/>
            </p:cNvSpPr>
            <p:nvPr/>
          </p:nvSpPr>
          <p:spPr bwMode="auto">
            <a:xfrm>
              <a:off x="3773" y="1026"/>
              <a:ext cx="432" cy="288"/>
            </a:xfrm>
            <a:prstGeom prst="rightArrow">
              <a:avLst>
                <a:gd name="adj1" fmla="val 50000"/>
                <a:gd name="adj2" fmla="val 37500"/>
              </a:avLst>
            </a:prstGeom>
            <a:gradFill rotWithShape="1">
              <a:gsLst>
                <a:gs pos="0">
                  <a:srgbClr val="387FB5"/>
                </a:gs>
                <a:gs pos="100000">
                  <a:srgbClr val="1A3B5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defTabSz="914400">
                <a:buClrTx/>
                <a:buSzTx/>
                <a:buFontTx/>
                <a:buNone/>
              </a:pPr>
              <a:endParaRPr lang="en-US" altLang="zh-CN" sz="1200" dirty="0">
                <a:solidFill>
                  <a:schemeClr val="tx1"/>
                </a:solidFill>
                <a:ea typeface="宋体" pitchFamily="2" charset="-122"/>
              </a:endParaRPr>
            </a:p>
          </p:txBody>
        </p:sp>
        <p:sp>
          <p:nvSpPr>
            <p:cNvPr id="9237" name="AutoShape 30"/>
            <p:cNvSpPr>
              <a:spLocks noChangeArrowheads="1"/>
            </p:cNvSpPr>
            <p:nvPr/>
          </p:nvSpPr>
          <p:spPr bwMode="auto">
            <a:xfrm>
              <a:off x="3773" y="1537"/>
              <a:ext cx="432" cy="288"/>
            </a:xfrm>
            <a:prstGeom prst="rightArrow">
              <a:avLst>
                <a:gd name="adj1" fmla="val 50000"/>
                <a:gd name="adj2" fmla="val 37500"/>
              </a:avLst>
            </a:prstGeom>
            <a:gradFill rotWithShape="1">
              <a:gsLst>
                <a:gs pos="0">
                  <a:srgbClr val="387FB5"/>
                </a:gs>
                <a:gs pos="100000">
                  <a:srgbClr val="1A3B5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defTabSz="914400">
                <a:buClrTx/>
                <a:buSzTx/>
                <a:buFontTx/>
                <a:buNone/>
              </a:pPr>
              <a:endParaRPr lang="en-US" altLang="zh-CN" sz="1200" dirty="0">
                <a:solidFill>
                  <a:schemeClr val="tx1"/>
                </a:solidFill>
                <a:ea typeface="宋体" pitchFamily="2" charset="-122"/>
              </a:endParaRPr>
            </a:p>
          </p:txBody>
        </p:sp>
        <p:sp>
          <p:nvSpPr>
            <p:cNvPr id="9238" name="AutoShape 31"/>
            <p:cNvSpPr>
              <a:spLocks noChangeArrowheads="1"/>
            </p:cNvSpPr>
            <p:nvPr/>
          </p:nvSpPr>
          <p:spPr bwMode="auto">
            <a:xfrm>
              <a:off x="3773" y="2048"/>
              <a:ext cx="432" cy="288"/>
            </a:xfrm>
            <a:prstGeom prst="rightArrow">
              <a:avLst>
                <a:gd name="adj1" fmla="val 50000"/>
                <a:gd name="adj2" fmla="val 37500"/>
              </a:avLst>
            </a:prstGeom>
            <a:gradFill rotWithShape="1">
              <a:gsLst>
                <a:gs pos="0">
                  <a:srgbClr val="387FB5"/>
                </a:gs>
                <a:gs pos="100000">
                  <a:srgbClr val="1A3B5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defTabSz="914400">
                <a:buClrTx/>
                <a:buSzTx/>
                <a:buFontTx/>
                <a:buNone/>
              </a:pPr>
              <a:endParaRPr lang="en-US" altLang="zh-CN" sz="1200" dirty="0">
                <a:solidFill>
                  <a:schemeClr val="tx1"/>
                </a:solidFill>
                <a:ea typeface="宋体" pitchFamily="2" charset="-122"/>
              </a:endParaRPr>
            </a:p>
          </p:txBody>
        </p:sp>
        <p:sp>
          <p:nvSpPr>
            <p:cNvPr id="9239" name="AutoShape 32"/>
            <p:cNvSpPr>
              <a:spLocks noChangeArrowheads="1"/>
            </p:cNvSpPr>
            <p:nvPr/>
          </p:nvSpPr>
          <p:spPr bwMode="auto">
            <a:xfrm>
              <a:off x="3773" y="2559"/>
              <a:ext cx="432" cy="288"/>
            </a:xfrm>
            <a:prstGeom prst="rightArrow">
              <a:avLst>
                <a:gd name="adj1" fmla="val 50000"/>
                <a:gd name="adj2" fmla="val 37500"/>
              </a:avLst>
            </a:prstGeom>
            <a:gradFill rotWithShape="1">
              <a:gsLst>
                <a:gs pos="0">
                  <a:srgbClr val="387FB5"/>
                </a:gs>
                <a:gs pos="100000">
                  <a:srgbClr val="1A3B5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defTabSz="914400">
                <a:buClrTx/>
                <a:buSzTx/>
                <a:buFontTx/>
                <a:buNone/>
              </a:pPr>
              <a:endParaRPr lang="en-US" altLang="zh-CN" sz="1200" dirty="0">
                <a:solidFill>
                  <a:schemeClr val="tx1"/>
                </a:solidFill>
                <a:ea typeface="宋体" pitchFamily="2" charset="-122"/>
              </a:endParaRPr>
            </a:p>
          </p:txBody>
        </p:sp>
        <p:sp>
          <p:nvSpPr>
            <p:cNvPr id="9240" name="AutoShape 33"/>
            <p:cNvSpPr>
              <a:spLocks noChangeArrowheads="1"/>
            </p:cNvSpPr>
            <p:nvPr/>
          </p:nvSpPr>
          <p:spPr bwMode="auto">
            <a:xfrm>
              <a:off x="3773" y="3070"/>
              <a:ext cx="432" cy="288"/>
            </a:xfrm>
            <a:prstGeom prst="rightArrow">
              <a:avLst>
                <a:gd name="adj1" fmla="val 50000"/>
                <a:gd name="adj2" fmla="val 37500"/>
              </a:avLst>
            </a:prstGeom>
            <a:gradFill rotWithShape="1">
              <a:gsLst>
                <a:gs pos="0">
                  <a:srgbClr val="387FB5"/>
                </a:gs>
                <a:gs pos="100000">
                  <a:srgbClr val="1A3B5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defTabSz="914400">
                <a:buClrTx/>
                <a:buSzTx/>
                <a:buFontTx/>
                <a:buNone/>
              </a:pPr>
              <a:endParaRPr lang="en-US" altLang="zh-CN" sz="1200" dirty="0">
                <a:solidFill>
                  <a:schemeClr val="tx1"/>
                </a:solidFill>
                <a:ea typeface="宋体" pitchFamily="2" charset="-122"/>
              </a:endParaRPr>
            </a:p>
          </p:txBody>
        </p:sp>
        <p:sp>
          <p:nvSpPr>
            <p:cNvPr id="9241" name="AutoShape 34"/>
            <p:cNvSpPr>
              <a:spLocks noChangeArrowheads="1"/>
            </p:cNvSpPr>
            <p:nvPr/>
          </p:nvSpPr>
          <p:spPr bwMode="auto">
            <a:xfrm>
              <a:off x="3773" y="3582"/>
              <a:ext cx="432" cy="288"/>
            </a:xfrm>
            <a:prstGeom prst="rightArrow">
              <a:avLst>
                <a:gd name="adj1" fmla="val 50000"/>
                <a:gd name="adj2" fmla="val 37500"/>
              </a:avLst>
            </a:prstGeom>
            <a:gradFill rotWithShape="1">
              <a:gsLst>
                <a:gs pos="0">
                  <a:srgbClr val="387FB5"/>
                </a:gs>
                <a:gs pos="100000">
                  <a:srgbClr val="1A3B5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defTabSz="914400">
                <a:buClrTx/>
                <a:buSzTx/>
                <a:buFontTx/>
                <a:buNone/>
              </a:pPr>
              <a:endParaRPr lang="en-US" altLang="zh-CN" sz="1200" dirty="0">
                <a:solidFill>
                  <a:schemeClr val="tx1"/>
                </a:solidFill>
                <a:ea typeface="宋体" pitchFamily="2" charset="-122"/>
              </a:endParaRPr>
            </a:p>
          </p:txBody>
        </p:sp>
        <p:sp>
          <p:nvSpPr>
            <p:cNvPr id="9242" name="Rectangle 35"/>
            <p:cNvSpPr>
              <a:spLocks noChangeArrowheads="1"/>
            </p:cNvSpPr>
            <p:nvPr/>
          </p:nvSpPr>
          <p:spPr bwMode="auto">
            <a:xfrm>
              <a:off x="4245" y="1026"/>
              <a:ext cx="1267" cy="288"/>
            </a:xfrm>
            <a:prstGeom prst="rect">
              <a:avLst/>
            </a:prstGeom>
            <a:solidFill>
              <a:srgbClr val="387FB5">
                <a:alpha val="79999"/>
              </a:srgbClr>
            </a:solidFill>
            <a:ln w="19050">
              <a:solidFill>
                <a:srgbClr val="387FB5"/>
              </a:solidFill>
              <a:miter lim="800000"/>
              <a:headEnd/>
              <a:tailEnd/>
            </a:ln>
          </p:spPr>
          <p:txBody>
            <a:bodyPr wrap="none" lIns="45720" rIns="45720" anchor="ctr"/>
            <a:lstStyle/>
            <a:p>
              <a:pPr defTabSz="914400">
                <a:buClrTx/>
                <a:buSzTx/>
                <a:buFontTx/>
                <a:buNone/>
              </a:pPr>
              <a:r>
                <a:rPr lang="zh-CN" altLang="en-US" sz="1400" b="1" dirty="0">
                  <a:solidFill>
                    <a:schemeClr val="bg1"/>
                  </a:solidFill>
                  <a:latin typeface="Helvetica" pitchFamily="-84" charset="0"/>
                  <a:ea typeface="宋体" pitchFamily="2" charset="-122"/>
                </a:rPr>
                <a:t>避免员工不足</a:t>
              </a:r>
              <a:endParaRPr lang="en-US" altLang="zh-CN" sz="1400" b="1" dirty="0">
                <a:solidFill>
                  <a:schemeClr val="bg1"/>
                </a:solidFill>
                <a:latin typeface="Helvetica" pitchFamily="-84" charset="0"/>
                <a:ea typeface="宋体" pitchFamily="2" charset="-122"/>
              </a:endParaRPr>
            </a:p>
          </p:txBody>
        </p:sp>
        <p:sp>
          <p:nvSpPr>
            <p:cNvPr id="9243" name="Rectangle 36"/>
            <p:cNvSpPr>
              <a:spLocks noChangeArrowheads="1"/>
            </p:cNvSpPr>
            <p:nvPr/>
          </p:nvSpPr>
          <p:spPr bwMode="auto">
            <a:xfrm>
              <a:off x="4245" y="3070"/>
              <a:ext cx="1267" cy="288"/>
            </a:xfrm>
            <a:prstGeom prst="rect">
              <a:avLst/>
            </a:prstGeom>
            <a:solidFill>
              <a:srgbClr val="387FB5">
                <a:alpha val="79999"/>
              </a:srgbClr>
            </a:solidFill>
            <a:ln w="19050">
              <a:solidFill>
                <a:srgbClr val="387FB5"/>
              </a:solidFill>
              <a:miter lim="800000"/>
              <a:headEnd/>
              <a:tailEnd/>
            </a:ln>
          </p:spPr>
          <p:txBody>
            <a:bodyPr lIns="45720" rIns="45720" anchor="ctr"/>
            <a:lstStyle/>
            <a:p>
              <a:pPr defTabSz="914400">
                <a:buClrTx/>
                <a:buSzTx/>
                <a:buFontTx/>
                <a:buNone/>
              </a:pPr>
              <a:r>
                <a:rPr lang="zh-CN" altLang="en-US" sz="1400" b="1" dirty="0">
                  <a:solidFill>
                    <a:schemeClr val="bg1"/>
                  </a:solidFill>
                  <a:latin typeface="Helvetica" pitchFamily="-84" charset="0"/>
                  <a:ea typeface="宋体" pitchFamily="2" charset="-122"/>
                </a:rPr>
                <a:t>真正具有竞争力的员工</a:t>
              </a:r>
              <a:endParaRPr lang="en-US" altLang="zh-CN" sz="1400" b="1" dirty="0">
                <a:solidFill>
                  <a:schemeClr val="bg1"/>
                </a:solidFill>
                <a:latin typeface="Helvetica" pitchFamily="-84" charset="0"/>
                <a:ea typeface="宋体" pitchFamily="2" charset="-122"/>
              </a:endParaRPr>
            </a:p>
          </p:txBody>
        </p:sp>
        <p:sp>
          <p:nvSpPr>
            <p:cNvPr id="9244" name="Rectangle 37"/>
            <p:cNvSpPr>
              <a:spLocks noChangeArrowheads="1"/>
            </p:cNvSpPr>
            <p:nvPr/>
          </p:nvSpPr>
          <p:spPr bwMode="auto">
            <a:xfrm>
              <a:off x="4245" y="3582"/>
              <a:ext cx="1267" cy="288"/>
            </a:xfrm>
            <a:prstGeom prst="rect">
              <a:avLst/>
            </a:prstGeom>
            <a:solidFill>
              <a:srgbClr val="387FB5">
                <a:alpha val="79999"/>
              </a:srgbClr>
            </a:solidFill>
            <a:ln w="19050">
              <a:solidFill>
                <a:srgbClr val="387FB5"/>
              </a:solidFill>
              <a:miter lim="800000"/>
              <a:headEnd/>
              <a:tailEnd/>
            </a:ln>
          </p:spPr>
          <p:txBody>
            <a:bodyPr wrap="none" lIns="45720" rIns="45720" anchor="ctr"/>
            <a:lstStyle/>
            <a:p>
              <a:pPr defTabSz="914400">
                <a:buClrTx/>
                <a:buSzTx/>
                <a:buFontTx/>
                <a:buNone/>
              </a:pPr>
              <a:r>
                <a:rPr lang="zh-CN" altLang="en-US" sz="1400" b="1" dirty="0">
                  <a:solidFill>
                    <a:schemeClr val="bg1"/>
                  </a:solidFill>
                  <a:latin typeface="Helvetica" pitchFamily="-84" charset="0"/>
                  <a:ea typeface="宋体" pitchFamily="2" charset="-122"/>
                </a:rPr>
                <a:t>减少</a:t>
              </a:r>
              <a:r>
                <a:rPr lang="en-US" altLang="en-US" sz="1400" b="1" dirty="0">
                  <a:solidFill>
                    <a:schemeClr val="bg1"/>
                  </a:solidFill>
                  <a:latin typeface="Helvetica" pitchFamily="-84" charset="0"/>
                  <a:ea typeface="宋体" pitchFamily="2" charset="-122"/>
                </a:rPr>
                <a:t>“</a:t>
              </a:r>
              <a:r>
                <a:rPr lang="zh-CN" altLang="en-US" sz="1400" b="1" dirty="0">
                  <a:solidFill>
                    <a:schemeClr val="bg1"/>
                  </a:solidFill>
                  <a:latin typeface="Helvetica" pitchFamily="-84" charset="0"/>
                  <a:ea typeface="宋体" pitchFamily="2" charset="-122"/>
                </a:rPr>
                <a:t>人才流失</a:t>
              </a:r>
              <a:r>
                <a:rPr lang="en-US" altLang="en-US" sz="1400" b="1" dirty="0">
                  <a:solidFill>
                    <a:schemeClr val="bg1"/>
                  </a:solidFill>
                  <a:latin typeface="Helvetica" pitchFamily="-84" charset="0"/>
                  <a:ea typeface="宋体" pitchFamily="2" charset="-122"/>
                </a:rPr>
                <a:t>”</a:t>
              </a:r>
              <a:endParaRPr lang="en-US" altLang="zh-CN" sz="1400" b="1" dirty="0">
                <a:solidFill>
                  <a:schemeClr val="bg1"/>
                </a:solidFill>
                <a:latin typeface="Helvetica" pitchFamily="-84" charset="0"/>
                <a:ea typeface="宋体" pitchFamily="2" charset="-122"/>
              </a:endParaRPr>
            </a:p>
          </p:txBody>
        </p:sp>
        <p:sp>
          <p:nvSpPr>
            <p:cNvPr id="9245" name="Rectangle 38"/>
            <p:cNvSpPr>
              <a:spLocks noChangeArrowheads="1"/>
            </p:cNvSpPr>
            <p:nvPr/>
          </p:nvSpPr>
          <p:spPr bwMode="auto">
            <a:xfrm>
              <a:off x="4245" y="2559"/>
              <a:ext cx="1267" cy="288"/>
            </a:xfrm>
            <a:prstGeom prst="rect">
              <a:avLst/>
            </a:prstGeom>
            <a:solidFill>
              <a:srgbClr val="387FB5">
                <a:alpha val="79999"/>
              </a:srgbClr>
            </a:solidFill>
            <a:ln w="19050">
              <a:solidFill>
                <a:srgbClr val="387FB5"/>
              </a:solidFill>
              <a:miter lim="800000"/>
              <a:headEnd/>
              <a:tailEnd/>
            </a:ln>
          </p:spPr>
          <p:txBody>
            <a:bodyPr lIns="45720" rIns="45720" anchor="ctr"/>
            <a:lstStyle/>
            <a:p>
              <a:pPr defTabSz="914400">
                <a:buClrTx/>
                <a:buSzTx/>
                <a:buFontTx/>
                <a:buNone/>
              </a:pPr>
              <a:r>
                <a:rPr lang="zh-CN" altLang="en-US" sz="1400" b="1" dirty="0">
                  <a:solidFill>
                    <a:schemeClr val="bg1"/>
                  </a:solidFill>
                  <a:latin typeface="Helvetica" pitchFamily="-84" charset="0"/>
                  <a:ea typeface="宋体" pitchFamily="2" charset="-122"/>
                </a:rPr>
                <a:t>提高文化与人才管理</a:t>
              </a:r>
              <a:endParaRPr lang="en-US" altLang="zh-CN" sz="1400" b="1" dirty="0">
                <a:solidFill>
                  <a:schemeClr val="bg1"/>
                </a:solidFill>
                <a:latin typeface="Helvetica" pitchFamily="-84" charset="0"/>
                <a:ea typeface="宋体" pitchFamily="2" charset="-122"/>
              </a:endParaRPr>
            </a:p>
          </p:txBody>
        </p:sp>
        <p:sp>
          <p:nvSpPr>
            <p:cNvPr id="9246" name="Rectangle 39"/>
            <p:cNvSpPr>
              <a:spLocks noChangeArrowheads="1"/>
            </p:cNvSpPr>
            <p:nvPr/>
          </p:nvSpPr>
          <p:spPr bwMode="auto">
            <a:xfrm>
              <a:off x="4245" y="1537"/>
              <a:ext cx="1267" cy="288"/>
            </a:xfrm>
            <a:prstGeom prst="rect">
              <a:avLst/>
            </a:prstGeom>
            <a:solidFill>
              <a:srgbClr val="387FB5">
                <a:alpha val="79999"/>
              </a:srgbClr>
            </a:solidFill>
            <a:ln w="19050">
              <a:solidFill>
                <a:srgbClr val="387FB5"/>
              </a:solidFill>
              <a:miter lim="800000"/>
              <a:headEnd/>
              <a:tailEnd/>
            </a:ln>
          </p:spPr>
          <p:txBody>
            <a:bodyPr wrap="none" lIns="45720" rIns="45720" anchor="ctr"/>
            <a:lstStyle/>
            <a:p>
              <a:pPr defTabSz="914400">
                <a:buClrTx/>
                <a:buSzTx/>
                <a:buFontTx/>
                <a:buNone/>
              </a:pPr>
              <a:r>
                <a:rPr lang="zh-CN" altLang="en-US" sz="1400" b="1" dirty="0">
                  <a:solidFill>
                    <a:schemeClr val="bg1"/>
                  </a:solidFill>
                  <a:latin typeface="Helvetica" pitchFamily="-84" charset="0"/>
                  <a:ea typeface="宋体" pitchFamily="2" charset="-122"/>
                </a:rPr>
                <a:t>降低成本，提高质量</a:t>
              </a:r>
              <a:endParaRPr lang="en-US" altLang="zh-CN" sz="1400" b="1" dirty="0">
                <a:solidFill>
                  <a:schemeClr val="bg1"/>
                </a:solidFill>
                <a:latin typeface="Helvetica" pitchFamily="-84" charset="0"/>
                <a:ea typeface="宋体" pitchFamily="2" charset="-122"/>
              </a:endParaRPr>
            </a:p>
          </p:txBody>
        </p:sp>
        <p:sp>
          <p:nvSpPr>
            <p:cNvPr id="9247" name="Rectangle 40"/>
            <p:cNvSpPr>
              <a:spLocks noChangeArrowheads="1"/>
            </p:cNvSpPr>
            <p:nvPr/>
          </p:nvSpPr>
          <p:spPr bwMode="auto">
            <a:xfrm>
              <a:off x="4245" y="2048"/>
              <a:ext cx="1267" cy="288"/>
            </a:xfrm>
            <a:prstGeom prst="rect">
              <a:avLst/>
            </a:prstGeom>
            <a:solidFill>
              <a:srgbClr val="387FB5">
                <a:alpha val="79999"/>
              </a:srgbClr>
            </a:solidFill>
            <a:ln w="19050">
              <a:solidFill>
                <a:srgbClr val="387FB5"/>
              </a:solidFill>
              <a:miter lim="800000"/>
              <a:headEnd/>
              <a:tailEnd/>
            </a:ln>
          </p:spPr>
          <p:txBody>
            <a:bodyPr wrap="none" lIns="45720" rIns="45720" anchor="ctr"/>
            <a:lstStyle/>
            <a:p>
              <a:pPr defTabSz="914400">
                <a:buClrTx/>
                <a:buSzTx/>
                <a:buFontTx/>
                <a:buNone/>
              </a:pPr>
              <a:r>
                <a:rPr lang="zh-CN" altLang="en-US" sz="1400" b="1" dirty="0">
                  <a:solidFill>
                    <a:schemeClr val="bg1"/>
                  </a:solidFill>
                  <a:latin typeface="Helvetica" pitchFamily="-84" charset="0"/>
                  <a:ea typeface="宋体" pitchFamily="2" charset="-122"/>
                </a:rPr>
                <a:t>提高生产力</a:t>
              </a:r>
              <a:endParaRPr lang="en-US" altLang="zh-CN" sz="1400" b="1" dirty="0">
                <a:solidFill>
                  <a:schemeClr val="bg1"/>
                </a:solidFill>
                <a:latin typeface="Helvetica" pitchFamily="-84" charset="0"/>
                <a:ea typeface="宋体" pitchFamily="2" charset="-122"/>
              </a:endParaRPr>
            </a:p>
          </p:txBody>
        </p:sp>
        <p:sp>
          <p:nvSpPr>
            <p:cNvPr id="9248" name="Text Box 41"/>
            <p:cNvSpPr txBox="1">
              <a:spLocks noChangeArrowheads="1"/>
            </p:cNvSpPr>
            <p:nvPr/>
          </p:nvSpPr>
          <p:spPr bwMode="auto">
            <a:xfrm>
              <a:off x="4145" y="727"/>
              <a:ext cx="14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itchFamily="34" charset="0"/>
                  <a:ea typeface="宋体" pitchFamily="2" charset="-122"/>
                  <a:cs typeface="Arial" pitchFamily="34" charset="0"/>
                </a:defRPr>
              </a:lvl1pPr>
              <a:lvl2pPr>
                <a:defRPr sz="1600">
                  <a:solidFill>
                    <a:srgbClr val="000000"/>
                  </a:solidFill>
                  <a:latin typeface="Arial" pitchFamily="34" charset="0"/>
                  <a:ea typeface="Arial" pitchFamily="34" charset="0"/>
                  <a:cs typeface="Arial" pitchFamily="34" charset="0"/>
                </a:defRPr>
              </a:lvl2pPr>
              <a:lvl3pPr>
                <a:defRPr sz="1600">
                  <a:solidFill>
                    <a:srgbClr val="000000"/>
                  </a:solidFill>
                  <a:latin typeface="Arial" pitchFamily="34" charset="0"/>
                  <a:ea typeface="Arial" pitchFamily="34" charset="0"/>
                  <a:cs typeface="Arial" pitchFamily="34" charset="0"/>
                </a:defRPr>
              </a:lvl3pPr>
              <a:lvl4pPr>
                <a:defRPr sz="1600">
                  <a:solidFill>
                    <a:srgbClr val="000000"/>
                  </a:solidFill>
                  <a:latin typeface="Arial" pitchFamily="34" charset="0"/>
                  <a:ea typeface="Arial" pitchFamily="34" charset="0"/>
                  <a:cs typeface="Arial" pitchFamily="34" charset="0"/>
                </a:defRPr>
              </a:lvl4pPr>
              <a:lvl5pPr>
                <a:defRPr sz="1600">
                  <a:solidFill>
                    <a:srgbClr val="000000"/>
                  </a:solidFill>
                  <a:latin typeface="Arial" pitchFamily="34" charset="0"/>
                  <a:ea typeface="Arial" pitchFamily="34" charset="0"/>
                  <a:cs typeface="Arial" pitchFamily="34" charset="0"/>
                </a:defRPr>
              </a:lvl5pPr>
              <a:lvl6pPr eaLnBrk="0" hangingPunct="0">
                <a:defRPr sz="1600">
                  <a:solidFill>
                    <a:srgbClr val="000000"/>
                  </a:solidFill>
                  <a:latin typeface="Arial" pitchFamily="34" charset="0"/>
                  <a:ea typeface="Arial" pitchFamily="34" charset="0"/>
                  <a:cs typeface="Arial" pitchFamily="34" charset="0"/>
                </a:defRPr>
              </a:lvl6pPr>
              <a:lvl7pPr eaLnBrk="0" hangingPunct="0">
                <a:defRPr sz="1600">
                  <a:solidFill>
                    <a:srgbClr val="000000"/>
                  </a:solidFill>
                  <a:latin typeface="Arial" pitchFamily="34" charset="0"/>
                  <a:ea typeface="Arial" pitchFamily="34" charset="0"/>
                  <a:cs typeface="Arial" pitchFamily="34" charset="0"/>
                </a:defRPr>
              </a:lvl7pPr>
              <a:lvl8pPr eaLnBrk="0" hangingPunct="0">
                <a:defRPr sz="1600">
                  <a:solidFill>
                    <a:srgbClr val="000000"/>
                  </a:solidFill>
                  <a:latin typeface="Arial" pitchFamily="34" charset="0"/>
                  <a:ea typeface="Arial" pitchFamily="34" charset="0"/>
                  <a:cs typeface="Arial" pitchFamily="34" charset="0"/>
                </a:defRPr>
              </a:lvl8pPr>
              <a:lvl9pPr eaLnBrk="0" hangingPunct="0">
                <a:defRPr sz="1600">
                  <a:solidFill>
                    <a:srgbClr val="000000"/>
                  </a:solidFill>
                  <a:latin typeface="Arial" pitchFamily="34" charset="0"/>
                  <a:ea typeface="Arial" pitchFamily="34" charset="0"/>
                  <a:cs typeface="Arial" pitchFamily="34" charset="0"/>
                </a:defRPr>
              </a:lvl9pPr>
            </a:lstStyle>
            <a:p>
              <a:pPr defTabSz="914400">
                <a:buClrTx/>
                <a:buSzTx/>
                <a:buFontTx/>
                <a:buNone/>
              </a:pPr>
              <a:r>
                <a:rPr lang="zh-CN" altLang="en-US" b="1" dirty="0">
                  <a:solidFill>
                    <a:schemeClr val="tx1"/>
                  </a:solidFill>
                </a:rPr>
                <a:t>结果</a:t>
              </a:r>
              <a:endParaRPr lang="en-US" altLang="zh-CN" b="1" dirty="0">
                <a:solidFill>
                  <a:schemeClr val="tx1"/>
                </a:solidFill>
              </a:endParaRPr>
            </a:p>
          </p:txBody>
        </p:sp>
      </p:grpSp>
      <p:sp>
        <p:nvSpPr>
          <p:cNvPr id="9234" name="Rectangle 3"/>
          <p:cNvSpPr txBox="1">
            <a:spLocks noChangeArrowheads="1"/>
          </p:cNvSpPr>
          <p:nvPr/>
        </p:nvSpPr>
        <p:spPr bwMode="auto">
          <a:xfrm>
            <a:off x="195263" y="581025"/>
            <a:ext cx="87820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93000"/>
              </a:lnSpc>
              <a:spcBef>
                <a:spcPts val="400"/>
              </a:spcBef>
            </a:pPr>
            <a:r>
              <a:rPr lang="zh-CN" altLang="en-US" sz="2000" b="1" dirty="0">
                <a:solidFill>
                  <a:schemeClr val="tx1"/>
                </a:solidFill>
                <a:ea typeface="宋体" pitchFamily="2" charset="-122"/>
              </a:rPr>
              <a:t>采用高级分析以形成新的员工洞察</a:t>
            </a:r>
            <a:endParaRPr lang="en-US" altLang="zh-CN" sz="2000" b="1" dirty="0">
              <a:solidFill>
                <a:schemeClr val="tx1"/>
              </a:solidFill>
              <a:ea typeface="宋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txBox="1">
            <a:spLocks noGrp="1" noChangeArrowheads="1"/>
          </p:cNvSpPr>
          <p:nvPr/>
        </p:nvSpPr>
        <p:spPr bwMode="auto">
          <a:xfrm>
            <a:off x="0" y="6477000"/>
            <a:ext cx="4238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p>
            <a:pPr algn="r">
              <a:lnSpc>
                <a:spcPct val="93000"/>
              </a:lnSpc>
            </a:pPr>
            <a:fld id="{826E2B4E-62B8-4495-AE81-26AE31352E3E}" type="slidenum">
              <a:rPr lang="en-US" altLang="zh-CN" sz="1000">
                <a:ea typeface="宋体" pitchFamily="2" charset="-122"/>
              </a:rPr>
              <a:pPr algn="r">
                <a:lnSpc>
                  <a:spcPct val="93000"/>
                </a:lnSpc>
              </a:pPr>
              <a:t>5</a:t>
            </a:fld>
            <a:endParaRPr lang="en-US" altLang="zh-CN" sz="1000" dirty="0">
              <a:ea typeface="宋体" pitchFamily="2" charset="-122"/>
            </a:endParaRPr>
          </a:p>
        </p:txBody>
      </p:sp>
      <p:sp>
        <p:nvSpPr>
          <p:cNvPr id="10243" name="Rounded Rectangle 47"/>
          <p:cNvSpPr>
            <a:spLocks noChangeArrowheads="1"/>
          </p:cNvSpPr>
          <p:nvPr/>
        </p:nvSpPr>
        <p:spPr bwMode="auto">
          <a:xfrm>
            <a:off x="228600" y="1143000"/>
            <a:ext cx="3276600" cy="2895600"/>
          </a:xfrm>
          <a:prstGeom prst="roundRect">
            <a:avLst>
              <a:gd name="adj" fmla="val 8042"/>
            </a:avLst>
          </a:prstGeom>
          <a:gradFill rotWithShape="1">
            <a:gsLst>
              <a:gs pos="0">
                <a:srgbClr val="FFFFFF"/>
              </a:gs>
              <a:gs pos="100000">
                <a:srgbClr val="00B0F0">
                  <a:alpha val="25000"/>
                </a:srgbClr>
              </a:gs>
            </a:gsLst>
            <a:lin ang="5400000" scaled="1"/>
          </a:gradFill>
          <a:ln w="12700" algn="ctr">
            <a:solidFill>
              <a:srgbClr val="0070C0"/>
            </a:solidFill>
            <a:round/>
            <a:headEnd/>
            <a:tailEnd/>
          </a:ln>
        </p:spPr>
        <p:txBody>
          <a:bodyPr anchor="ctr"/>
          <a:lstStyle/>
          <a:p>
            <a:pPr marL="130175" indent="-130175" defTabSz="1014413">
              <a:buClrTx/>
              <a:buSzTx/>
              <a:buFontTx/>
              <a:buNone/>
            </a:pPr>
            <a:endParaRPr lang="en-US" altLang="zh-CN" sz="1400" dirty="0">
              <a:solidFill>
                <a:srgbClr val="FFFFFF"/>
              </a:solidFill>
              <a:ea typeface="宋体" pitchFamily="2" charset="-122"/>
            </a:endParaRPr>
          </a:p>
        </p:txBody>
      </p:sp>
      <p:pic>
        <p:nvPicPr>
          <p:cNvPr id="10244" name="Picture 6" descr="Untitled-10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5434013"/>
            <a:ext cx="7635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Untitled-13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950" y="4672013"/>
            <a:ext cx="6429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sol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100" y="5208588"/>
            <a:ext cx="677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Guar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0500" y="4521200"/>
            <a:ext cx="10445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descr="filen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0438" y="5502275"/>
            <a:ext cx="1346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 descr="Initiate-logo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1363" y="4210050"/>
            <a:ext cx="914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2" descr="Softech-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1713" y="5008563"/>
            <a:ext cx="8731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3" descr="Ascenti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713" y="5678488"/>
            <a:ext cx="11652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5" descr="ILO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3225" y="4902200"/>
            <a:ext cx="712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Text Box 15"/>
          <p:cNvSpPr txBox="1">
            <a:spLocks noChangeArrowheads="1"/>
          </p:cNvSpPr>
          <p:nvPr/>
        </p:nvSpPr>
        <p:spPr bwMode="auto">
          <a:xfrm>
            <a:off x="111125" y="5080000"/>
            <a:ext cx="9540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3000"/>
              </a:lnSpc>
            </a:pPr>
            <a:r>
              <a:rPr lang="zh-CN" altLang="en-US" sz="1200" dirty="0">
                <a:ea typeface="宋体" pitchFamily="2" charset="-122"/>
              </a:rPr>
              <a:t>自动化运营</a:t>
            </a:r>
            <a:endParaRPr lang="en-US" altLang="zh-CN" sz="1200" dirty="0">
              <a:ea typeface="宋体" pitchFamily="2" charset="-122"/>
            </a:endParaRPr>
          </a:p>
        </p:txBody>
      </p:sp>
      <p:sp>
        <p:nvSpPr>
          <p:cNvPr id="10254" name="Text Box 16"/>
          <p:cNvSpPr txBox="1">
            <a:spLocks noChangeArrowheads="1"/>
          </p:cNvSpPr>
          <p:nvPr/>
        </p:nvSpPr>
        <p:spPr bwMode="auto">
          <a:xfrm>
            <a:off x="965200" y="4884738"/>
            <a:ext cx="1261884"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3000"/>
              </a:lnSpc>
            </a:pPr>
            <a:r>
              <a:rPr lang="zh-CN" altLang="en-US" sz="1200" dirty="0" smtClean="0">
                <a:ea typeface="宋体" pitchFamily="2" charset="-122"/>
              </a:rPr>
              <a:t>开发人员生产力</a:t>
            </a:r>
            <a:endParaRPr lang="en-US" altLang="zh-CN" sz="1200" dirty="0">
              <a:ea typeface="宋体" pitchFamily="2" charset="-122"/>
            </a:endParaRPr>
          </a:p>
        </p:txBody>
      </p:sp>
      <p:sp>
        <p:nvSpPr>
          <p:cNvPr id="10255" name="Text Box 17"/>
          <p:cNvSpPr txBox="1">
            <a:spLocks noChangeArrowheads="1"/>
          </p:cNvSpPr>
          <p:nvPr/>
        </p:nvSpPr>
        <p:spPr bwMode="auto">
          <a:xfrm>
            <a:off x="2116138" y="4672013"/>
            <a:ext cx="8001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3000"/>
              </a:lnSpc>
            </a:pPr>
            <a:r>
              <a:rPr lang="zh-CN" altLang="en-US" sz="1200" dirty="0">
                <a:ea typeface="宋体" pitchFamily="2" charset="-122"/>
              </a:rPr>
              <a:t>深度压缩</a:t>
            </a:r>
            <a:endParaRPr lang="en-US" altLang="zh-CN" sz="1200" dirty="0">
              <a:ea typeface="宋体" pitchFamily="2" charset="-122"/>
            </a:endParaRPr>
          </a:p>
        </p:txBody>
      </p:sp>
      <p:sp>
        <p:nvSpPr>
          <p:cNvPr id="10256" name="Text Box 18"/>
          <p:cNvSpPr txBox="1">
            <a:spLocks noChangeArrowheads="1"/>
          </p:cNvSpPr>
          <p:nvPr/>
        </p:nvSpPr>
        <p:spPr bwMode="auto">
          <a:xfrm>
            <a:off x="3319463" y="4400550"/>
            <a:ext cx="654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3000"/>
              </a:lnSpc>
            </a:pPr>
            <a:r>
              <a:rPr lang="zh-CN" altLang="en-US" sz="1200" dirty="0">
                <a:ea typeface="宋体" pitchFamily="2" charset="-122"/>
              </a:rPr>
              <a:t>纯</a:t>
            </a:r>
            <a:r>
              <a:rPr lang="en-US" altLang="zh-CN" sz="1200" dirty="0">
                <a:ea typeface="宋体" pitchFamily="2" charset="-122"/>
              </a:rPr>
              <a:t>XML</a:t>
            </a:r>
          </a:p>
        </p:txBody>
      </p:sp>
      <p:sp>
        <p:nvSpPr>
          <p:cNvPr id="10257" name="Text Box 19"/>
          <p:cNvSpPr txBox="1">
            <a:spLocks noChangeArrowheads="1"/>
          </p:cNvSpPr>
          <p:nvPr/>
        </p:nvSpPr>
        <p:spPr bwMode="auto">
          <a:xfrm>
            <a:off x="3757613" y="4100513"/>
            <a:ext cx="7508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3000"/>
              </a:lnSpc>
            </a:pPr>
            <a:r>
              <a:rPr lang="en-US" altLang="zh-CN" sz="1200" b="1" baseline="-2000" dirty="0" err="1">
                <a:latin typeface="Verdana" pitchFamily="34" charset="0"/>
                <a:ea typeface="宋体" pitchFamily="2" charset="-122"/>
              </a:rPr>
              <a:t>pureScale</a:t>
            </a:r>
            <a:endParaRPr lang="en-US" altLang="zh-CN" sz="1200" b="1" baseline="-2000" dirty="0">
              <a:latin typeface="Verdana" pitchFamily="34" charset="0"/>
              <a:ea typeface="宋体" pitchFamily="2" charset="-122"/>
            </a:endParaRPr>
          </a:p>
        </p:txBody>
      </p:sp>
      <p:sp>
        <p:nvSpPr>
          <p:cNvPr id="10258" name="Text Box 20"/>
          <p:cNvSpPr txBox="1">
            <a:spLocks noChangeArrowheads="1"/>
          </p:cNvSpPr>
          <p:nvPr/>
        </p:nvSpPr>
        <p:spPr bwMode="auto">
          <a:xfrm>
            <a:off x="3830638" y="3875088"/>
            <a:ext cx="8001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3000"/>
              </a:lnSpc>
            </a:pPr>
            <a:r>
              <a:rPr lang="zh-CN" altLang="en-US" sz="1200" dirty="0">
                <a:ea typeface="宋体" pitchFamily="2" charset="-122"/>
              </a:rPr>
              <a:t>普遍内容</a:t>
            </a:r>
            <a:endParaRPr lang="en-US" altLang="zh-CN" sz="1200" dirty="0">
              <a:ea typeface="宋体" pitchFamily="2" charset="-122"/>
            </a:endParaRPr>
          </a:p>
        </p:txBody>
      </p:sp>
      <p:sp>
        <p:nvSpPr>
          <p:cNvPr id="10259" name="Text Box 21"/>
          <p:cNvSpPr txBox="1">
            <a:spLocks noChangeArrowheads="1"/>
          </p:cNvSpPr>
          <p:nvPr/>
        </p:nvSpPr>
        <p:spPr bwMode="auto">
          <a:xfrm>
            <a:off x="4238625" y="3625850"/>
            <a:ext cx="6461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3000"/>
              </a:lnSpc>
            </a:pPr>
            <a:r>
              <a:rPr lang="zh-CN" altLang="en-US" sz="1200" dirty="0">
                <a:ea typeface="宋体" pitchFamily="2" charset="-122"/>
              </a:rPr>
              <a:t>流计算</a:t>
            </a:r>
            <a:endParaRPr lang="en-US" altLang="zh-CN" sz="1200" dirty="0">
              <a:ea typeface="宋体" pitchFamily="2" charset="-122"/>
            </a:endParaRPr>
          </a:p>
        </p:txBody>
      </p:sp>
      <p:sp>
        <p:nvSpPr>
          <p:cNvPr id="10260" name="Text Box 22"/>
          <p:cNvSpPr txBox="1">
            <a:spLocks noChangeArrowheads="1"/>
          </p:cNvSpPr>
          <p:nvPr/>
        </p:nvSpPr>
        <p:spPr bwMode="auto">
          <a:xfrm>
            <a:off x="4610100" y="3221038"/>
            <a:ext cx="8001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3000"/>
              </a:lnSpc>
            </a:pPr>
            <a:r>
              <a:rPr lang="zh-CN" altLang="en-US" sz="1200" dirty="0">
                <a:ea typeface="宋体" pitchFamily="2" charset="-122"/>
              </a:rPr>
              <a:t>内容分析</a:t>
            </a:r>
            <a:endParaRPr lang="en-US" altLang="zh-CN" sz="1200" dirty="0">
              <a:ea typeface="宋体" pitchFamily="2" charset="-122"/>
            </a:endParaRPr>
          </a:p>
        </p:txBody>
      </p:sp>
      <p:sp>
        <p:nvSpPr>
          <p:cNvPr id="10261" name="Text Box 23"/>
          <p:cNvSpPr txBox="1">
            <a:spLocks noChangeArrowheads="1"/>
          </p:cNvSpPr>
          <p:nvPr/>
        </p:nvSpPr>
        <p:spPr bwMode="auto">
          <a:xfrm>
            <a:off x="4148138" y="2981325"/>
            <a:ext cx="1107996"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3000"/>
              </a:lnSpc>
            </a:pPr>
            <a:r>
              <a:rPr lang="zh-CN" altLang="en-US" sz="1200" dirty="0" smtClean="0">
                <a:ea typeface="宋体" pitchFamily="2" charset="-122"/>
              </a:rPr>
              <a:t>高级案例管理</a:t>
            </a:r>
            <a:endParaRPr lang="en-US" altLang="zh-CN" sz="1200" dirty="0">
              <a:ea typeface="宋体" pitchFamily="2" charset="-122"/>
            </a:endParaRPr>
          </a:p>
        </p:txBody>
      </p:sp>
      <p:sp>
        <p:nvSpPr>
          <p:cNvPr id="10262" name="Text Box 24"/>
          <p:cNvSpPr txBox="1">
            <a:spLocks noChangeArrowheads="1"/>
          </p:cNvSpPr>
          <p:nvPr/>
        </p:nvSpPr>
        <p:spPr bwMode="auto">
          <a:xfrm>
            <a:off x="4327525" y="2738438"/>
            <a:ext cx="1403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3000"/>
              </a:lnSpc>
            </a:pPr>
            <a:r>
              <a:rPr lang="zh-CN" altLang="en-US" sz="1200" dirty="0">
                <a:ea typeface="宋体" pitchFamily="2" charset="-122"/>
              </a:rPr>
              <a:t>工作负载优化系统</a:t>
            </a:r>
            <a:endParaRPr lang="en-US" altLang="zh-CN" sz="1200" b="1" baseline="-2000" dirty="0">
              <a:latin typeface="Verdana" pitchFamily="34" charset="0"/>
              <a:ea typeface="宋体" pitchFamily="2" charset="-122"/>
            </a:endParaRPr>
          </a:p>
        </p:txBody>
      </p:sp>
      <p:sp>
        <p:nvSpPr>
          <p:cNvPr id="10263" name="Text Box 25"/>
          <p:cNvSpPr txBox="1">
            <a:spLocks noChangeArrowheads="1"/>
          </p:cNvSpPr>
          <p:nvPr/>
        </p:nvSpPr>
        <p:spPr bwMode="auto">
          <a:xfrm>
            <a:off x="4129166" y="2476500"/>
            <a:ext cx="1920719"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3000"/>
              </a:lnSpc>
            </a:pPr>
            <a:r>
              <a:rPr lang="zh-CN" altLang="en-US" sz="1200" dirty="0">
                <a:ea typeface="宋体" pitchFamily="2" charset="-122"/>
              </a:rPr>
              <a:t>社会分析</a:t>
            </a:r>
            <a:r>
              <a:rPr lang="en-US" altLang="zh-CN" sz="1200" dirty="0">
                <a:ea typeface="宋体" pitchFamily="2" charset="-122"/>
              </a:rPr>
              <a:t>/</a:t>
            </a:r>
            <a:r>
              <a:rPr lang="zh-CN" altLang="en-US" sz="1200" dirty="0" smtClean="0">
                <a:ea typeface="宋体" pitchFamily="2" charset="-122"/>
              </a:rPr>
              <a:t>消费者需求</a:t>
            </a:r>
            <a:r>
              <a:rPr lang="zh-CN" altLang="en-US" sz="1200" dirty="0">
                <a:ea typeface="宋体" pitchFamily="2" charset="-122"/>
              </a:rPr>
              <a:t>洞察</a:t>
            </a:r>
            <a:endParaRPr lang="en-US" altLang="zh-CN" sz="1200" dirty="0">
              <a:ea typeface="宋体" pitchFamily="2" charset="-122"/>
            </a:endParaRPr>
          </a:p>
        </p:txBody>
      </p:sp>
      <p:sp>
        <p:nvSpPr>
          <p:cNvPr id="10264" name="Text Box 26"/>
          <p:cNvSpPr txBox="1">
            <a:spLocks noChangeArrowheads="1"/>
          </p:cNvSpPr>
          <p:nvPr/>
        </p:nvSpPr>
        <p:spPr bwMode="auto">
          <a:xfrm>
            <a:off x="6464300" y="1517650"/>
            <a:ext cx="13589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3000"/>
              </a:lnSpc>
            </a:pPr>
            <a:r>
              <a:rPr lang="en-US" altLang="zh-CN" sz="3200" b="1" dirty="0">
                <a:solidFill>
                  <a:srgbClr val="343391"/>
                </a:solidFill>
                <a:ea typeface="宋体" pitchFamily="2" charset="-122"/>
              </a:rPr>
              <a:t>2013</a:t>
            </a:r>
          </a:p>
        </p:txBody>
      </p:sp>
      <p:sp>
        <p:nvSpPr>
          <p:cNvPr id="10265" name="Text Box 27"/>
          <p:cNvSpPr txBox="1">
            <a:spLocks noChangeArrowheads="1"/>
          </p:cNvSpPr>
          <p:nvPr/>
        </p:nvSpPr>
        <p:spPr bwMode="auto">
          <a:xfrm>
            <a:off x="182563" y="6070600"/>
            <a:ext cx="12858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93000"/>
              </a:lnSpc>
            </a:pPr>
            <a:r>
              <a:rPr lang="en-US" altLang="zh-CN" sz="2400" b="1" dirty="0">
                <a:solidFill>
                  <a:srgbClr val="343391"/>
                </a:solidFill>
                <a:ea typeface="宋体" pitchFamily="2" charset="-122"/>
              </a:rPr>
              <a:t>2005</a:t>
            </a:r>
          </a:p>
        </p:txBody>
      </p:sp>
      <p:pic>
        <p:nvPicPr>
          <p:cNvPr id="10266" name="Picture 32" descr="Unica full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5688" y="3033713"/>
            <a:ext cx="65405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7" name="Text Box 22"/>
          <p:cNvSpPr txBox="1">
            <a:spLocks noChangeArrowheads="1"/>
          </p:cNvSpPr>
          <p:nvPr/>
        </p:nvSpPr>
        <p:spPr bwMode="auto">
          <a:xfrm>
            <a:off x="4213225" y="3394075"/>
            <a:ext cx="8001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3000"/>
              </a:lnSpc>
            </a:pPr>
            <a:r>
              <a:rPr lang="zh-CN" altLang="en-US" sz="1200" dirty="0">
                <a:ea typeface="宋体" pitchFamily="2" charset="-122"/>
              </a:rPr>
              <a:t>决策管理</a:t>
            </a:r>
            <a:endParaRPr lang="en-US" altLang="zh-CN" sz="1200" dirty="0">
              <a:ea typeface="宋体" pitchFamily="2" charset="-122"/>
            </a:endParaRPr>
          </a:p>
        </p:txBody>
      </p:sp>
      <p:pic>
        <p:nvPicPr>
          <p:cNvPr id="10268" name="Picture 34" descr="OpenPages - Operational Risk Managment Software, Sarbanes-Oxley Compliance Software, IT Governance Software"/>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0425" y="3248025"/>
            <a:ext cx="9604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35" descr="Sterling"/>
          <p:cNvPicPr>
            <a:picLocks noChangeAspect="1" noChangeArrowheads="1"/>
          </p:cNvPicPr>
          <p:nvPr/>
        </p:nvPicPr>
        <p:blipFill>
          <a:blip r:embed="rId14">
            <a:extLst>
              <a:ext uri="{28A0092B-C50C-407E-A947-70E740481C1C}">
                <a14:useLocalDpi xmlns:a14="http://schemas.microsoft.com/office/drawing/2010/main" val="0"/>
              </a:ext>
            </a:extLst>
          </a:blip>
          <a:srcRect r="-4736" b="-16347"/>
          <a:stretch>
            <a:fillRect/>
          </a:stretch>
        </p:blipFill>
        <p:spPr bwMode="auto">
          <a:xfrm>
            <a:off x="6248400" y="4075113"/>
            <a:ext cx="1600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36" descr="pss-systems-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80313" y="2678113"/>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38" descr="Coremetri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450" y="3673475"/>
            <a:ext cx="8604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36" descr="datacap copy"/>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75488" y="3497263"/>
            <a:ext cx="841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37" descr="datacap copy"/>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72400" y="2414588"/>
            <a:ext cx="11160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7" descr="NET_LOGO_2c"/>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85088" y="2051050"/>
            <a:ext cx="13065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5" descr="Arrow Swoosh v6 solo"/>
          <p:cNvPicPr>
            <a:picLocks noChangeArrowheads="1"/>
          </p:cNvPicPr>
          <p:nvPr/>
        </p:nvPicPr>
        <p:blipFill>
          <a:blip r:embed="rId20">
            <a:extLst>
              <a:ext uri="{28A0092B-C50C-407E-A947-70E740481C1C}">
                <a14:useLocalDpi xmlns:a14="http://schemas.microsoft.com/office/drawing/2010/main" val="0"/>
              </a:ext>
            </a:extLst>
          </a:blip>
          <a:srcRect l="6528"/>
          <a:stretch>
            <a:fillRect/>
          </a:stretch>
        </p:blipFill>
        <p:spPr bwMode="auto">
          <a:xfrm>
            <a:off x="629443" y="1889918"/>
            <a:ext cx="7864475"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6" name="Text Box 23"/>
          <p:cNvSpPr txBox="1">
            <a:spLocks noChangeArrowheads="1"/>
          </p:cNvSpPr>
          <p:nvPr/>
        </p:nvSpPr>
        <p:spPr bwMode="auto">
          <a:xfrm>
            <a:off x="266700" y="1558925"/>
            <a:ext cx="318135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8275" indent="-168275" defTabSz="457200">
              <a:defRPr>
                <a:solidFill>
                  <a:srgbClr val="000000"/>
                </a:solidFill>
                <a:latin typeface="Arial" pitchFamily="34" charset="0"/>
                <a:ea typeface="宋体" pitchFamily="2" charset="-122"/>
                <a:cs typeface="Arial" pitchFamily="34" charset="0"/>
              </a:defRPr>
            </a:lvl1pPr>
            <a:lvl2pPr defTabSz="457200">
              <a:defRPr sz="1600">
                <a:solidFill>
                  <a:srgbClr val="000000"/>
                </a:solidFill>
                <a:latin typeface="Arial" pitchFamily="34" charset="0"/>
                <a:ea typeface="Arial" pitchFamily="34" charset="0"/>
                <a:cs typeface="Arial" pitchFamily="34" charset="0"/>
              </a:defRPr>
            </a:lvl2pPr>
            <a:lvl3pPr defTabSz="457200">
              <a:defRPr sz="1600">
                <a:solidFill>
                  <a:srgbClr val="000000"/>
                </a:solidFill>
                <a:latin typeface="Arial" pitchFamily="34" charset="0"/>
                <a:ea typeface="Arial" pitchFamily="34" charset="0"/>
                <a:cs typeface="Arial" pitchFamily="34" charset="0"/>
              </a:defRPr>
            </a:lvl3pPr>
            <a:lvl4pPr defTabSz="457200">
              <a:defRPr sz="1600">
                <a:solidFill>
                  <a:srgbClr val="000000"/>
                </a:solidFill>
                <a:latin typeface="Arial" pitchFamily="34" charset="0"/>
                <a:ea typeface="Arial" pitchFamily="34" charset="0"/>
                <a:cs typeface="Arial" pitchFamily="34" charset="0"/>
              </a:defRPr>
            </a:lvl4pPr>
            <a:lvl5pPr defTabSz="457200">
              <a:defRPr sz="1600">
                <a:solidFill>
                  <a:srgbClr val="000000"/>
                </a:solidFill>
                <a:latin typeface="Arial" pitchFamily="34" charset="0"/>
                <a:ea typeface="Arial" pitchFamily="34" charset="0"/>
                <a:cs typeface="Arial" pitchFamily="34" charset="0"/>
              </a:defRPr>
            </a:lvl5pPr>
            <a:lvl6pPr defTabSz="457200" eaLnBrk="0" hangingPunct="0">
              <a:defRPr sz="1600">
                <a:solidFill>
                  <a:srgbClr val="000000"/>
                </a:solidFill>
                <a:latin typeface="Arial" pitchFamily="34" charset="0"/>
                <a:ea typeface="Arial" pitchFamily="34" charset="0"/>
                <a:cs typeface="Arial" pitchFamily="34" charset="0"/>
              </a:defRPr>
            </a:lvl6pPr>
            <a:lvl7pPr defTabSz="457200" eaLnBrk="0" hangingPunct="0">
              <a:defRPr sz="1600">
                <a:solidFill>
                  <a:srgbClr val="000000"/>
                </a:solidFill>
                <a:latin typeface="Arial" pitchFamily="34" charset="0"/>
                <a:ea typeface="Arial" pitchFamily="34" charset="0"/>
                <a:cs typeface="Arial" pitchFamily="34" charset="0"/>
              </a:defRPr>
            </a:lvl7pPr>
            <a:lvl8pPr defTabSz="457200" eaLnBrk="0" hangingPunct="0">
              <a:defRPr sz="1600">
                <a:solidFill>
                  <a:srgbClr val="000000"/>
                </a:solidFill>
                <a:latin typeface="Arial" pitchFamily="34" charset="0"/>
                <a:ea typeface="Arial" pitchFamily="34" charset="0"/>
                <a:cs typeface="Arial" pitchFamily="34" charset="0"/>
              </a:defRPr>
            </a:lvl8pPr>
            <a:lvl9pPr defTabSz="457200" eaLnBrk="0" hangingPunct="0">
              <a:defRPr sz="1600">
                <a:solidFill>
                  <a:srgbClr val="000000"/>
                </a:solidFill>
                <a:latin typeface="Arial" pitchFamily="34" charset="0"/>
                <a:ea typeface="Arial" pitchFamily="34" charset="0"/>
                <a:cs typeface="Arial" pitchFamily="34" charset="0"/>
              </a:defRPr>
            </a:lvl9pPr>
          </a:lstStyle>
          <a:p>
            <a:pPr algn="l">
              <a:lnSpc>
                <a:spcPct val="93000"/>
              </a:lnSpc>
              <a:spcAft>
                <a:spcPct val="50000"/>
              </a:spcAft>
              <a:buFont typeface="Wingdings" pitchFamily="2" charset="2"/>
              <a:buChar char="ü"/>
            </a:pPr>
            <a:r>
              <a:rPr lang="zh-CN" altLang="en-US" sz="1400" b="1" dirty="0">
                <a:solidFill>
                  <a:srgbClr val="333333"/>
                </a:solidFill>
                <a:sym typeface="Arial" pitchFamily="34" charset="0"/>
              </a:rPr>
              <a:t>自</a:t>
            </a:r>
            <a:r>
              <a:rPr lang="en-US" altLang="zh-CN" sz="1400" b="1" dirty="0">
                <a:solidFill>
                  <a:srgbClr val="333333"/>
                </a:solidFill>
                <a:sym typeface="Arial" pitchFamily="34" charset="0"/>
              </a:rPr>
              <a:t>2005</a:t>
            </a:r>
            <a:r>
              <a:rPr lang="zh-CN" altLang="en-US" sz="1400" b="1" dirty="0">
                <a:solidFill>
                  <a:srgbClr val="333333"/>
                </a:solidFill>
                <a:sym typeface="Arial" pitchFamily="34" charset="0"/>
              </a:rPr>
              <a:t>年始员工招募已投资超过</a:t>
            </a:r>
            <a:r>
              <a:rPr lang="en-US" altLang="zh-CN" sz="1400" b="1" dirty="0">
                <a:solidFill>
                  <a:srgbClr val="FF0000"/>
                </a:solidFill>
                <a:sym typeface="Arial" pitchFamily="34" charset="0"/>
              </a:rPr>
              <a:t>160</a:t>
            </a:r>
            <a:r>
              <a:rPr lang="zh-CN" altLang="en-US" sz="1400" b="1" dirty="0">
                <a:solidFill>
                  <a:srgbClr val="FF0000"/>
                </a:solidFill>
                <a:sym typeface="Arial" pitchFamily="34" charset="0"/>
              </a:rPr>
              <a:t>亿美元</a:t>
            </a:r>
            <a:r>
              <a:rPr lang="en-US" altLang="zh-CN" sz="1400" b="1" dirty="0">
                <a:solidFill>
                  <a:srgbClr val="333333"/>
                </a:solidFill>
                <a:sym typeface="Arial" pitchFamily="34" charset="0"/>
              </a:rPr>
              <a:t>; </a:t>
            </a:r>
            <a:r>
              <a:rPr lang="zh-CN" altLang="en-US" sz="1400" b="1" dirty="0">
                <a:solidFill>
                  <a:srgbClr val="333333"/>
                </a:solidFill>
                <a:sym typeface="Arial" pitchFamily="34" charset="0"/>
              </a:rPr>
              <a:t>远超其他任何公司</a:t>
            </a:r>
            <a:endParaRPr lang="en-US" altLang="zh-CN" sz="1400" b="1" dirty="0">
              <a:solidFill>
                <a:srgbClr val="333333"/>
              </a:solidFill>
              <a:sym typeface="Arial" pitchFamily="34" charset="0"/>
            </a:endParaRPr>
          </a:p>
          <a:p>
            <a:pPr algn="l">
              <a:lnSpc>
                <a:spcPct val="93000"/>
              </a:lnSpc>
              <a:spcAft>
                <a:spcPct val="50000"/>
              </a:spcAft>
              <a:buFont typeface="Wingdings" pitchFamily="2" charset="2"/>
              <a:buChar char="ü"/>
            </a:pPr>
            <a:r>
              <a:rPr lang="zh-CN" altLang="en-US" sz="1400" b="1" dirty="0">
                <a:solidFill>
                  <a:srgbClr val="333333"/>
                </a:solidFill>
                <a:sym typeface="Arial" pitchFamily="34" charset="0"/>
              </a:rPr>
              <a:t>从业务到</a:t>
            </a:r>
            <a:r>
              <a:rPr lang="en-US" altLang="zh-CN" sz="1400" b="1" dirty="0">
                <a:solidFill>
                  <a:srgbClr val="333333"/>
                </a:solidFill>
                <a:sym typeface="Arial" pitchFamily="34" charset="0"/>
              </a:rPr>
              <a:t>IT</a:t>
            </a:r>
            <a:r>
              <a:rPr lang="zh-CN" altLang="en-US" sz="1400" b="1" dirty="0">
                <a:solidFill>
                  <a:srgbClr val="333333"/>
                </a:solidFill>
                <a:sym typeface="Arial" pitchFamily="34" charset="0"/>
              </a:rPr>
              <a:t>分析，拥有最全面</a:t>
            </a:r>
            <a:r>
              <a:rPr lang="zh-CN" altLang="en-US" sz="1400" b="1" dirty="0" smtClean="0">
                <a:solidFill>
                  <a:srgbClr val="333333"/>
                </a:solidFill>
                <a:sym typeface="Arial" pitchFamily="34" charset="0"/>
              </a:rPr>
              <a:t>的方案组合，</a:t>
            </a:r>
            <a:r>
              <a:rPr lang="zh-CN" altLang="en-US" sz="1400" b="1" dirty="0">
                <a:solidFill>
                  <a:srgbClr val="333333"/>
                </a:solidFill>
                <a:sym typeface="Arial" pitchFamily="34" charset="0"/>
              </a:rPr>
              <a:t>而许多其他供应商仅提供单点解决方案</a:t>
            </a:r>
            <a:endParaRPr lang="en-US" altLang="zh-CN" sz="1400" b="1" dirty="0">
              <a:solidFill>
                <a:srgbClr val="333333"/>
              </a:solidFill>
              <a:sym typeface="Arial" pitchFamily="34" charset="0"/>
            </a:endParaRPr>
          </a:p>
          <a:p>
            <a:pPr algn="l">
              <a:lnSpc>
                <a:spcPct val="93000"/>
              </a:lnSpc>
              <a:spcAft>
                <a:spcPct val="50000"/>
              </a:spcAft>
              <a:buFont typeface="Wingdings" pitchFamily="2" charset="2"/>
              <a:buChar char="ü"/>
            </a:pPr>
            <a:r>
              <a:rPr lang="zh-CN" altLang="en-US" sz="1400" b="1" dirty="0">
                <a:solidFill>
                  <a:srgbClr val="333333"/>
                </a:solidFill>
                <a:sym typeface="Arial" pitchFamily="34" charset="0"/>
              </a:rPr>
              <a:t>智慧团队分析能力将充分利用所有</a:t>
            </a:r>
            <a:r>
              <a:rPr lang="en-US" altLang="zh-CN" sz="1400" b="1" dirty="0" smtClean="0">
                <a:solidFill>
                  <a:srgbClr val="333333"/>
                </a:solidFill>
                <a:sym typeface="Arial" pitchFamily="34" charset="0"/>
              </a:rPr>
              <a:t>IBM</a:t>
            </a:r>
            <a:r>
              <a:rPr lang="zh-CN" altLang="en-US" sz="1400" b="1" dirty="0" smtClean="0">
                <a:solidFill>
                  <a:srgbClr val="333333"/>
                </a:solidFill>
                <a:sym typeface="Arial" pitchFamily="34" charset="0"/>
              </a:rPr>
              <a:t>方案组合</a:t>
            </a:r>
            <a:r>
              <a:rPr lang="zh-CN" altLang="en-US" sz="1400" b="1" dirty="0">
                <a:solidFill>
                  <a:srgbClr val="333333"/>
                </a:solidFill>
                <a:sym typeface="Arial" pitchFamily="34" charset="0"/>
              </a:rPr>
              <a:t>的最佳功能</a:t>
            </a:r>
            <a:endParaRPr lang="en-US" altLang="zh-CN" sz="1400" b="1" dirty="0">
              <a:solidFill>
                <a:srgbClr val="333333"/>
              </a:solidFill>
              <a:sym typeface="Arial" pitchFamily="34" charset="0"/>
            </a:endParaRPr>
          </a:p>
        </p:txBody>
      </p:sp>
      <p:pic>
        <p:nvPicPr>
          <p:cNvPr id="10277" name="Picture 4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72400" y="1757363"/>
            <a:ext cx="11557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86688" y="1316038"/>
            <a:ext cx="10017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Picture 4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86675" y="957263"/>
            <a:ext cx="1247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0" name="Picture 2"/>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467600" y="685800"/>
            <a:ext cx="15684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1" name="Picture 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8400" y="5181600"/>
            <a:ext cx="1905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2" name="Rectangle 3"/>
          <p:cNvSpPr txBox="1">
            <a:spLocks noChangeArrowheads="1"/>
          </p:cNvSpPr>
          <p:nvPr/>
        </p:nvSpPr>
        <p:spPr bwMode="auto">
          <a:xfrm>
            <a:off x="195263" y="581025"/>
            <a:ext cx="87820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93000"/>
              </a:lnSpc>
              <a:spcBef>
                <a:spcPts val="400"/>
              </a:spcBef>
            </a:pPr>
            <a:r>
              <a:rPr lang="en-US" altLang="zh-CN" sz="2000" b="1" dirty="0">
                <a:solidFill>
                  <a:schemeClr val="tx1"/>
                </a:solidFill>
                <a:ea typeface="宋体" pitchFamily="2" charset="-122"/>
              </a:rPr>
              <a:t>IBM </a:t>
            </a:r>
            <a:r>
              <a:rPr lang="zh-CN" altLang="en-US" sz="2000" b="1" dirty="0">
                <a:solidFill>
                  <a:schemeClr val="tx1"/>
                </a:solidFill>
                <a:ea typeface="宋体" pitchFamily="2" charset="-122"/>
              </a:rPr>
              <a:t>在分析学上已投资甚多</a:t>
            </a:r>
            <a:endParaRPr lang="en-US" altLang="zh-CN" sz="2000" b="1" dirty="0">
              <a:solidFill>
                <a:schemeClr val="tx1"/>
              </a:solidFill>
              <a:ea typeface="宋体" pitchFamily="2" charset="-122"/>
            </a:endParaRPr>
          </a:p>
        </p:txBody>
      </p:sp>
    </p:spTree>
  </p:cSld>
  <p:clrMapOvr>
    <a:masterClrMapping/>
  </p:clrMapOvr>
  <p:transition advTm="53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lIns="90000" tIns="46800" rIns="90000" bIns="46800"/>
          <a:lstStyle/>
          <a:p>
            <a:pPr eaLnBrk="1" hangingPunct="1">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zh-CN" altLang="en-US" sz="2000" b="1" dirty="0" smtClean="0">
                <a:solidFill>
                  <a:schemeClr val="tx1"/>
                </a:solidFill>
              </a:rPr>
              <a:t>高级分析提供</a:t>
            </a:r>
            <a:r>
              <a:rPr lang="zh-CN" altLang="en-US" sz="2000" b="1" dirty="0">
                <a:solidFill>
                  <a:schemeClr val="tx1"/>
                </a:solidFill>
              </a:rPr>
              <a:t>针对战略性员工</a:t>
            </a:r>
            <a:r>
              <a:rPr lang="zh-CN" altLang="en-US" sz="2000" b="1" dirty="0" smtClean="0">
                <a:solidFill>
                  <a:schemeClr val="tx1"/>
                </a:solidFill>
              </a:rPr>
              <a:t>问题的洞察力</a:t>
            </a:r>
            <a:endParaRPr lang="en-US" altLang="zh-CN" sz="2000" b="1" dirty="0" smtClean="0">
              <a:solidFill>
                <a:schemeClr val="tx1"/>
              </a:solidFill>
            </a:endParaRPr>
          </a:p>
        </p:txBody>
      </p:sp>
      <p:sp>
        <p:nvSpPr>
          <p:cNvPr id="11267" name="Oval 6"/>
          <p:cNvSpPr>
            <a:spLocks noChangeArrowheads="1"/>
          </p:cNvSpPr>
          <p:nvPr/>
        </p:nvSpPr>
        <p:spPr bwMode="auto">
          <a:xfrm>
            <a:off x="3841750" y="5157788"/>
            <a:ext cx="1525588" cy="1446212"/>
          </a:xfrm>
          <a:prstGeom prst="ellipse">
            <a:avLst/>
          </a:prstGeom>
          <a:solidFill>
            <a:srgbClr val="00609C"/>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sp>
        <p:nvSpPr>
          <p:cNvPr id="11268" name="Text Box 7"/>
          <p:cNvSpPr txBox="1">
            <a:spLocks noChangeArrowheads="1"/>
          </p:cNvSpPr>
          <p:nvPr/>
        </p:nvSpPr>
        <p:spPr bwMode="auto">
          <a:xfrm>
            <a:off x="3843338" y="5664200"/>
            <a:ext cx="1524000" cy="44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9pPr>
          </a:lstStyle>
          <a:p>
            <a:pPr eaLnBrk="1" hangingPunct="1">
              <a:lnSpc>
                <a:spcPct val="85000"/>
              </a:lnSpc>
              <a:spcBef>
                <a:spcPts val="300"/>
              </a:spcBef>
              <a:buClrTx/>
              <a:buFontTx/>
              <a:buNone/>
            </a:pPr>
            <a:r>
              <a:rPr lang="zh-CN" altLang="en-US" sz="1200" dirty="0">
                <a:solidFill>
                  <a:srgbClr val="FFFF99"/>
                </a:solidFill>
                <a:latin typeface="Arial Narrow" pitchFamily="34" charset="0"/>
                <a:ea typeface="宋体" pitchFamily="2" charset="-122"/>
              </a:rPr>
              <a:t>推荐</a:t>
            </a:r>
            <a:endParaRPr lang="en-US" altLang="zh-CN" sz="1200" dirty="0">
              <a:solidFill>
                <a:srgbClr val="FFFF99"/>
              </a:solidFill>
              <a:latin typeface="Arial Narrow" pitchFamily="34" charset="0"/>
              <a:ea typeface="宋体" pitchFamily="2" charset="-122"/>
            </a:endParaRPr>
          </a:p>
          <a:p>
            <a:pPr eaLnBrk="1" hangingPunct="1">
              <a:lnSpc>
                <a:spcPct val="85000"/>
              </a:lnSpc>
              <a:spcBef>
                <a:spcPts val="300"/>
              </a:spcBef>
              <a:buClrTx/>
              <a:buFontTx/>
              <a:buNone/>
            </a:pPr>
            <a:r>
              <a:rPr lang="zh-CN" altLang="en-US" sz="1200" dirty="0">
                <a:solidFill>
                  <a:srgbClr val="FFFF99"/>
                </a:solidFill>
                <a:latin typeface="Arial Narrow" pitchFamily="34" charset="0"/>
                <a:ea typeface="宋体" pitchFamily="2" charset="-122"/>
              </a:rPr>
              <a:t>规范性分析</a:t>
            </a:r>
            <a:endParaRPr lang="en-US" sz="1200" dirty="0">
              <a:solidFill>
                <a:srgbClr val="FFFF99"/>
              </a:solidFill>
              <a:latin typeface="Arial Narrow" pitchFamily="34" charset="0"/>
              <a:ea typeface="宋体" pitchFamily="2" charset="-122"/>
            </a:endParaRPr>
          </a:p>
        </p:txBody>
      </p:sp>
      <p:sp>
        <p:nvSpPr>
          <p:cNvPr id="11269" name="Oval 10"/>
          <p:cNvSpPr>
            <a:spLocks noChangeArrowheads="1"/>
          </p:cNvSpPr>
          <p:nvPr/>
        </p:nvSpPr>
        <p:spPr bwMode="auto">
          <a:xfrm>
            <a:off x="5716588" y="2211388"/>
            <a:ext cx="1495425" cy="1454150"/>
          </a:xfrm>
          <a:prstGeom prst="ellipse">
            <a:avLst/>
          </a:prstGeom>
          <a:solidFill>
            <a:srgbClr val="00609C"/>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sp>
        <p:nvSpPr>
          <p:cNvPr id="281611" name="Text Box 11"/>
          <p:cNvSpPr txBox="1">
            <a:spLocks noChangeArrowheads="1"/>
          </p:cNvSpPr>
          <p:nvPr/>
        </p:nvSpPr>
        <p:spPr bwMode="auto">
          <a:xfrm>
            <a:off x="7205663" y="2665413"/>
            <a:ext cx="2073275"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9pPr>
          </a:lstStyle>
          <a:p>
            <a:pPr eaLnBrk="1" hangingPunct="1">
              <a:buClrTx/>
              <a:buFontTx/>
              <a:buNone/>
            </a:pPr>
            <a:r>
              <a:rPr lang="zh-CN" altLang="en-US" sz="1100" i="1" dirty="0">
                <a:solidFill>
                  <a:srgbClr val="006666"/>
                </a:solidFill>
                <a:ea typeface="宋体" pitchFamily="2" charset="-122"/>
              </a:rPr>
              <a:t>我们今年招募了多少人？从哪里招募的？</a:t>
            </a:r>
            <a:endParaRPr lang="en-US" sz="1100" i="1" dirty="0">
              <a:solidFill>
                <a:srgbClr val="006666"/>
              </a:solidFill>
              <a:ea typeface="宋体" pitchFamily="2" charset="-122"/>
            </a:endParaRPr>
          </a:p>
        </p:txBody>
      </p:sp>
      <p:sp>
        <p:nvSpPr>
          <p:cNvPr id="281612" name="Text Box 12"/>
          <p:cNvSpPr txBox="1">
            <a:spLocks noChangeArrowheads="1"/>
          </p:cNvSpPr>
          <p:nvPr/>
        </p:nvSpPr>
        <p:spPr bwMode="auto">
          <a:xfrm>
            <a:off x="5173663" y="6007100"/>
            <a:ext cx="2649537"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9pPr>
          </a:lstStyle>
          <a:p>
            <a:pPr eaLnBrk="1" hangingPunct="1">
              <a:buClrTx/>
              <a:buFontTx/>
              <a:buNone/>
            </a:pPr>
            <a:r>
              <a:rPr lang="zh-CN" altLang="en-US" sz="1100" i="1" dirty="0">
                <a:solidFill>
                  <a:srgbClr val="006666"/>
                </a:solidFill>
                <a:ea typeface="宋体" pitchFamily="2" charset="-122"/>
              </a:rPr>
              <a:t>明年</a:t>
            </a:r>
            <a:r>
              <a:rPr lang="zh-CN" altLang="en-US" sz="1100" i="1" dirty="0" smtClean="0">
                <a:solidFill>
                  <a:srgbClr val="006666"/>
                </a:solidFill>
                <a:ea typeface="宋体" pitchFamily="2" charset="-122"/>
              </a:rPr>
              <a:t>我们应雇佣</a:t>
            </a:r>
            <a:r>
              <a:rPr lang="zh-CN" altLang="en-US" sz="1100" i="1" dirty="0">
                <a:solidFill>
                  <a:srgbClr val="006666"/>
                </a:solidFill>
                <a:ea typeface="宋体" pitchFamily="2" charset="-122"/>
              </a:rPr>
              <a:t>多少人，担当什么职务</a:t>
            </a:r>
            <a:r>
              <a:rPr lang="zh-CN" altLang="en-US" sz="1100" i="1" dirty="0" smtClean="0">
                <a:solidFill>
                  <a:srgbClr val="006666"/>
                </a:solidFill>
                <a:ea typeface="宋体" pitchFamily="2" charset="-122"/>
              </a:rPr>
              <a:t>，费用是多少？</a:t>
            </a:r>
            <a:endParaRPr lang="en-US" sz="1100" i="1" dirty="0">
              <a:solidFill>
                <a:srgbClr val="006666"/>
              </a:solidFill>
              <a:ea typeface="宋体" pitchFamily="2" charset="-122"/>
            </a:endParaRPr>
          </a:p>
        </p:txBody>
      </p:sp>
      <p:sp>
        <p:nvSpPr>
          <p:cNvPr id="11272" name="Text Box 13"/>
          <p:cNvSpPr txBox="1">
            <a:spLocks noChangeArrowheads="1"/>
          </p:cNvSpPr>
          <p:nvPr/>
        </p:nvSpPr>
        <p:spPr bwMode="auto">
          <a:xfrm>
            <a:off x="5753100" y="2589213"/>
            <a:ext cx="1458913" cy="44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9pPr>
          </a:lstStyle>
          <a:p>
            <a:pPr eaLnBrk="1" hangingPunct="1">
              <a:lnSpc>
                <a:spcPct val="85000"/>
              </a:lnSpc>
              <a:spcBef>
                <a:spcPts val="300"/>
              </a:spcBef>
              <a:buClrTx/>
              <a:buFontTx/>
              <a:buNone/>
            </a:pPr>
            <a:r>
              <a:rPr lang="zh-CN" altLang="en-US" sz="1200" dirty="0">
                <a:solidFill>
                  <a:srgbClr val="FFFF99"/>
                </a:solidFill>
                <a:latin typeface="Arial Narrow" pitchFamily="34" charset="0"/>
                <a:ea typeface="宋体" pitchFamily="2" charset="-122"/>
              </a:rPr>
              <a:t>业务绩效</a:t>
            </a:r>
            <a:endParaRPr lang="en-US" altLang="zh-CN" sz="1200" dirty="0">
              <a:solidFill>
                <a:srgbClr val="FFFF99"/>
              </a:solidFill>
              <a:latin typeface="Arial Narrow" pitchFamily="34" charset="0"/>
              <a:ea typeface="宋体" pitchFamily="2" charset="-122"/>
            </a:endParaRPr>
          </a:p>
          <a:p>
            <a:pPr eaLnBrk="1" hangingPunct="1">
              <a:lnSpc>
                <a:spcPct val="85000"/>
              </a:lnSpc>
              <a:spcBef>
                <a:spcPts val="300"/>
              </a:spcBef>
              <a:buClrTx/>
              <a:buFontTx/>
              <a:buNone/>
            </a:pPr>
            <a:r>
              <a:rPr lang="zh-CN" altLang="en-US" sz="1200" dirty="0">
                <a:solidFill>
                  <a:srgbClr val="FFFF99"/>
                </a:solidFill>
                <a:latin typeface="Arial Narrow" pitchFamily="34" charset="0"/>
                <a:ea typeface="宋体" pitchFamily="2" charset="-122"/>
              </a:rPr>
              <a:t>描述性分析</a:t>
            </a:r>
            <a:endParaRPr lang="en-US" sz="1100" dirty="0">
              <a:solidFill>
                <a:srgbClr val="00B2EF"/>
              </a:solidFill>
              <a:latin typeface="Arial Narrow" pitchFamily="34" charset="0"/>
              <a:ea typeface="宋体" pitchFamily="2" charset="-122"/>
            </a:endParaRPr>
          </a:p>
        </p:txBody>
      </p:sp>
      <p:sp>
        <p:nvSpPr>
          <p:cNvPr id="281614" name="Text Box 14"/>
          <p:cNvSpPr txBox="1">
            <a:spLocks noChangeArrowheads="1"/>
          </p:cNvSpPr>
          <p:nvPr/>
        </p:nvSpPr>
        <p:spPr bwMode="auto">
          <a:xfrm>
            <a:off x="0" y="4778375"/>
            <a:ext cx="1978025"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9pPr>
          </a:lstStyle>
          <a:p>
            <a:pPr eaLnBrk="1" hangingPunct="1">
              <a:buClrTx/>
              <a:buFontTx/>
              <a:buNone/>
            </a:pPr>
            <a:r>
              <a:rPr lang="zh-CN" altLang="en-US" sz="1100" i="1" dirty="0">
                <a:solidFill>
                  <a:srgbClr val="006666"/>
                </a:solidFill>
                <a:ea typeface="宋体" pitchFamily="2" charset="-122"/>
              </a:rPr>
              <a:t>现在员工正在</a:t>
            </a:r>
            <a:r>
              <a:rPr lang="zh-CN" altLang="en-US" sz="1100" i="1" dirty="0" smtClean="0">
                <a:solidFill>
                  <a:srgbClr val="006666"/>
                </a:solidFill>
                <a:ea typeface="宋体" pitchFamily="2" charset="-122"/>
              </a:rPr>
              <a:t>讨论的主要话题是什么？</a:t>
            </a:r>
            <a:endParaRPr lang="en-US" sz="1100" i="1" dirty="0">
              <a:solidFill>
                <a:srgbClr val="006666"/>
              </a:solidFill>
              <a:ea typeface="宋体" pitchFamily="2" charset="-122"/>
            </a:endParaRPr>
          </a:p>
        </p:txBody>
      </p:sp>
      <p:sp>
        <p:nvSpPr>
          <p:cNvPr id="281615" name="Text Box 15"/>
          <p:cNvSpPr txBox="1">
            <a:spLocks noChangeArrowheads="1"/>
          </p:cNvSpPr>
          <p:nvPr/>
        </p:nvSpPr>
        <p:spPr bwMode="auto">
          <a:xfrm>
            <a:off x="7205663" y="4700588"/>
            <a:ext cx="2074862"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9pPr>
          </a:lstStyle>
          <a:p>
            <a:pPr eaLnBrk="1" hangingPunct="1"/>
            <a:r>
              <a:rPr lang="zh-CN" altLang="en-US" sz="1100" i="1" dirty="0">
                <a:solidFill>
                  <a:srgbClr val="006666"/>
                </a:solidFill>
                <a:ea typeface="宋体" pitchFamily="2" charset="-122"/>
              </a:rPr>
              <a:t>哪一个候选人最有可能在我所雇佣的岗位上获得成功，他们可能会留下来吗？</a:t>
            </a:r>
            <a:endParaRPr lang="en-US" sz="1100" i="1" dirty="0">
              <a:solidFill>
                <a:srgbClr val="006666"/>
              </a:solidFill>
              <a:ea typeface="宋体" pitchFamily="2" charset="-122"/>
            </a:endParaRPr>
          </a:p>
        </p:txBody>
      </p:sp>
      <p:sp>
        <p:nvSpPr>
          <p:cNvPr id="11275" name="Oval 19"/>
          <p:cNvSpPr>
            <a:spLocks noChangeArrowheads="1"/>
          </p:cNvSpPr>
          <p:nvPr/>
        </p:nvSpPr>
        <p:spPr bwMode="auto">
          <a:xfrm>
            <a:off x="5724525" y="4273550"/>
            <a:ext cx="1495425" cy="1454150"/>
          </a:xfrm>
          <a:prstGeom prst="ellipse">
            <a:avLst/>
          </a:prstGeom>
          <a:solidFill>
            <a:srgbClr val="00609C"/>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sp>
        <p:nvSpPr>
          <p:cNvPr id="11276" name="Text Box 4"/>
          <p:cNvSpPr txBox="1">
            <a:spLocks noChangeArrowheads="1"/>
          </p:cNvSpPr>
          <p:nvPr/>
        </p:nvSpPr>
        <p:spPr bwMode="auto">
          <a:xfrm>
            <a:off x="5740400" y="4748213"/>
            <a:ext cx="1471613" cy="44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9pPr>
          </a:lstStyle>
          <a:p>
            <a:pPr eaLnBrk="1" hangingPunct="1">
              <a:lnSpc>
                <a:spcPct val="85000"/>
              </a:lnSpc>
              <a:spcBef>
                <a:spcPts val="300"/>
              </a:spcBef>
              <a:buClrTx/>
              <a:buFontTx/>
              <a:buNone/>
            </a:pPr>
            <a:r>
              <a:rPr lang="zh-CN" altLang="en-US" sz="1200" dirty="0" smtClean="0">
                <a:solidFill>
                  <a:srgbClr val="FFFF99"/>
                </a:solidFill>
                <a:latin typeface="Arial Narrow" pitchFamily="34" charset="0"/>
                <a:ea typeface="宋体" pitchFamily="2" charset="-122"/>
              </a:rPr>
              <a:t>洞察力</a:t>
            </a:r>
            <a:endParaRPr lang="en-US" altLang="zh-CN" sz="1200" dirty="0">
              <a:solidFill>
                <a:srgbClr val="FFFF99"/>
              </a:solidFill>
              <a:latin typeface="Arial Narrow" pitchFamily="34" charset="0"/>
              <a:ea typeface="宋体" pitchFamily="2" charset="-122"/>
            </a:endParaRPr>
          </a:p>
          <a:p>
            <a:pPr eaLnBrk="1" hangingPunct="1">
              <a:lnSpc>
                <a:spcPct val="85000"/>
              </a:lnSpc>
              <a:spcBef>
                <a:spcPts val="300"/>
              </a:spcBef>
              <a:buClrTx/>
              <a:buFontTx/>
              <a:buNone/>
            </a:pPr>
            <a:r>
              <a:rPr lang="zh-CN" altLang="en-US" sz="1200" dirty="0">
                <a:solidFill>
                  <a:srgbClr val="FFFF99"/>
                </a:solidFill>
                <a:latin typeface="Arial Narrow" pitchFamily="34" charset="0"/>
                <a:ea typeface="宋体" pitchFamily="2" charset="-122"/>
              </a:rPr>
              <a:t>预测分析</a:t>
            </a:r>
            <a:endParaRPr lang="en-US" sz="1200" dirty="0">
              <a:solidFill>
                <a:srgbClr val="FFFF99"/>
              </a:solidFill>
              <a:latin typeface="Arial Narrow" pitchFamily="34" charset="0"/>
              <a:ea typeface="宋体" pitchFamily="2" charset="-122"/>
            </a:endParaRPr>
          </a:p>
        </p:txBody>
      </p:sp>
      <p:sp>
        <p:nvSpPr>
          <p:cNvPr id="11277" name="Oval 20"/>
          <p:cNvSpPr>
            <a:spLocks noChangeArrowheads="1"/>
          </p:cNvSpPr>
          <p:nvPr/>
        </p:nvSpPr>
        <p:spPr bwMode="auto">
          <a:xfrm>
            <a:off x="2032000" y="2217738"/>
            <a:ext cx="1495425" cy="1454150"/>
          </a:xfrm>
          <a:prstGeom prst="ellipse">
            <a:avLst/>
          </a:prstGeom>
          <a:solidFill>
            <a:srgbClr val="00609C"/>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sp>
        <p:nvSpPr>
          <p:cNvPr id="11278" name="Text Box 21"/>
          <p:cNvSpPr txBox="1">
            <a:spLocks noChangeArrowheads="1"/>
          </p:cNvSpPr>
          <p:nvPr/>
        </p:nvSpPr>
        <p:spPr bwMode="auto">
          <a:xfrm>
            <a:off x="2047875" y="2624138"/>
            <a:ext cx="1471613" cy="44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9pPr>
          </a:lstStyle>
          <a:p>
            <a:pPr eaLnBrk="1" hangingPunct="1">
              <a:lnSpc>
                <a:spcPct val="85000"/>
              </a:lnSpc>
              <a:spcBef>
                <a:spcPts val="300"/>
              </a:spcBef>
              <a:buClrTx/>
              <a:buFontTx/>
              <a:buNone/>
            </a:pPr>
            <a:r>
              <a:rPr lang="zh-CN" altLang="en-US" sz="1200" dirty="0">
                <a:solidFill>
                  <a:srgbClr val="FFFF99"/>
                </a:solidFill>
                <a:latin typeface="Arial Narrow" pitchFamily="34" charset="0"/>
                <a:ea typeface="宋体" pitchFamily="2" charset="-122"/>
              </a:rPr>
              <a:t>关系挖掘</a:t>
            </a:r>
            <a:endParaRPr lang="en-US" altLang="zh-CN" sz="1200" dirty="0">
              <a:solidFill>
                <a:srgbClr val="FFFF99"/>
              </a:solidFill>
              <a:latin typeface="Arial Narrow" pitchFamily="34" charset="0"/>
              <a:ea typeface="宋体" pitchFamily="2" charset="-122"/>
            </a:endParaRPr>
          </a:p>
          <a:p>
            <a:pPr eaLnBrk="1" hangingPunct="1">
              <a:lnSpc>
                <a:spcPct val="85000"/>
              </a:lnSpc>
              <a:spcBef>
                <a:spcPts val="300"/>
              </a:spcBef>
              <a:buClrTx/>
              <a:buFontTx/>
              <a:buNone/>
            </a:pPr>
            <a:r>
              <a:rPr lang="zh-CN" altLang="en-US" sz="1200" dirty="0">
                <a:solidFill>
                  <a:srgbClr val="FFFF99"/>
                </a:solidFill>
                <a:latin typeface="Arial Narrow" pitchFamily="34" charset="0"/>
                <a:ea typeface="宋体" pitchFamily="2" charset="-122"/>
              </a:rPr>
              <a:t>实体分析</a:t>
            </a:r>
            <a:endParaRPr lang="en-US" sz="1200" dirty="0">
              <a:solidFill>
                <a:srgbClr val="FFFF99"/>
              </a:solidFill>
              <a:latin typeface="Arial Narrow" pitchFamily="34" charset="0"/>
              <a:ea typeface="宋体" pitchFamily="2" charset="-122"/>
            </a:endParaRPr>
          </a:p>
        </p:txBody>
      </p:sp>
      <p:sp>
        <p:nvSpPr>
          <p:cNvPr id="11279" name="Oval 22"/>
          <p:cNvSpPr>
            <a:spLocks noChangeArrowheads="1"/>
          </p:cNvSpPr>
          <p:nvPr/>
        </p:nvSpPr>
        <p:spPr bwMode="auto">
          <a:xfrm>
            <a:off x="2036763" y="4273550"/>
            <a:ext cx="1495425" cy="1454150"/>
          </a:xfrm>
          <a:prstGeom prst="ellipse">
            <a:avLst/>
          </a:prstGeom>
          <a:solidFill>
            <a:srgbClr val="00609C"/>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sp>
        <p:nvSpPr>
          <p:cNvPr id="11280" name="Text Box 23"/>
          <p:cNvSpPr txBox="1">
            <a:spLocks noChangeArrowheads="1"/>
          </p:cNvSpPr>
          <p:nvPr/>
        </p:nvSpPr>
        <p:spPr bwMode="auto">
          <a:xfrm>
            <a:off x="2041525" y="4757738"/>
            <a:ext cx="1471613" cy="44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9pPr>
          </a:lstStyle>
          <a:p>
            <a:pPr eaLnBrk="1" hangingPunct="1">
              <a:lnSpc>
                <a:spcPct val="85000"/>
              </a:lnSpc>
              <a:spcBef>
                <a:spcPts val="300"/>
              </a:spcBef>
              <a:buClrTx/>
              <a:buFontTx/>
              <a:buNone/>
            </a:pPr>
            <a:r>
              <a:rPr lang="zh-CN" altLang="en-US" sz="1200" dirty="0" smtClean="0">
                <a:solidFill>
                  <a:srgbClr val="FFFF99"/>
                </a:solidFill>
                <a:latin typeface="Arial Narrow" pitchFamily="34" charset="0"/>
                <a:ea typeface="宋体" pitchFamily="2" charset="-122"/>
              </a:rPr>
              <a:t>员工建言</a:t>
            </a:r>
            <a:endParaRPr lang="en-US" altLang="zh-CN" sz="1200" dirty="0" smtClean="0">
              <a:solidFill>
                <a:srgbClr val="FFFF99"/>
              </a:solidFill>
              <a:latin typeface="Arial Narrow" pitchFamily="34" charset="0"/>
              <a:ea typeface="宋体" pitchFamily="2" charset="-122"/>
            </a:endParaRPr>
          </a:p>
          <a:p>
            <a:pPr eaLnBrk="1" hangingPunct="1">
              <a:lnSpc>
                <a:spcPct val="85000"/>
              </a:lnSpc>
              <a:spcBef>
                <a:spcPts val="300"/>
              </a:spcBef>
              <a:buClrTx/>
              <a:buFontTx/>
              <a:buNone/>
            </a:pPr>
            <a:r>
              <a:rPr lang="zh-CN" altLang="en-US" sz="1200" dirty="0" smtClean="0">
                <a:solidFill>
                  <a:srgbClr val="FFFF99"/>
                </a:solidFill>
                <a:latin typeface="Arial Narrow" pitchFamily="34" charset="0"/>
                <a:ea typeface="宋体" pitchFamily="2" charset="-122"/>
              </a:rPr>
              <a:t>社会</a:t>
            </a:r>
            <a:r>
              <a:rPr lang="zh-CN" altLang="en-US" sz="1200" dirty="0">
                <a:solidFill>
                  <a:srgbClr val="FFFF99"/>
                </a:solidFill>
                <a:latin typeface="Arial Narrow" pitchFamily="34" charset="0"/>
                <a:ea typeface="宋体" pitchFamily="2" charset="-122"/>
              </a:rPr>
              <a:t>与文本分析</a:t>
            </a:r>
            <a:endParaRPr lang="en-US" sz="1200" dirty="0">
              <a:solidFill>
                <a:srgbClr val="FFFF99"/>
              </a:solidFill>
              <a:latin typeface="Arial Narrow" pitchFamily="34" charset="0"/>
              <a:ea typeface="宋体" pitchFamily="2" charset="-122"/>
            </a:endParaRPr>
          </a:p>
        </p:txBody>
      </p:sp>
      <p:sp>
        <p:nvSpPr>
          <p:cNvPr id="11281" name="Oval 24"/>
          <p:cNvSpPr>
            <a:spLocks noChangeArrowheads="1"/>
          </p:cNvSpPr>
          <p:nvPr/>
        </p:nvSpPr>
        <p:spPr bwMode="auto">
          <a:xfrm>
            <a:off x="3859213" y="1355725"/>
            <a:ext cx="1495425" cy="1454150"/>
          </a:xfrm>
          <a:prstGeom prst="ellipse">
            <a:avLst/>
          </a:prstGeom>
          <a:solidFill>
            <a:srgbClr val="00609C"/>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sp>
        <p:nvSpPr>
          <p:cNvPr id="11282" name="Text Box 9"/>
          <p:cNvSpPr txBox="1">
            <a:spLocks noChangeArrowheads="1"/>
          </p:cNvSpPr>
          <p:nvPr/>
        </p:nvSpPr>
        <p:spPr bwMode="auto">
          <a:xfrm>
            <a:off x="3863975" y="1878013"/>
            <a:ext cx="1477963" cy="44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9pPr>
          </a:lstStyle>
          <a:p>
            <a:pPr eaLnBrk="1" hangingPunct="1">
              <a:lnSpc>
                <a:spcPct val="85000"/>
              </a:lnSpc>
              <a:spcBef>
                <a:spcPts val="300"/>
              </a:spcBef>
              <a:buClrTx/>
              <a:buFontTx/>
              <a:buNone/>
            </a:pPr>
            <a:r>
              <a:rPr lang="zh-CN" altLang="en-US" sz="1200" dirty="0">
                <a:solidFill>
                  <a:srgbClr val="FFFF99"/>
                </a:solidFill>
                <a:latin typeface="Arial Narrow" pitchFamily="34" charset="0"/>
                <a:ea typeface="宋体" pitchFamily="2" charset="-122"/>
              </a:rPr>
              <a:t>学习，深入问答</a:t>
            </a:r>
            <a:endParaRPr lang="en-US" altLang="zh-CN" sz="1200" dirty="0">
              <a:solidFill>
                <a:srgbClr val="FFFF99"/>
              </a:solidFill>
              <a:latin typeface="Arial Narrow" pitchFamily="34" charset="0"/>
              <a:ea typeface="宋体" pitchFamily="2" charset="-122"/>
            </a:endParaRPr>
          </a:p>
          <a:p>
            <a:pPr eaLnBrk="1" hangingPunct="1">
              <a:lnSpc>
                <a:spcPct val="85000"/>
              </a:lnSpc>
              <a:spcBef>
                <a:spcPts val="300"/>
              </a:spcBef>
              <a:buClrTx/>
              <a:buFontTx/>
              <a:buNone/>
            </a:pPr>
            <a:r>
              <a:rPr lang="zh-CN" altLang="en-US" sz="1200" dirty="0">
                <a:solidFill>
                  <a:srgbClr val="FFFF99"/>
                </a:solidFill>
                <a:latin typeface="Arial Narrow" pitchFamily="34" charset="0"/>
                <a:ea typeface="宋体" pitchFamily="2" charset="-122"/>
              </a:rPr>
              <a:t>认知分析</a:t>
            </a:r>
            <a:endParaRPr lang="en-US" sz="1200" dirty="0">
              <a:solidFill>
                <a:srgbClr val="00B2EF"/>
              </a:solidFill>
              <a:latin typeface="Arial Narrow" pitchFamily="34" charset="0"/>
              <a:ea typeface="宋体" pitchFamily="2" charset="-122"/>
            </a:endParaRPr>
          </a:p>
        </p:txBody>
      </p:sp>
      <p:sp>
        <p:nvSpPr>
          <p:cNvPr id="11283" name="Line 32"/>
          <p:cNvSpPr>
            <a:spLocks noChangeShapeType="1"/>
          </p:cNvSpPr>
          <p:nvPr/>
        </p:nvSpPr>
        <p:spPr bwMode="auto">
          <a:xfrm flipH="1">
            <a:off x="3381375" y="3352800"/>
            <a:ext cx="2457450" cy="1228725"/>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858585">
                      <a:alpha val="74998"/>
                    </a:srgbClr>
                  </a:outerShdw>
                </a:effectLst>
              </a14:hiddenEffects>
            </a:ext>
          </a:extLst>
        </p:spPr>
        <p:txBody>
          <a:bodyPr/>
          <a:lstStyle/>
          <a:p>
            <a:pPr>
              <a:buFont typeface="Times New Roman" charset="0"/>
              <a:buNone/>
              <a:defRPr/>
            </a:pPr>
            <a:endParaRPr lang="en-US" dirty="0">
              <a:latin typeface="Arial" charset="0"/>
              <a:ea typeface="宋体" pitchFamily="2" charset="-122"/>
              <a:cs typeface="MS Gothic" charset="0"/>
            </a:endParaRPr>
          </a:p>
        </p:txBody>
      </p:sp>
      <p:sp>
        <p:nvSpPr>
          <p:cNvPr id="11284" name="Line 33"/>
          <p:cNvSpPr>
            <a:spLocks noChangeShapeType="1"/>
          </p:cNvSpPr>
          <p:nvPr/>
        </p:nvSpPr>
        <p:spPr bwMode="auto">
          <a:xfrm>
            <a:off x="3419475" y="3313113"/>
            <a:ext cx="2497138" cy="1230312"/>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858585">
                      <a:alpha val="74998"/>
                    </a:srgbClr>
                  </a:outerShdw>
                </a:effectLst>
              </a14:hiddenEffects>
            </a:ext>
          </a:extLst>
        </p:spPr>
        <p:txBody>
          <a:bodyPr/>
          <a:lstStyle/>
          <a:p>
            <a:pPr>
              <a:buFont typeface="Times New Roman" charset="0"/>
              <a:buNone/>
              <a:defRPr/>
            </a:pPr>
            <a:endParaRPr lang="en-US" dirty="0">
              <a:latin typeface="Arial" charset="0"/>
              <a:ea typeface="宋体" pitchFamily="2" charset="-122"/>
              <a:cs typeface="MS Gothic" charset="0"/>
            </a:endParaRPr>
          </a:p>
        </p:txBody>
      </p:sp>
      <p:sp>
        <p:nvSpPr>
          <p:cNvPr id="11285" name="Line 34"/>
          <p:cNvSpPr>
            <a:spLocks noChangeShapeType="1"/>
          </p:cNvSpPr>
          <p:nvPr/>
        </p:nvSpPr>
        <p:spPr bwMode="auto">
          <a:xfrm>
            <a:off x="4672013" y="2814638"/>
            <a:ext cx="0" cy="2303462"/>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858585">
                      <a:alpha val="74998"/>
                    </a:srgbClr>
                  </a:outerShdw>
                </a:effectLst>
              </a14:hiddenEffects>
            </a:ext>
          </a:extLst>
        </p:spPr>
        <p:txBody>
          <a:bodyPr/>
          <a:lstStyle/>
          <a:p>
            <a:pPr>
              <a:buFont typeface="Times New Roman" charset="0"/>
              <a:buNone/>
              <a:defRPr/>
            </a:pPr>
            <a:endParaRPr lang="en-US" dirty="0">
              <a:latin typeface="Arial" charset="0"/>
              <a:ea typeface="宋体" pitchFamily="2" charset="-122"/>
              <a:cs typeface="MS Gothic" charset="0"/>
            </a:endParaRPr>
          </a:p>
        </p:txBody>
      </p:sp>
      <p:sp>
        <p:nvSpPr>
          <p:cNvPr id="11286" name="Oval 35"/>
          <p:cNvSpPr>
            <a:spLocks noChangeArrowheads="1"/>
          </p:cNvSpPr>
          <p:nvPr/>
        </p:nvSpPr>
        <p:spPr bwMode="auto">
          <a:xfrm>
            <a:off x="3917950" y="3275013"/>
            <a:ext cx="1495425" cy="1454150"/>
          </a:xfrm>
          <a:prstGeom prst="ellipse">
            <a:avLst/>
          </a:prstGeom>
          <a:solidFill>
            <a:schemeClr val="bg1"/>
          </a:solidFill>
          <a:ln>
            <a:noFill/>
          </a:ln>
          <a:effectLst/>
          <a:extLst>
            <a:ext uri="{91240B29-F687-4F45-9708-019B960494DF}">
              <a14:hiddenLine xmlns:a14="http://schemas.microsoft.com/office/drawing/2010/main" w="2159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zh-CN" dirty="0">
              <a:ea typeface="宋体" pitchFamily="2" charset="-122"/>
            </a:endParaRPr>
          </a:p>
        </p:txBody>
      </p:sp>
      <p:sp>
        <p:nvSpPr>
          <p:cNvPr id="11287" name="Text Box 31"/>
          <p:cNvSpPr txBox="1">
            <a:spLocks noChangeArrowheads="1"/>
          </p:cNvSpPr>
          <p:nvPr/>
        </p:nvSpPr>
        <p:spPr bwMode="auto">
          <a:xfrm>
            <a:off x="3940175" y="3625850"/>
            <a:ext cx="1512888" cy="708025"/>
          </a:xfrm>
          <a:prstGeom prst="rect">
            <a:avLst/>
          </a:prstGeom>
          <a:noFill/>
          <a:ln>
            <a:noFill/>
          </a:ln>
          <a:effectLst>
            <a:prstShdw prst="shdw17" dist="17961" dir="2700000">
              <a:srgbClr val="006E99">
                <a:alpha val="74997"/>
              </a:srgbClr>
            </a:prstShdw>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CN" altLang="en-US" sz="2000" dirty="0">
                <a:ea typeface="宋体" pitchFamily="2" charset="-122"/>
              </a:rPr>
              <a:t>基于事实的决策</a:t>
            </a:r>
            <a:endParaRPr lang="en-US" altLang="zh-CN" sz="2000" dirty="0">
              <a:ea typeface="宋体" pitchFamily="2" charset="-122"/>
            </a:endParaRPr>
          </a:p>
        </p:txBody>
      </p:sp>
      <p:sp>
        <p:nvSpPr>
          <p:cNvPr id="281636" name="Text Box 36"/>
          <p:cNvSpPr txBox="1">
            <a:spLocks noChangeArrowheads="1"/>
          </p:cNvSpPr>
          <p:nvPr/>
        </p:nvSpPr>
        <p:spPr bwMode="auto">
          <a:xfrm>
            <a:off x="133350" y="2776538"/>
            <a:ext cx="1981200" cy="26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9pPr>
          </a:lstStyle>
          <a:p>
            <a:pPr eaLnBrk="1" hangingPunct="1">
              <a:buClrTx/>
              <a:buFontTx/>
              <a:buNone/>
            </a:pPr>
            <a:r>
              <a:rPr lang="zh-CN" altLang="en-US" sz="1100" i="1" dirty="0">
                <a:solidFill>
                  <a:srgbClr val="006666"/>
                </a:solidFill>
                <a:ea typeface="宋体" pitchFamily="2" charset="-122"/>
              </a:rPr>
              <a:t>这是同一个员工吗？</a:t>
            </a:r>
            <a:endParaRPr lang="en-US" sz="1100" i="1" dirty="0">
              <a:solidFill>
                <a:srgbClr val="006666"/>
              </a:solidFill>
              <a:ea typeface="宋体" pitchFamily="2" charset="-122"/>
            </a:endParaRPr>
          </a:p>
        </p:txBody>
      </p:sp>
      <p:sp>
        <p:nvSpPr>
          <p:cNvPr id="281637" name="Text Box 37"/>
          <p:cNvSpPr txBox="1">
            <a:spLocks noChangeArrowheads="1"/>
          </p:cNvSpPr>
          <p:nvPr/>
        </p:nvSpPr>
        <p:spPr bwMode="auto">
          <a:xfrm>
            <a:off x="1606550" y="1700213"/>
            <a:ext cx="2381250" cy="26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MS Gothic" pitchFamily="49" charset="-128"/>
              </a:defRPr>
            </a:lvl9pPr>
          </a:lstStyle>
          <a:p>
            <a:pPr eaLnBrk="1" hangingPunct="1">
              <a:buClrTx/>
              <a:buFontTx/>
              <a:buNone/>
            </a:pPr>
            <a:r>
              <a:rPr lang="zh-CN" altLang="en-US" sz="1100" i="1" dirty="0">
                <a:solidFill>
                  <a:srgbClr val="006666"/>
                </a:solidFill>
                <a:ea typeface="宋体" pitchFamily="2" charset="-122"/>
              </a:rPr>
              <a:t>现在我能获得什么样</a:t>
            </a:r>
            <a:r>
              <a:rPr lang="zh-CN" altLang="en-US" sz="1100" i="1" dirty="0" smtClean="0">
                <a:solidFill>
                  <a:srgbClr val="006666"/>
                </a:solidFill>
                <a:ea typeface="宋体" pitchFamily="2" charset="-122"/>
              </a:rPr>
              <a:t>的洞察力？</a:t>
            </a:r>
            <a:endParaRPr lang="en-US" sz="1100" i="1" dirty="0">
              <a:solidFill>
                <a:srgbClr val="006666"/>
              </a:solidFill>
              <a:ea typeface="宋体"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1611"/>
                                        </p:tgtEl>
                                        <p:attrNameLst>
                                          <p:attrName>style.visibility</p:attrName>
                                        </p:attrNameLst>
                                      </p:cBhvr>
                                      <p:to>
                                        <p:strVal val="visible"/>
                                      </p:to>
                                    </p:set>
                                    <p:animEffect transition="in" filter="dissolve">
                                      <p:cBhvr>
                                        <p:cTn id="7" dur="500"/>
                                        <p:tgtEl>
                                          <p:spTgt spid="281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1615"/>
                                        </p:tgtEl>
                                        <p:attrNameLst>
                                          <p:attrName>style.visibility</p:attrName>
                                        </p:attrNameLst>
                                      </p:cBhvr>
                                      <p:to>
                                        <p:strVal val="visible"/>
                                      </p:to>
                                    </p:set>
                                    <p:animEffect transition="in" filter="dissolve">
                                      <p:cBhvr>
                                        <p:cTn id="12" dur="500"/>
                                        <p:tgtEl>
                                          <p:spTgt spid="2816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1612"/>
                                        </p:tgtEl>
                                        <p:attrNameLst>
                                          <p:attrName>style.visibility</p:attrName>
                                        </p:attrNameLst>
                                      </p:cBhvr>
                                      <p:to>
                                        <p:strVal val="visible"/>
                                      </p:to>
                                    </p:set>
                                    <p:animEffect transition="in" filter="dissolve">
                                      <p:cBhvr>
                                        <p:cTn id="17" dur="500"/>
                                        <p:tgtEl>
                                          <p:spTgt spid="2816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1614"/>
                                        </p:tgtEl>
                                        <p:attrNameLst>
                                          <p:attrName>style.visibility</p:attrName>
                                        </p:attrNameLst>
                                      </p:cBhvr>
                                      <p:to>
                                        <p:strVal val="visible"/>
                                      </p:to>
                                    </p:set>
                                    <p:animEffect transition="in" filter="dissolve">
                                      <p:cBhvr>
                                        <p:cTn id="22" dur="500"/>
                                        <p:tgtEl>
                                          <p:spTgt spid="2816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1636"/>
                                        </p:tgtEl>
                                        <p:attrNameLst>
                                          <p:attrName>style.visibility</p:attrName>
                                        </p:attrNameLst>
                                      </p:cBhvr>
                                      <p:to>
                                        <p:strVal val="visible"/>
                                      </p:to>
                                    </p:set>
                                    <p:animEffect transition="in" filter="dissolve">
                                      <p:cBhvr>
                                        <p:cTn id="27" dur="500"/>
                                        <p:tgtEl>
                                          <p:spTgt spid="2816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1637"/>
                                        </p:tgtEl>
                                        <p:attrNameLst>
                                          <p:attrName>style.visibility</p:attrName>
                                        </p:attrNameLst>
                                      </p:cBhvr>
                                      <p:to>
                                        <p:strVal val="visible"/>
                                      </p:to>
                                    </p:set>
                                    <p:animEffect transition="in" filter="dissolve">
                                      <p:cBhvr>
                                        <p:cTn id="32" dur="500"/>
                                        <p:tgtEl>
                                          <p:spTgt spid="281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1" grpId="0"/>
      <p:bldP spid="281612" grpId="0"/>
      <p:bldP spid="281614" grpId="0"/>
      <p:bldP spid="281615" grpId="0"/>
      <p:bldP spid="281636" grpId="0"/>
      <p:bldP spid="2816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147" name="Group 3"/>
          <p:cNvGrpSpPr>
            <a:grpSpLocks/>
          </p:cNvGrpSpPr>
          <p:nvPr/>
        </p:nvGrpSpPr>
        <p:grpSpPr bwMode="auto">
          <a:xfrm>
            <a:off x="349250" y="1581150"/>
            <a:ext cx="4332288" cy="1333500"/>
            <a:chOff x="220" y="996"/>
            <a:chExt cx="2729" cy="839"/>
          </a:xfrm>
        </p:grpSpPr>
        <p:pic>
          <p:nvPicPr>
            <p:cNvPr id="12313" name="Picture 4"/>
            <p:cNvPicPr>
              <a:picLocks noChangeAspect="1" noChangeArrowheads="1"/>
            </p:cNvPicPr>
            <p:nvPr/>
          </p:nvPicPr>
          <p:blipFill>
            <a:blip r:embed="rId3"/>
            <a:srcRect/>
            <a:stretch>
              <a:fillRect/>
            </a:stretch>
          </p:blipFill>
          <p:spPr bwMode="auto">
            <a:xfrm>
              <a:off x="220" y="996"/>
              <a:ext cx="894" cy="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314" name="Text Box 5"/>
            <p:cNvSpPr txBox="1">
              <a:spLocks noChangeArrowheads="1"/>
            </p:cNvSpPr>
            <p:nvPr/>
          </p:nvSpPr>
          <p:spPr bwMode="auto">
            <a:xfrm>
              <a:off x="1078" y="1086"/>
              <a:ext cx="1871"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90000"/>
                </a:lnSpc>
                <a:buClrTx/>
                <a:buSzTx/>
                <a:buFontTx/>
                <a:buNone/>
                <a:defRPr/>
              </a:pPr>
              <a:r>
                <a:rPr lang="zh-CN" altLang="en-US" sz="2000" b="1" baseline="-25000" dirty="0">
                  <a:latin typeface="Arial" charset="0"/>
                  <a:ea typeface="宋体" pitchFamily="2" charset="-122"/>
                </a:rPr>
                <a:t>技术</a:t>
              </a:r>
              <a:r>
                <a:rPr lang="zh-CN" altLang="en-US" sz="2000" baseline="-25000" dirty="0">
                  <a:latin typeface="Arial" charset="0"/>
                  <a:ea typeface="宋体" pitchFamily="2" charset="-122"/>
                </a:rPr>
                <a:t>已经影响了人们交流和联系的</a:t>
              </a:r>
              <a:r>
                <a:rPr lang="zh-CN" altLang="en-US" sz="2000" b="1" baseline="-25000" dirty="0">
                  <a:latin typeface="Arial" charset="0"/>
                  <a:ea typeface="宋体" pitchFamily="2" charset="-122"/>
                </a:rPr>
                <a:t>方式</a:t>
              </a:r>
              <a:r>
                <a:rPr lang="zh-CN" altLang="en-US" sz="2000" baseline="-25000" dirty="0">
                  <a:latin typeface="Arial" charset="0"/>
                  <a:ea typeface="宋体" pitchFamily="2" charset="-122"/>
                </a:rPr>
                <a:t>和</a:t>
              </a:r>
              <a:r>
                <a:rPr lang="zh-CN" altLang="en-US" sz="2000" b="1" baseline="-25000" dirty="0">
                  <a:latin typeface="Arial" charset="0"/>
                  <a:ea typeface="宋体" pitchFamily="2" charset="-122"/>
                </a:rPr>
                <a:t>速度</a:t>
              </a:r>
              <a:endParaRPr lang="en-US" sz="2000" b="1" baseline="-25000" dirty="0">
                <a:latin typeface="Arial" charset="0"/>
                <a:ea typeface="宋体" pitchFamily="2" charset="-122"/>
              </a:endParaRPr>
            </a:p>
          </p:txBody>
        </p:sp>
      </p:grpSp>
      <p:grpSp>
        <p:nvGrpSpPr>
          <p:cNvPr id="262150" name="Group 6"/>
          <p:cNvGrpSpPr>
            <a:grpSpLocks/>
          </p:cNvGrpSpPr>
          <p:nvPr/>
        </p:nvGrpSpPr>
        <p:grpSpPr bwMode="auto">
          <a:xfrm>
            <a:off x="339725" y="4178300"/>
            <a:ext cx="3830638" cy="1414463"/>
            <a:chOff x="214" y="2632"/>
            <a:chExt cx="2413" cy="891"/>
          </a:xfrm>
        </p:grpSpPr>
        <p:pic>
          <p:nvPicPr>
            <p:cNvPr id="12311" name="Picture 7"/>
            <p:cNvPicPr>
              <a:picLocks noChangeAspect="1" noChangeArrowheads="1"/>
            </p:cNvPicPr>
            <p:nvPr/>
          </p:nvPicPr>
          <p:blipFill>
            <a:blip r:embed="rId4"/>
            <a:srcRect/>
            <a:stretch>
              <a:fillRect/>
            </a:stretch>
          </p:blipFill>
          <p:spPr bwMode="auto">
            <a:xfrm>
              <a:off x="214" y="2632"/>
              <a:ext cx="942" cy="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312" name="Text Box 8"/>
            <p:cNvSpPr txBox="1">
              <a:spLocks noChangeArrowheads="1"/>
            </p:cNvSpPr>
            <p:nvPr/>
          </p:nvSpPr>
          <p:spPr bwMode="auto">
            <a:xfrm>
              <a:off x="1078" y="2721"/>
              <a:ext cx="154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90000"/>
                </a:lnSpc>
                <a:buClrTx/>
                <a:buSzTx/>
                <a:buFontTx/>
                <a:buNone/>
                <a:defRPr/>
              </a:pPr>
              <a:r>
                <a:rPr lang="zh-CN" altLang="en-US" sz="2000" b="1" baseline="-25000" dirty="0" smtClean="0">
                  <a:latin typeface="Arial" charset="0"/>
                  <a:ea typeface="宋体" pitchFamily="2" charset="-122"/>
                </a:rPr>
                <a:t>有关人类行为的见解</a:t>
              </a:r>
              <a:r>
                <a:rPr lang="zh-CN" altLang="en-US" sz="2000" baseline="-25000" dirty="0" smtClean="0">
                  <a:latin typeface="Arial" charset="0"/>
                  <a:ea typeface="宋体" pitchFamily="2" charset="-122"/>
                </a:rPr>
                <a:t>比</a:t>
              </a:r>
              <a:r>
                <a:rPr lang="zh-CN" altLang="en-US" sz="2000" baseline="-25000" dirty="0">
                  <a:latin typeface="Arial" charset="0"/>
                  <a:ea typeface="宋体" pitchFamily="2" charset="-122"/>
                </a:rPr>
                <a:t>以往任何时候都要多</a:t>
              </a:r>
              <a:endParaRPr lang="en-US" sz="2000" baseline="-25000" dirty="0">
                <a:latin typeface="Arial" charset="0"/>
                <a:ea typeface="宋体" pitchFamily="2" charset="-122"/>
              </a:endParaRPr>
            </a:p>
          </p:txBody>
        </p:sp>
      </p:grpSp>
      <p:grpSp>
        <p:nvGrpSpPr>
          <p:cNvPr id="262153" name="Group 9"/>
          <p:cNvGrpSpPr>
            <a:grpSpLocks/>
          </p:cNvGrpSpPr>
          <p:nvPr/>
        </p:nvGrpSpPr>
        <p:grpSpPr bwMode="auto">
          <a:xfrm>
            <a:off x="4730750" y="4159250"/>
            <a:ext cx="4171950" cy="1331913"/>
            <a:chOff x="2980" y="2620"/>
            <a:chExt cx="2628" cy="839"/>
          </a:xfrm>
        </p:grpSpPr>
        <p:sp>
          <p:nvSpPr>
            <p:cNvPr id="12301" name="Text Box 10"/>
            <p:cNvSpPr txBox="1">
              <a:spLocks noChangeArrowheads="1"/>
            </p:cNvSpPr>
            <p:nvPr/>
          </p:nvSpPr>
          <p:spPr bwMode="auto">
            <a:xfrm>
              <a:off x="3816" y="2721"/>
              <a:ext cx="179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90000"/>
                </a:lnSpc>
                <a:buClrTx/>
                <a:buSzTx/>
                <a:buFontTx/>
                <a:buNone/>
                <a:defRPr/>
              </a:pPr>
              <a:r>
                <a:rPr lang="zh-CN" altLang="en-US" sz="2000" b="1" baseline="-25000" dirty="0">
                  <a:latin typeface="Arial" charset="0"/>
                  <a:ea typeface="宋体" pitchFamily="2" charset="-122"/>
                </a:rPr>
                <a:t>云计算</a:t>
              </a:r>
              <a:r>
                <a:rPr lang="en-US" sz="2000" b="1" baseline="-25000" dirty="0">
                  <a:latin typeface="Arial" charset="0"/>
                  <a:ea typeface="宋体" pitchFamily="2" charset="-122"/>
                </a:rPr>
                <a:t> </a:t>
              </a:r>
              <a:r>
                <a:rPr lang="zh-CN" altLang="en-US" sz="2000" baseline="-25000" dirty="0">
                  <a:latin typeface="Arial" charset="0"/>
                  <a:ea typeface="宋体" pitchFamily="2" charset="-122"/>
                </a:rPr>
                <a:t>为商业提供了新的解决方案</a:t>
              </a:r>
              <a:endParaRPr lang="en-US" sz="2000" baseline="-25000" dirty="0">
                <a:latin typeface="Arial" charset="0"/>
                <a:ea typeface="宋体" pitchFamily="2" charset="-122"/>
              </a:endParaRPr>
            </a:p>
          </p:txBody>
        </p:sp>
        <p:grpSp>
          <p:nvGrpSpPr>
            <p:cNvPr id="12302" name="Group 11"/>
            <p:cNvGrpSpPr>
              <a:grpSpLocks/>
            </p:cNvGrpSpPr>
            <p:nvPr/>
          </p:nvGrpSpPr>
          <p:grpSpPr bwMode="auto">
            <a:xfrm>
              <a:off x="2980" y="2620"/>
              <a:ext cx="894" cy="839"/>
              <a:chOff x="2975" y="610"/>
              <a:chExt cx="894" cy="768"/>
            </a:xfrm>
          </p:grpSpPr>
          <p:grpSp>
            <p:nvGrpSpPr>
              <p:cNvPr id="12303" name="Group 12"/>
              <p:cNvGrpSpPr>
                <a:grpSpLocks/>
              </p:cNvGrpSpPr>
              <p:nvPr/>
            </p:nvGrpSpPr>
            <p:grpSpPr bwMode="auto">
              <a:xfrm>
                <a:off x="2975" y="610"/>
                <a:ext cx="894" cy="768"/>
                <a:chOff x="2975" y="610"/>
                <a:chExt cx="894" cy="768"/>
              </a:xfrm>
            </p:grpSpPr>
            <p:pic>
              <p:nvPicPr>
                <p:cNvPr id="12309" name="Picture 13"/>
                <p:cNvPicPr>
                  <a:picLocks noChangeAspect="1" noChangeArrowheads="1"/>
                </p:cNvPicPr>
                <p:nvPr/>
              </p:nvPicPr>
              <p:blipFill>
                <a:blip r:embed="rId3"/>
                <a:srcRect/>
                <a:stretch>
                  <a:fillRect/>
                </a:stretch>
              </p:blipFill>
              <p:spPr bwMode="auto">
                <a:xfrm>
                  <a:off x="2975" y="610"/>
                  <a:ext cx="894"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310" name="Oval 14"/>
                <p:cNvSpPr>
                  <a:spLocks noChangeArrowheads="1"/>
                </p:cNvSpPr>
                <p:nvPr/>
              </p:nvSpPr>
              <p:spPr bwMode="auto">
                <a:xfrm>
                  <a:off x="3129" y="746"/>
                  <a:ext cx="577" cy="50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tLang="zh-CN" dirty="0">
                    <a:ea typeface="宋体" pitchFamily="2" charset="-122"/>
                  </a:endParaRPr>
                </a:p>
              </p:txBody>
            </p:sp>
          </p:grpSp>
          <p:grpSp>
            <p:nvGrpSpPr>
              <p:cNvPr id="12304" name="Group 15"/>
              <p:cNvGrpSpPr>
                <a:grpSpLocks/>
              </p:cNvGrpSpPr>
              <p:nvPr/>
            </p:nvGrpSpPr>
            <p:grpSpPr bwMode="auto">
              <a:xfrm>
                <a:off x="3074" y="781"/>
                <a:ext cx="682" cy="375"/>
                <a:chOff x="3130" y="1402"/>
                <a:chExt cx="682" cy="375"/>
              </a:xfrm>
            </p:grpSpPr>
            <p:grpSp>
              <p:nvGrpSpPr>
                <p:cNvPr id="7" name="Group 49"/>
                <p:cNvGrpSpPr/>
                <p:nvPr/>
              </p:nvGrpSpPr>
              <p:grpSpPr bwMode="auto">
                <a:xfrm>
                  <a:off x="3213" y="1461"/>
                  <a:ext cx="523" cy="247"/>
                  <a:chOff x="4683125" y="3757615"/>
                  <a:chExt cx="1466850" cy="735010"/>
                </a:xfrm>
                <a:solidFill>
                  <a:schemeClr val="accent2">
                    <a:lumMod val="20000"/>
                    <a:lumOff val="80000"/>
                  </a:schemeClr>
                </a:solidFill>
                <a:scene3d>
                  <a:camera prst="orthographicFront">
                    <a:rot lat="0" lon="0" rev="0"/>
                  </a:camera>
                  <a:lightRig rig="soft" dir="t">
                    <a:rot lat="0" lon="0" rev="0"/>
                  </a:lightRig>
                </a:scene3d>
              </p:grpSpPr>
              <p:sp>
                <p:nvSpPr>
                  <p:cNvPr id="21" name="Rounded Rectangle 20"/>
                  <p:cNvSpPr/>
                  <p:nvPr/>
                </p:nvSpPr>
                <p:spPr bwMode="auto">
                  <a:xfrm>
                    <a:off x="4683125" y="4003675"/>
                    <a:ext cx="1466850" cy="488950"/>
                  </a:xfrm>
                  <a:prstGeom prst="roundRect">
                    <a:avLst>
                      <a:gd name="adj" fmla="val 50000"/>
                    </a:avLst>
                  </a:prstGeom>
                  <a:solidFill>
                    <a:srgbClr val="0070C0"/>
                  </a:solidFill>
                  <a:ln w="28575" cap="flat" cmpd="sng" algn="ctr">
                    <a:noFill/>
                    <a:prstDash val="solid"/>
                    <a:round/>
                    <a:headEnd type="none" w="med" len="med"/>
                    <a:tailEnd type="none" w="med" len="med"/>
                  </a:ln>
                  <a:effectLst>
                    <a:outerShdw blurRad="107950" dist="12700" dir="5400000" algn="ctr">
                      <a:srgbClr val="000000"/>
                    </a:outerShdw>
                  </a:effectLst>
                  <a:sp3d contourW="44450" prstMaterial="matte">
                    <a:bevelT w="63500" h="63500" prst="artDeco"/>
                    <a:contourClr>
                      <a:srgbClr val="FFFFFF"/>
                    </a:contourClr>
                  </a:sp3d>
                </p:spPr>
                <p:txBody>
                  <a:bodyPr/>
                  <a:lstStyle/>
                  <a:p>
                    <a:pPr algn="l" hangingPunct="0">
                      <a:lnSpc>
                        <a:spcPct val="93000"/>
                      </a:lnSpc>
                      <a:defRPr/>
                    </a:pPr>
                    <a:endParaRPr lang="en-US" dirty="0">
                      <a:solidFill>
                        <a:schemeClr val="bg1"/>
                      </a:solidFill>
                      <a:ea typeface="宋体" pitchFamily="2" charset="-122"/>
                    </a:endParaRPr>
                  </a:p>
                </p:txBody>
              </p:sp>
              <p:sp>
                <p:nvSpPr>
                  <p:cNvPr id="22" name="Oval 21"/>
                  <p:cNvSpPr/>
                  <p:nvPr/>
                </p:nvSpPr>
                <p:spPr bwMode="auto">
                  <a:xfrm>
                    <a:off x="4947444" y="3757615"/>
                    <a:ext cx="666750" cy="533400"/>
                  </a:xfrm>
                  <a:prstGeom prst="ellipse">
                    <a:avLst/>
                  </a:prstGeom>
                  <a:solidFill>
                    <a:srgbClr val="0070C0"/>
                  </a:solidFill>
                  <a:ln w="28575" cap="flat" cmpd="sng" algn="ctr">
                    <a:noFill/>
                    <a:prstDash val="solid"/>
                    <a:round/>
                    <a:headEnd type="none" w="med" len="med"/>
                    <a:tailEnd type="none" w="med" len="med"/>
                  </a:ln>
                  <a:effectLst>
                    <a:outerShdw blurRad="107950" dist="12700" dir="5400000" algn="ctr">
                      <a:srgbClr val="000000"/>
                    </a:outerShdw>
                  </a:effectLst>
                  <a:sp3d contourW="44450" prstMaterial="matte">
                    <a:bevelT w="63500" h="63500" prst="artDeco"/>
                    <a:contourClr>
                      <a:srgbClr val="FFFFFF"/>
                    </a:contourClr>
                  </a:sp3d>
                </p:spPr>
                <p:txBody>
                  <a:bodyPr/>
                  <a:lstStyle/>
                  <a:p>
                    <a:pPr algn="l" hangingPunct="0">
                      <a:lnSpc>
                        <a:spcPct val="93000"/>
                      </a:lnSpc>
                      <a:defRPr/>
                    </a:pPr>
                    <a:endParaRPr lang="en-US" dirty="0">
                      <a:solidFill>
                        <a:schemeClr val="bg1"/>
                      </a:solidFill>
                      <a:ea typeface="宋体" pitchFamily="2" charset="-122"/>
                    </a:endParaRPr>
                  </a:p>
                </p:txBody>
              </p:sp>
              <p:sp>
                <p:nvSpPr>
                  <p:cNvPr id="23" name="Oval 22"/>
                  <p:cNvSpPr/>
                  <p:nvPr/>
                </p:nvSpPr>
                <p:spPr bwMode="auto">
                  <a:xfrm>
                    <a:off x="5441156" y="3830637"/>
                    <a:ext cx="488950" cy="385764"/>
                  </a:xfrm>
                  <a:prstGeom prst="ellipse">
                    <a:avLst/>
                  </a:prstGeom>
                  <a:solidFill>
                    <a:srgbClr val="0070C0"/>
                  </a:solidFill>
                  <a:ln w="28575" cap="flat" cmpd="sng" algn="ctr">
                    <a:noFill/>
                    <a:prstDash val="solid"/>
                    <a:round/>
                    <a:headEnd type="none" w="med" len="med"/>
                    <a:tailEnd type="none" w="med" len="med"/>
                  </a:ln>
                  <a:effectLst>
                    <a:outerShdw blurRad="107950" dist="12700" dir="5400000" algn="ctr">
                      <a:srgbClr val="000000"/>
                    </a:outerShdw>
                  </a:effectLst>
                  <a:sp3d contourW="44450" prstMaterial="matte">
                    <a:bevelT w="63500" h="63500" prst="artDeco"/>
                    <a:contourClr>
                      <a:srgbClr val="FFFFFF"/>
                    </a:contourClr>
                  </a:sp3d>
                </p:spPr>
                <p:txBody>
                  <a:bodyPr/>
                  <a:lstStyle/>
                  <a:p>
                    <a:pPr algn="l" hangingPunct="0">
                      <a:lnSpc>
                        <a:spcPct val="93000"/>
                      </a:lnSpc>
                      <a:defRPr/>
                    </a:pPr>
                    <a:endParaRPr lang="en-US" dirty="0">
                      <a:solidFill>
                        <a:schemeClr val="bg1"/>
                      </a:solidFill>
                      <a:ea typeface="宋体" pitchFamily="2" charset="-122"/>
                    </a:endParaRPr>
                  </a:p>
                </p:txBody>
              </p:sp>
            </p:grpSp>
            <p:sp>
              <p:nvSpPr>
                <p:cNvPr id="12306" name="Rounded Rectangle 17"/>
                <p:cNvSpPr>
                  <a:spLocks noChangeArrowheads="1"/>
                </p:cNvSpPr>
                <p:nvPr/>
              </p:nvSpPr>
              <p:spPr bwMode="auto">
                <a:xfrm>
                  <a:off x="3213" y="1545"/>
                  <a:ext cx="523" cy="164"/>
                </a:xfrm>
                <a:prstGeom prst="roundRect">
                  <a:avLst>
                    <a:gd name="adj" fmla="val 50000"/>
                  </a:avLst>
                </a:prstGeom>
                <a:solidFill>
                  <a:srgbClr val="00B3EF"/>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algn="l" hangingPunct="0">
                    <a:lnSpc>
                      <a:spcPct val="93000"/>
                    </a:lnSpc>
                  </a:pPr>
                  <a:endParaRPr lang="en-US" altLang="zh-CN" dirty="0">
                    <a:solidFill>
                      <a:schemeClr val="bg1"/>
                    </a:solidFill>
                    <a:ea typeface="宋体" pitchFamily="2" charset="-122"/>
                  </a:endParaRPr>
                </a:p>
              </p:txBody>
            </p:sp>
            <p:sp>
              <p:nvSpPr>
                <p:cNvPr id="12307" name="Oval 18"/>
                <p:cNvSpPr>
                  <a:spLocks noChangeArrowheads="1"/>
                </p:cNvSpPr>
                <p:nvPr/>
              </p:nvSpPr>
              <p:spPr bwMode="auto">
                <a:xfrm>
                  <a:off x="3307" y="1463"/>
                  <a:ext cx="238" cy="178"/>
                </a:xfrm>
                <a:prstGeom prst="ellipse">
                  <a:avLst/>
                </a:prstGeom>
                <a:solidFill>
                  <a:srgbClr val="00B3EF"/>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algn="l" hangingPunct="0">
                    <a:lnSpc>
                      <a:spcPct val="93000"/>
                    </a:lnSpc>
                  </a:pPr>
                  <a:endParaRPr lang="en-US" altLang="zh-CN" dirty="0">
                    <a:solidFill>
                      <a:schemeClr val="bg1"/>
                    </a:solidFill>
                    <a:ea typeface="宋体" pitchFamily="2" charset="-122"/>
                  </a:endParaRPr>
                </a:p>
              </p:txBody>
            </p:sp>
            <p:sp>
              <p:nvSpPr>
                <p:cNvPr id="12308" name="Oval 19"/>
                <p:cNvSpPr>
                  <a:spLocks noChangeArrowheads="1"/>
                </p:cNvSpPr>
                <p:nvPr/>
              </p:nvSpPr>
              <p:spPr bwMode="auto">
                <a:xfrm>
                  <a:off x="3483" y="1487"/>
                  <a:ext cx="174" cy="129"/>
                </a:xfrm>
                <a:prstGeom prst="ellipse">
                  <a:avLst/>
                </a:prstGeom>
                <a:solidFill>
                  <a:srgbClr val="00B3EF"/>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algn="l" hangingPunct="0">
                    <a:lnSpc>
                      <a:spcPct val="93000"/>
                    </a:lnSpc>
                  </a:pPr>
                  <a:endParaRPr lang="en-US" altLang="zh-CN" dirty="0">
                    <a:solidFill>
                      <a:schemeClr val="bg1"/>
                    </a:solidFill>
                    <a:ea typeface="宋体" pitchFamily="2" charset="-122"/>
                  </a:endParaRPr>
                </a:p>
              </p:txBody>
            </p:sp>
          </p:grpSp>
        </p:grpSp>
      </p:grpSp>
      <p:grpSp>
        <p:nvGrpSpPr>
          <p:cNvPr id="262164" name="Group 20"/>
          <p:cNvGrpSpPr>
            <a:grpSpLocks/>
          </p:cNvGrpSpPr>
          <p:nvPr/>
        </p:nvGrpSpPr>
        <p:grpSpPr bwMode="auto">
          <a:xfrm>
            <a:off x="4811713" y="1581150"/>
            <a:ext cx="4129087" cy="1333500"/>
            <a:chOff x="3031" y="996"/>
            <a:chExt cx="2601" cy="839"/>
          </a:xfrm>
        </p:grpSpPr>
        <p:pic>
          <p:nvPicPr>
            <p:cNvPr id="12299" name="Picture 21"/>
            <p:cNvPicPr>
              <a:picLocks noChangeAspect="1" noChangeArrowheads="1"/>
            </p:cNvPicPr>
            <p:nvPr/>
          </p:nvPicPr>
          <p:blipFill>
            <a:blip r:embed="rId5"/>
            <a:srcRect/>
            <a:stretch>
              <a:fillRect/>
            </a:stretch>
          </p:blipFill>
          <p:spPr bwMode="auto">
            <a:xfrm>
              <a:off x="3031" y="996"/>
              <a:ext cx="840" cy="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300" name="Rectangle 22"/>
            <p:cNvSpPr>
              <a:spLocks noChangeArrowheads="1"/>
            </p:cNvSpPr>
            <p:nvPr/>
          </p:nvSpPr>
          <p:spPr bwMode="auto">
            <a:xfrm>
              <a:off x="3816" y="1086"/>
              <a:ext cx="1816"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90000"/>
                </a:lnSpc>
                <a:buClrTx/>
                <a:buSzTx/>
                <a:buFontTx/>
                <a:buNone/>
              </a:pPr>
              <a:r>
                <a:rPr lang="zh-CN" altLang="en-US" sz="2000" b="1" baseline="-25000" dirty="0">
                  <a:solidFill>
                    <a:schemeClr val="tx1"/>
                  </a:solidFill>
                  <a:ea typeface="宋体" pitchFamily="2" charset="-122"/>
                </a:rPr>
                <a:t>大数据有助于</a:t>
              </a:r>
              <a:r>
                <a:rPr lang="zh-CN" altLang="en-US" sz="2000" baseline="-25000" dirty="0">
                  <a:solidFill>
                    <a:schemeClr val="tx1"/>
                  </a:solidFill>
                  <a:ea typeface="宋体" pitchFamily="2" charset="-122"/>
                </a:rPr>
                <a:t>深入分析人类行为、趋向性，并可助于预测其行为</a:t>
              </a:r>
              <a:endParaRPr lang="en-US" sz="2000" baseline="-25000" dirty="0">
                <a:solidFill>
                  <a:schemeClr val="tx1"/>
                </a:solidFill>
                <a:ea typeface="宋体" pitchFamily="2" charset="-122"/>
              </a:endParaRPr>
            </a:p>
          </p:txBody>
        </p:sp>
      </p:grpSp>
      <p:sp>
        <p:nvSpPr>
          <p:cNvPr id="262167" name="Text Box 23"/>
          <p:cNvSpPr txBox="1">
            <a:spLocks noChangeArrowheads="1"/>
          </p:cNvSpPr>
          <p:nvPr/>
        </p:nvSpPr>
        <p:spPr bwMode="auto">
          <a:xfrm>
            <a:off x="6057900" y="2584450"/>
            <a:ext cx="1384300"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115000"/>
              </a:lnSpc>
              <a:spcBef>
                <a:spcPct val="10000"/>
              </a:spcBef>
              <a:buClrTx/>
              <a:buSzTx/>
              <a:buFontTx/>
              <a:buNone/>
              <a:defRPr/>
            </a:pPr>
            <a:r>
              <a:rPr lang="en-US" sz="3600" b="1" baseline="-25000" dirty="0">
                <a:solidFill>
                  <a:schemeClr val="folHlink"/>
                </a:solidFill>
                <a:latin typeface="Arial" charset="0"/>
                <a:ea typeface="宋体" pitchFamily="2" charset="-122"/>
              </a:rPr>
              <a:t>25</a:t>
            </a:r>
            <a:r>
              <a:rPr lang="zh-CN" altLang="en-US" sz="3600" b="1" baseline="-25000" dirty="0">
                <a:solidFill>
                  <a:schemeClr val="folHlink"/>
                </a:solidFill>
                <a:latin typeface="Arial" charset="0"/>
                <a:ea typeface="宋体" pitchFamily="2" charset="-122"/>
              </a:rPr>
              <a:t>亿</a:t>
            </a:r>
            <a:r>
              <a:rPr lang="en-US" sz="3600" b="1" baseline="-25000" dirty="0">
                <a:solidFill>
                  <a:schemeClr val="folHlink"/>
                </a:solidFill>
                <a:latin typeface="Arial" charset="0"/>
                <a:ea typeface="宋体" pitchFamily="2" charset="-122"/>
              </a:rPr>
              <a:t> GB</a:t>
            </a:r>
          </a:p>
          <a:p>
            <a:pPr algn="l">
              <a:lnSpc>
                <a:spcPct val="115000"/>
              </a:lnSpc>
              <a:spcBef>
                <a:spcPct val="10000"/>
              </a:spcBef>
              <a:buClrTx/>
              <a:buSzTx/>
              <a:buFontTx/>
              <a:buNone/>
              <a:defRPr/>
            </a:pPr>
            <a:r>
              <a:rPr lang="zh-CN" altLang="en-US" sz="1600" b="1" baseline="-25000" dirty="0">
                <a:solidFill>
                  <a:schemeClr val="folHlink"/>
                </a:solidFill>
                <a:latin typeface="Arial" charset="0"/>
                <a:ea typeface="宋体" pitchFamily="2" charset="-122"/>
              </a:rPr>
              <a:t>每天创造的数据量</a:t>
            </a:r>
            <a:endParaRPr lang="en-US" sz="1600" b="1" baseline="-25000" dirty="0">
              <a:solidFill>
                <a:schemeClr val="folHlink"/>
              </a:solidFill>
              <a:latin typeface="Arial" charset="0"/>
              <a:ea typeface="宋体" pitchFamily="2" charset="-122"/>
            </a:endParaRPr>
          </a:p>
        </p:txBody>
      </p:sp>
      <p:sp>
        <p:nvSpPr>
          <p:cNvPr id="262168" name="Text Box 24"/>
          <p:cNvSpPr txBox="1">
            <a:spLocks noChangeArrowheads="1"/>
          </p:cNvSpPr>
          <p:nvPr/>
        </p:nvSpPr>
        <p:spPr bwMode="auto">
          <a:xfrm>
            <a:off x="1768475" y="2584450"/>
            <a:ext cx="1838965" cy="72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115000"/>
              </a:lnSpc>
              <a:spcBef>
                <a:spcPct val="10000"/>
              </a:spcBef>
              <a:buClrTx/>
              <a:buSzTx/>
              <a:buFontTx/>
              <a:buNone/>
              <a:defRPr/>
            </a:pPr>
            <a:r>
              <a:rPr lang="en-US" sz="3600" b="1" baseline="-25000" dirty="0">
                <a:solidFill>
                  <a:schemeClr val="folHlink"/>
                </a:solidFill>
                <a:latin typeface="Arial" charset="0"/>
                <a:ea typeface="宋体" pitchFamily="2" charset="-122"/>
              </a:rPr>
              <a:t>30</a:t>
            </a:r>
            <a:r>
              <a:rPr lang="zh-CN" altLang="en-US" sz="3600" b="1" baseline="-25000" dirty="0">
                <a:solidFill>
                  <a:schemeClr val="folHlink"/>
                </a:solidFill>
                <a:latin typeface="Arial" charset="0"/>
                <a:ea typeface="宋体" pitchFamily="2" charset="-122"/>
              </a:rPr>
              <a:t>亿</a:t>
            </a:r>
            <a:endParaRPr lang="en-US" sz="3600" b="1" baseline="-25000" dirty="0">
              <a:solidFill>
                <a:schemeClr val="folHlink"/>
              </a:solidFill>
              <a:latin typeface="Arial" charset="0"/>
              <a:ea typeface="宋体" pitchFamily="2" charset="-122"/>
            </a:endParaRPr>
          </a:p>
          <a:p>
            <a:pPr algn="l">
              <a:lnSpc>
                <a:spcPct val="115000"/>
              </a:lnSpc>
              <a:spcBef>
                <a:spcPct val="10000"/>
              </a:spcBef>
              <a:buClrTx/>
              <a:buSzTx/>
              <a:buFontTx/>
              <a:buNone/>
              <a:defRPr/>
            </a:pPr>
            <a:r>
              <a:rPr lang="zh-CN" altLang="en-US" sz="1600" b="1" baseline="-25000" dirty="0">
                <a:solidFill>
                  <a:schemeClr val="folHlink"/>
                </a:solidFill>
                <a:latin typeface="Arial" charset="0"/>
                <a:ea typeface="宋体" pitchFamily="2" charset="-122"/>
              </a:rPr>
              <a:t>每天所创造的的</a:t>
            </a:r>
            <a:r>
              <a:rPr lang="zh-CN" altLang="en-US" sz="1600" b="1" baseline="-25000" dirty="0" smtClean="0">
                <a:solidFill>
                  <a:schemeClr val="folHlink"/>
                </a:solidFill>
                <a:latin typeface="Arial" charset="0"/>
                <a:ea typeface="宋体" pitchFamily="2" charset="-122"/>
              </a:rPr>
              <a:t>表情和言辞</a:t>
            </a:r>
            <a:endParaRPr lang="en-US" sz="1600" b="1" baseline="-25000" dirty="0">
              <a:solidFill>
                <a:schemeClr val="folHlink"/>
              </a:solidFill>
              <a:latin typeface="Arial" charset="0"/>
              <a:ea typeface="宋体" pitchFamily="2" charset="-122"/>
            </a:endParaRPr>
          </a:p>
        </p:txBody>
      </p:sp>
      <p:sp>
        <p:nvSpPr>
          <p:cNvPr id="262169" name="Text Box 25"/>
          <p:cNvSpPr txBox="1">
            <a:spLocks noChangeArrowheads="1"/>
          </p:cNvSpPr>
          <p:nvPr/>
        </p:nvSpPr>
        <p:spPr bwMode="auto">
          <a:xfrm>
            <a:off x="6057900" y="5013325"/>
            <a:ext cx="2408238" cy="72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115000"/>
              </a:lnSpc>
              <a:spcBef>
                <a:spcPct val="10000"/>
              </a:spcBef>
              <a:buClrTx/>
              <a:buSzTx/>
              <a:buFontTx/>
              <a:buNone/>
              <a:defRPr/>
            </a:pPr>
            <a:r>
              <a:rPr lang="en-US" altLang="zh-CN" sz="3600" b="1" baseline="-25000" dirty="0" smtClean="0">
                <a:solidFill>
                  <a:schemeClr val="folHlink"/>
                </a:solidFill>
                <a:ea typeface="宋体" pitchFamily="2" charset="-122"/>
              </a:rPr>
              <a:t>5.5</a:t>
            </a:r>
            <a:r>
              <a:rPr lang="zh-CN" altLang="en-US" sz="3600" b="1" baseline="-25000" dirty="0" smtClean="0">
                <a:solidFill>
                  <a:schemeClr val="folHlink"/>
                </a:solidFill>
                <a:ea typeface="宋体" pitchFamily="2" charset="-122"/>
              </a:rPr>
              <a:t>百万</a:t>
            </a:r>
            <a:endParaRPr lang="en-US" altLang="zh-CN" sz="3600" b="1" baseline="-25000" dirty="0" smtClean="0">
              <a:solidFill>
                <a:schemeClr val="folHlink"/>
              </a:solidFill>
              <a:ea typeface="宋体" pitchFamily="2" charset="-122"/>
            </a:endParaRPr>
          </a:p>
          <a:p>
            <a:pPr algn="l">
              <a:lnSpc>
                <a:spcPct val="115000"/>
              </a:lnSpc>
              <a:spcBef>
                <a:spcPct val="10000"/>
              </a:spcBef>
              <a:buClrTx/>
              <a:buSzTx/>
              <a:buFontTx/>
              <a:buNone/>
              <a:defRPr/>
            </a:pPr>
            <a:r>
              <a:rPr lang="en-US" altLang="zh-CN" sz="1600" b="1" baseline="-25000" dirty="0" smtClean="0">
                <a:solidFill>
                  <a:schemeClr val="folHlink"/>
                </a:solidFill>
                <a:ea typeface="宋体" pitchFamily="2" charset="-122"/>
              </a:rPr>
              <a:t>IBM</a:t>
            </a:r>
            <a:r>
              <a:rPr lang="zh-CN" altLang="en-US" sz="1600" b="1" baseline="-25000" dirty="0" smtClean="0">
                <a:solidFill>
                  <a:schemeClr val="folHlink"/>
                </a:solidFill>
                <a:ea typeface="宋体" pitchFamily="2" charset="-122"/>
              </a:rPr>
              <a:t>公共云每天的客户交易量</a:t>
            </a:r>
            <a:endParaRPr lang="en-US" altLang="zh-CN" sz="1600" b="1" baseline="-25000" dirty="0">
              <a:solidFill>
                <a:schemeClr val="folHlink"/>
              </a:solidFill>
              <a:ea typeface="宋体" pitchFamily="2" charset="-122"/>
            </a:endParaRPr>
          </a:p>
        </p:txBody>
      </p:sp>
      <p:sp>
        <p:nvSpPr>
          <p:cNvPr id="262170" name="Text Box 26"/>
          <p:cNvSpPr txBox="1">
            <a:spLocks noChangeArrowheads="1"/>
          </p:cNvSpPr>
          <p:nvPr/>
        </p:nvSpPr>
        <p:spPr bwMode="auto">
          <a:xfrm>
            <a:off x="1768475" y="5013325"/>
            <a:ext cx="2520950" cy="72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115000"/>
              </a:lnSpc>
              <a:spcBef>
                <a:spcPct val="10000"/>
              </a:spcBef>
              <a:buClrTx/>
              <a:buSzTx/>
              <a:buFontTx/>
              <a:buNone/>
              <a:defRPr/>
            </a:pPr>
            <a:r>
              <a:rPr lang="en-US" sz="3600" b="1" baseline="-25000" dirty="0" smtClean="0">
                <a:solidFill>
                  <a:schemeClr val="folHlink"/>
                </a:solidFill>
                <a:latin typeface="Arial" charset="0"/>
                <a:ea typeface="宋体" pitchFamily="2" charset="-122"/>
              </a:rPr>
              <a:t>37</a:t>
            </a:r>
            <a:r>
              <a:rPr lang="zh-CN" altLang="en-US" sz="3600" b="1" baseline="-25000" dirty="0" smtClean="0">
                <a:solidFill>
                  <a:schemeClr val="folHlink"/>
                </a:solidFill>
                <a:latin typeface="Arial" charset="0"/>
                <a:ea typeface="宋体" pitchFamily="2" charset="-122"/>
              </a:rPr>
              <a:t>百万</a:t>
            </a:r>
            <a:endParaRPr lang="en-US" altLang="zh-CN" sz="3600" b="1" baseline="-25000" dirty="0" smtClean="0">
              <a:solidFill>
                <a:schemeClr val="folHlink"/>
              </a:solidFill>
              <a:latin typeface="Arial" charset="0"/>
              <a:ea typeface="宋体" pitchFamily="2" charset="-122"/>
            </a:endParaRPr>
          </a:p>
          <a:p>
            <a:pPr algn="l">
              <a:lnSpc>
                <a:spcPct val="115000"/>
              </a:lnSpc>
              <a:spcBef>
                <a:spcPct val="10000"/>
              </a:spcBef>
              <a:buClrTx/>
              <a:buSzTx/>
              <a:buFontTx/>
              <a:buNone/>
              <a:defRPr/>
            </a:pPr>
            <a:r>
              <a:rPr lang="en-US" sz="1600" b="1" baseline="-25000" dirty="0" smtClean="0">
                <a:solidFill>
                  <a:schemeClr val="folHlink"/>
                </a:solidFill>
                <a:latin typeface="Arial" charset="0"/>
                <a:ea typeface="宋体" pitchFamily="2" charset="-122"/>
              </a:rPr>
              <a:t>2013</a:t>
            </a:r>
            <a:r>
              <a:rPr lang="zh-CN" altLang="en-US" sz="1600" b="1" baseline="-25000" dirty="0" smtClean="0">
                <a:solidFill>
                  <a:schemeClr val="folHlink"/>
                </a:solidFill>
                <a:latin typeface="Arial" charset="0"/>
                <a:ea typeface="宋体" pitchFamily="2" charset="-122"/>
              </a:rPr>
              <a:t>年</a:t>
            </a:r>
            <a:r>
              <a:rPr lang="en-US" sz="1600" b="1" baseline="-25000" dirty="0" err="1" smtClean="0">
                <a:solidFill>
                  <a:schemeClr val="folHlink"/>
                </a:solidFill>
                <a:latin typeface="Arial" charset="0"/>
                <a:ea typeface="宋体" pitchFamily="2" charset="-122"/>
              </a:rPr>
              <a:t>Kenexa</a:t>
            </a:r>
            <a:r>
              <a:rPr lang="en-US" sz="1600" b="1" baseline="-25000" dirty="0" smtClean="0">
                <a:solidFill>
                  <a:schemeClr val="folHlink"/>
                </a:solidFill>
                <a:latin typeface="Arial" charset="0"/>
                <a:ea typeface="宋体" pitchFamily="2" charset="-122"/>
              </a:rPr>
              <a:t> </a:t>
            </a:r>
            <a:r>
              <a:rPr lang="zh-CN" altLang="en-US" sz="1600" b="1" baseline="-25000" dirty="0" smtClean="0">
                <a:solidFill>
                  <a:schemeClr val="folHlink"/>
                </a:solidFill>
                <a:latin typeface="Arial" charset="0"/>
                <a:ea typeface="宋体" pitchFamily="2" charset="-122"/>
              </a:rPr>
              <a:t>发布的调研与测评结果</a:t>
            </a:r>
            <a:endParaRPr lang="en-US" sz="1600" b="1" baseline="-25000" dirty="0">
              <a:solidFill>
                <a:schemeClr val="folHlink"/>
              </a:solidFill>
              <a:latin typeface="Arial" charset="0"/>
              <a:ea typeface="宋体" pitchFamily="2" charset="-122"/>
            </a:endParaRPr>
          </a:p>
        </p:txBody>
      </p:sp>
      <p:sp>
        <p:nvSpPr>
          <p:cNvPr id="12298" name="Rectangle 3"/>
          <p:cNvSpPr txBox="1">
            <a:spLocks noChangeArrowheads="1"/>
          </p:cNvSpPr>
          <p:nvPr/>
        </p:nvSpPr>
        <p:spPr bwMode="auto">
          <a:xfrm>
            <a:off x="195263" y="581025"/>
            <a:ext cx="87820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93000"/>
              </a:lnSpc>
              <a:spcBef>
                <a:spcPts val="400"/>
              </a:spcBef>
            </a:pPr>
            <a:r>
              <a:rPr lang="zh-CN" altLang="en-US" sz="2000" b="1" dirty="0" smtClean="0">
                <a:solidFill>
                  <a:schemeClr val="tx1"/>
                </a:solidFill>
                <a:ea typeface="宋体" pitchFamily="2" charset="-122"/>
              </a:rPr>
              <a:t>趋势影响</a:t>
            </a:r>
            <a:r>
              <a:rPr lang="zh-CN" altLang="en-US" sz="2000" b="1" dirty="0">
                <a:solidFill>
                  <a:schemeClr val="tx1"/>
                </a:solidFill>
                <a:ea typeface="宋体" pitchFamily="2" charset="-122"/>
              </a:rPr>
              <a:t>我们如何看待工作</a:t>
            </a:r>
            <a:endParaRPr lang="en-US" altLang="zh-CN" sz="2000" b="1" dirty="0">
              <a:solidFill>
                <a:schemeClr val="tx1"/>
              </a:solidFill>
              <a:ea typeface="宋体"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2147"/>
                                        </p:tgtEl>
                                        <p:attrNameLst>
                                          <p:attrName>style.visibility</p:attrName>
                                        </p:attrNameLst>
                                      </p:cBhvr>
                                      <p:to>
                                        <p:strVal val="visible"/>
                                      </p:to>
                                    </p:set>
                                    <p:animEffect transition="in" filter="dissolve">
                                      <p:cBhvr>
                                        <p:cTn id="7" dur="500"/>
                                        <p:tgtEl>
                                          <p:spTgt spid="262147"/>
                                        </p:tgtEl>
                                      </p:cBhvr>
                                    </p:animEffect>
                                  </p:childTnLst>
                                </p:cTn>
                              </p:par>
                              <p:par>
                                <p:cTn id="8" presetID="9" presetClass="entr" presetSubtype="0" fill="hold" grpId="0" nodeType="withEffect">
                                  <p:stCondLst>
                                    <p:cond delay="2000"/>
                                  </p:stCondLst>
                                  <p:childTnLst>
                                    <p:set>
                                      <p:cBhvr>
                                        <p:cTn id="9" dur="1" fill="hold">
                                          <p:stCondLst>
                                            <p:cond delay="0"/>
                                          </p:stCondLst>
                                        </p:cTn>
                                        <p:tgtEl>
                                          <p:spTgt spid="262168"/>
                                        </p:tgtEl>
                                        <p:attrNameLst>
                                          <p:attrName>style.visibility</p:attrName>
                                        </p:attrNameLst>
                                      </p:cBhvr>
                                      <p:to>
                                        <p:strVal val="visible"/>
                                      </p:to>
                                    </p:set>
                                    <p:animEffect transition="in" filter="dissolve">
                                      <p:cBhvr>
                                        <p:cTn id="10" dur="500"/>
                                        <p:tgtEl>
                                          <p:spTgt spid="2621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62164"/>
                                        </p:tgtEl>
                                        <p:attrNameLst>
                                          <p:attrName>style.visibility</p:attrName>
                                        </p:attrNameLst>
                                      </p:cBhvr>
                                      <p:to>
                                        <p:strVal val="visible"/>
                                      </p:to>
                                    </p:set>
                                    <p:animEffect transition="in" filter="dissolve">
                                      <p:cBhvr>
                                        <p:cTn id="15" dur="500"/>
                                        <p:tgtEl>
                                          <p:spTgt spid="262164"/>
                                        </p:tgtEl>
                                      </p:cBhvr>
                                    </p:animEffect>
                                  </p:childTnLst>
                                </p:cTn>
                              </p:par>
                              <p:par>
                                <p:cTn id="16" presetID="9" presetClass="entr" presetSubtype="0" fill="hold" grpId="0" nodeType="withEffect">
                                  <p:stCondLst>
                                    <p:cond delay="2000"/>
                                  </p:stCondLst>
                                  <p:childTnLst>
                                    <p:set>
                                      <p:cBhvr>
                                        <p:cTn id="17" dur="1" fill="hold">
                                          <p:stCondLst>
                                            <p:cond delay="0"/>
                                          </p:stCondLst>
                                        </p:cTn>
                                        <p:tgtEl>
                                          <p:spTgt spid="262167"/>
                                        </p:tgtEl>
                                        <p:attrNameLst>
                                          <p:attrName>style.visibility</p:attrName>
                                        </p:attrNameLst>
                                      </p:cBhvr>
                                      <p:to>
                                        <p:strVal val="visible"/>
                                      </p:to>
                                    </p:set>
                                    <p:animEffect transition="in" filter="dissolve">
                                      <p:cBhvr>
                                        <p:cTn id="18" dur="500"/>
                                        <p:tgtEl>
                                          <p:spTgt spid="26216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62150"/>
                                        </p:tgtEl>
                                        <p:attrNameLst>
                                          <p:attrName>style.visibility</p:attrName>
                                        </p:attrNameLst>
                                      </p:cBhvr>
                                      <p:to>
                                        <p:strVal val="visible"/>
                                      </p:to>
                                    </p:set>
                                    <p:animEffect transition="in" filter="dissolve">
                                      <p:cBhvr>
                                        <p:cTn id="23" dur="500"/>
                                        <p:tgtEl>
                                          <p:spTgt spid="262150"/>
                                        </p:tgtEl>
                                      </p:cBhvr>
                                    </p:animEffect>
                                  </p:childTnLst>
                                </p:cTn>
                              </p:par>
                              <p:par>
                                <p:cTn id="24" presetID="9" presetClass="entr" presetSubtype="0" fill="hold" grpId="0" nodeType="withEffect">
                                  <p:stCondLst>
                                    <p:cond delay="2000"/>
                                  </p:stCondLst>
                                  <p:childTnLst>
                                    <p:set>
                                      <p:cBhvr>
                                        <p:cTn id="25" dur="1" fill="hold">
                                          <p:stCondLst>
                                            <p:cond delay="0"/>
                                          </p:stCondLst>
                                        </p:cTn>
                                        <p:tgtEl>
                                          <p:spTgt spid="262170"/>
                                        </p:tgtEl>
                                        <p:attrNameLst>
                                          <p:attrName>style.visibility</p:attrName>
                                        </p:attrNameLst>
                                      </p:cBhvr>
                                      <p:to>
                                        <p:strVal val="visible"/>
                                      </p:to>
                                    </p:set>
                                    <p:animEffect transition="in" filter="dissolve">
                                      <p:cBhvr>
                                        <p:cTn id="26" dur="500"/>
                                        <p:tgtEl>
                                          <p:spTgt spid="26217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62153"/>
                                        </p:tgtEl>
                                        <p:attrNameLst>
                                          <p:attrName>style.visibility</p:attrName>
                                        </p:attrNameLst>
                                      </p:cBhvr>
                                      <p:to>
                                        <p:strVal val="visible"/>
                                      </p:to>
                                    </p:set>
                                    <p:animEffect transition="in" filter="dissolve">
                                      <p:cBhvr>
                                        <p:cTn id="31" dur="500"/>
                                        <p:tgtEl>
                                          <p:spTgt spid="262153"/>
                                        </p:tgtEl>
                                      </p:cBhvr>
                                    </p:animEffect>
                                  </p:childTnLst>
                                </p:cTn>
                              </p:par>
                              <p:par>
                                <p:cTn id="32" presetID="9" presetClass="entr" presetSubtype="0" fill="hold" nodeType="withEffect">
                                  <p:stCondLst>
                                    <p:cond delay="2000"/>
                                  </p:stCondLst>
                                  <p:childTnLst>
                                    <p:set>
                                      <p:cBhvr>
                                        <p:cTn id="33" dur="1" fill="hold">
                                          <p:stCondLst>
                                            <p:cond delay="0"/>
                                          </p:stCondLst>
                                        </p:cTn>
                                        <p:tgtEl>
                                          <p:spTgt spid="262169">
                                            <p:txEl>
                                              <p:pRg st="0" end="0"/>
                                            </p:txEl>
                                          </p:spTgt>
                                        </p:tgtEl>
                                        <p:attrNameLst>
                                          <p:attrName>style.visibility</p:attrName>
                                        </p:attrNameLst>
                                      </p:cBhvr>
                                      <p:to>
                                        <p:strVal val="visible"/>
                                      </p:to>
                                    </p:set>
                                    <p:animEffect transition="in" filter="dissolve">
                                      <p:cBhvr>
                                        <p:cTn id="34" dur="500"/>
                                        <p:tgtEl>
                                          <p:spTgt spid="262169">
                                            <p:txEl>
                                              <p:pRg st="0" end="0"/>
                                            </p:txEl>
                                          </p:spTgt>
                                        </p:tgtEl>
                                      </p:cBhvr>
                                    </p:animEffect>
                                  </p:childTnLst>
                                </p:cTn>
                              </p:par>
                              <p:par>
                                <p:cTn id="35" presetID="9" presetClass="entr" presetSubtype="0" fill="hold" nodeType="withEffect">
                                  <p:stCondLst>
                                    <p:cond delay="2000"/>
                                  </p:stCondLst>
                                  <p:childTnLst>
                                    <p:set>
                                      <p:cBhvr>
                                        <p:cTn id="36" dur="1" fill="hold">
                                          <p:stCondLst>
                                            <p:cond delay="0"/>
                                          </p:stCondLst>
                                        </p:cTn>
                                        <p:tgtEl>
                                          <p:spTgt spid="262169">
                                            <p:txEl>
                                              <p:pRg st="1" end="1"/>
                                            </p:txEl>
                                          </p:spTgt>
                                        </p:tgtEl>
                                        <p:attrNameLst>
                                          <p:attrName>style.visibility</p:attrName>
                                        </p:attrNameLst>
                                      </p:cBhvr>
                                      <p:to>
                                        <p:strVal val="visible"/>
                                      </p:to>
                                    </p:set>
                                    <p:animEffect transition="in" filter="dissolve">
                                      <p:cBhvr>
                                        <p:cTn id="37" dur="500"/>
                                        <p:tgtEl>
                                          <p:spTgt spid="2621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67" grpId="0"/>
      <p:bldP spid="262168" grpId="0"/>
      <p:bldP spid="2621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111125" y="217488"/>
            <a:ext cx="8229600" cy="1143000"/>
          </a:xfrm>
        </p:spPr>
        <p:txBody>
          <a:bodyPr lIns="90000" tIns="46800" rIns="90000" bIns="46800" anchor="ctr"/>
          <a:lstStyle/>
          <a:p>
            <a:pPr algn="ctr" eaLnBrk="1" hangingPunct="1"/>
            <a:r>
              <a:rPr lang="zh-CN" altLang="en-US" sz="2000" b="1" dirty="0" smtClean="0">
                <a:solidFill>
                  <a:schemeClr val="tx1"/>
                </a:solidFill>
              </a:rPr>
              <a:t>从叙述到高级分析：反馈环路</a:t>
            </a:r>
            <a:endParaRPr lang="zh-CN" altLang="en-GB" sz="2000" b="1" dirty="0" smtClean="0">
              <a:solidFill>
                <a:schemeClr val="tx1"/>
              </a:solidFill>
            </a:endParaRPr>
          </a:p>
        </p:txBody>
      </p:sp>
      <p:graphicFrame>
        <p:nvGraphicFramePr>
          <p:cNvPr id="4" name="Diagram 3"/>
          <p:cNvGraphicFramePr/>
          <p:nvPr>
            <p:extLst>
              <p:ext uri="{D42A27DB-BD31-4B8C-83A1-F6EECF244321}">
                <p14:modId xmlns:p14="http://schemas.microsoft.com/office/powerpoint/2010/main" val="258847722"/>
              </p:ext>
            </p:extLst>
          </p:nvPr>
        </p:nvGraphicFramePr>
        <p:xfrm>
          <a:off x="460253" y="1847841"/>
          <a:ext cx="8073487" cy="40559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316" name="MASTER_ITEMObjectTitle3"/>
          <p:cNvSpPr>
            <a:spLocks noChangeArrowheads="1"/>
          </p:cNvSpPr>
          <p:nvPr>
            <p:custDataLst>
              <p:tags r:id="rId1"/>
            </p:custDataLst>
          </p:nvPr>
        </p:nvSpPr>
        <p:spPr bwMode="gray">
          <a:xfrm>
            <a:off x="7086600" y="4800600"/>
            <a:ext cx="1828800" cy="466725"/>
          </a:xfrm>
          <a:prstGeom prst="rect">
            <a:avLst/>
          </a:prstGeom>
          <a:solidFill>
            <a:srgbClr val="00B3F0"/>
          </a:solidFill>
          <a:ln w="9525">
            <a:solidFill>
              <a:srgbClr val="00B3F0"/>
            </a:solidFill>
            <a:miter lim="800000"/>
            <a:headEnd/>
            <a:tailEnd/>
          </a:ln>
        </p:spPr>
        <p:txBody>
          <a:bodyPr lIns="45720" tIns="27432" rIns="45720" bIns="27432" anchor="ctr" anchorCtr="1"/>
          <a:lstStyle/>
          <a:p>
            <a:pPr defTabSz="914400" eaLnBrk="0" hangingPunct="0">
              <a:spcAft>
                <a:spcPts val="600"/>
              </a:spcAft>
              <a:buClrTx/>
              <a:buSzTx/>
              <a:buFontTx/>
              <a:buNone/>
            </a:pPr>
            <a:endParaRPr lang="en-US" altLang="zh-CN" sz="1400" b="1" dirty="0">
              <a:solidFill>
                <a:srgbClr val="FFFFFF"/>
              </a:solidFill>
              <a:ea typeface="宋体" pitchFamily="2" charset="-122"/>
            </a:endParaRPr>
          </a:p>
        </p:txBody>
      </p:sp>
      <p:sp>
        <p:nvSpPr>
          <p:cNvPr id="13317" name="MASTER_ITEMObjectBox3"/>
          <p:cNvSpPr>
            <a:spLocks noChangeArrowheads="1"/>
          </p:cNvSpPr>
          <p:nvPr>
            <p:custDataLst>
              <p:tags r:id="rId2"/>
            </p:custDataLst>
          </p:nvPr>
        </p:nvSpPr>
        <p:spPr bwMode="gray">
          <a:xfrm>
            <a:off x="228600" y="1905000"/>
            <a:ext cx="1752600" cy="1371600"/>
          </a:xfrm>
          <a:prstGeom prst="rect">
            <a:avLst/>
          </a:prstGeom>
          <a:solidFill>
            <a:srgbClr val="FFFFFF"/>
          </a:solidFill>
          <a:ln w="9525">
            <a:solidFill>
              <a:srgbClr val="AFBD22"/>
            </a:solidFill>
            <a:miter lim="800000"/>
            <a:headEnd/>
            <a:tailEnd/>
          </a:ln>
        </p:spPr>
        <p:txBody>
          <a:bodyPr lIns="45720" tIns="64008" rIns="45720" bIns="64008"/>
          <a:lstStyle/>
          <a:p>
            <a:pPr marL="228600" lvl="2" indent="-225425" algn="l" eaLnBrk="0" hangingPunct="0">
              <a:spcBef>
                <a:spcPct val="50000"/>
              </a:spcBef>
              <a:buClr>
                <a:srgbClr val="739600"/>
              </a:buClr>
              <a:buSzPct val="80000"/>
              <a:buFont typeface="Wingdings 3" pitchFamily="18" charset="2"/>
              <a:buChar char=""/>
            </a:pPr>
            <a:r>
              <a:rPr lang="zh-CN" altLang="en-US" sz="1000" b="1" dirty="0" smtClean="0">
                <a:ea typeface="宋体" pitchFamily="2" charset="-122"/>
              </a:rPr>
              <a:t>销售</a:t>
            </a:r>
            <a:endParaRPr lang="en-US" altLang="zh-CN" sz="1000" b="1" dirty="0" smtClean="0">
              <a:ea typeface="宋体" pitchFamily="2" charset="-122"/>
            </a:endParaRPr>
          </a:p>
          <a:p>
            <a:pPr marL="228600" lvl="2" indent="-225425" algn="l" eaLnBrk="0" hangingPunct="0">
              <a:spcBef>
                <a:spcPct val="50000"/>
              </a:spcBef>
              <a:buClr>
                <a:srgbClr val="739600"/>
              </a:buClr>
              <a:buSzPct val="80000"/>
              <a:buFont typeface="Wingdings 3" pitchFamily="18" charset="2"/>
              <a:buChar char=""/>
            </a:pPr>
            <a:r>
              <a:rPr lang="zh-CN" altLang="en-US" sz="1000" b="1" dirty="0">
                <a:ea typeface="宋体" pitchFamily="2" charset="-122"/>
              </a:rPr>
              <a:t>利润</a:t>
            </a:r>
            <a:endParaRPr lang="en-US" altLang="zh-CN" sz="1000" b="1" dirty="0">
              <a:ea typeface="宋体" pitchFamily="2" charset="-122"/>
            </a:endParaRPr>
          </a:p>
          <a:p>
            <a:pPr marL="228600" lvl="2" indent="-225425" algn="l" eaLnBrk="0" hangingPunct="0">
              <a:spcBef>
                <a:spcPct val="50000"/>
              </a:spcBef>
              <a:buClr>
                <a:srgbClr val="739600"/>
              </a:buClr>
              <a:buSzPct val="80000"/>
              <a:buFont typeface="Wingdings 3" pitchFamily="18" charset="2"/>
              <a:buChar char=""/>
            </a:pPr>
            <a:r>
              <a:rPr lang="zh-CN" altLang="en-US" sz="1000" b="1" dirty="0">
                <a:ea typeface="宋体" pitchFamily="2" charset="-122"/>
              </a:rPr>
              <a:t>客户忠诚度</a:t>
            </a:r>
            <a:endParaRPr lang="en-US" altLang="zh-CN" sz="1000" b="1" dirty="0">
              <a:ea typeface="宋体" pitchFamily="2" charset="-122"/>
            </a:endParaRPr>
          </a:p>
          <a:p>
            <a:pPr marL="228600" lvl="2" indent="-225425" algn="l" eaLnBrk="0" hangingPunct="0">
              <a:spcBef>
                <a:spcPct val="50000"/>
              </a:spcBef>
              <a:buClr>
                <a:srgbClr val="739600"/>
              </a:buClr>
              <a:buSzPct val="80000"/>
              <a:buFont typeface="Wingdings 3" pitchFamily="18" charset="2"/>
              <a:buChar char=""/>
            </a:pPr>
            <a:r>
              <a:rPr lang="zh-CN" altLang="en-US" sz="1000" b="1" dirty="0">
                <a:ea typeface="宋体" pitchFamily="2" charset="-122"/>
              </a:rPr>
              <a:t>创新</a:t>
            </a:r>
            <a:endParaRPr lang="en-US" altLang="zh-CN" sz="1000" b="1" dirty="0">
              <a:ea typeface="宋体" pitchFamily="2" charset="-122"/>
            </a:endParaRPr>
          </a:p>
          <a:p>
            <a:pPr marL="228600" lvl="2" indent="-225425" algn="l" eaLnBrk="0" hangingPunct="0">
              <a:spcBef>
                <a:spcPct val="50000"/>
              </a:spcBef>
              <a:buClr>
                <a:srgbClr val="739600"/>
              </a:buClr>
              <a:buSzPct val="80000"/>
              <a:buFont typeface="Wingdings 3" pitchFamily="18" charset="2"/>
              <a:buChar char=""/>
            </a:pPr>
            <a:r>
              <a:rPr lang="zh-CN" altLang="en-US" sz="1000" b="1" dirty="0" smtClean="0">
                <a:solidFill>
                  <a:srgbClr val="404040"/>
                </a:solidFill>
                <a:ea typeface="宋体" pitchFamily="2" charset="-122"/>
              </a:rPr>
              <a:t>敬业度</a:t>
            </a:r>
            <a:endParaRPr lang="en-US" altLang="zh-CN" sz="1000" b="1" dirty="0" smtClean="0">
              <a:solidFill>
                <a:srgbClr val="404040"/>
              </a:solidFill>
              <a:ea typeface="宋体" pitchFamily="2" charset="-122"/>
            </a:endParaRPr>
          </a:p>
          <a:p>
            <a:pPr marL="228600" lvl="2" indent="-225425" algn="l" eaLnBrk="0" hangingPunct="0">
              <a:spcBef>
                <a:spcPct val="50000"/>
              </a:spcBef>
              <a:buClr>
                <a:srgbClr val="739600"/>
              </a:buClr>
              <a:buSzPct val="80000"/>
              <a:buFont typeface="Wingdings 3" pitchFamily="18" charset="2"/>
              <a:buChar char=""/>
            </a:pPr>
            <a:r>
              <a:rPr lang="zh-CN" altLang="en-US" sz="1000" b="1" dirty="0" smtClean="0">
                <a:solidFill>
                  <a:srgbClr val="404040"/>
                </a:solidFill>
                <a:ea typeface="宋体" pitchFamily="2" charset="-122"/>
              </a:rPr>
              <a:t>安全</a:t>
            </a:r>
            <a:endParaRPr lang="en-US" altLang="zh-CN" sz="1000" b="1" dirty="0">
              <a:solidFill>
                <a:srgbClr val="404040"/>
              </a:solidFill>
              <a:ea typeface="宋体" pitchFamily="2" charset="-122"/>
            </a:endParaRPr>
          </a:p>
        </p:txBody>
      </p:sp>
      <p:sp>
        <p:nvSpPr>
          <p:cNvPr id="13318" name="MASTER_ITEMObjectBox3"/>
          <p:cNvSpPr>
            <a:spLocks noChangeArrowheads="1"/>
          </p:cNvSpPr>
          <p:nvPr>
            <p:custDataLst>
              <p:tags r:id="rId3"/>
            </p:custDataLst>
          </p:nvPr>
        </p:nvSpPr>
        <p:spPr bwMode="gray">
          <a:xfrm>
            <a:off x="7086600" y="5257800"/>
            <a:ext cx="1828800" cy="1600200"/>
          </a:xfrm>
          <a:prstGeom prst="rect">
            <a:avLst/>
          </a:prstGeom>
          <a:solidFill>
            <a:srgbClr val="FFFFFF"/>
          </a:solidFill>
          <a:ln w="9525">
            <a:solidFill>
              <a:srgbClr val="00B3F0"/>
            </a:solidFill>
            <a:miter lim="800000"/>
            <a:headEnd/>
            <a:tailEnd/>
          </a:ln>
        </p:spPr>
        <p:txBody>
          <a:bodyPr lIns="45720" tIns="64008" rIns="45720" bIns="64008"/>
          <a:lstStyle/>
          <a:p>
            <a:pPr marL="228600" lvl="2" indent="-225425" algn="l" eaLnBrk="0" hangingPunct="0">
              <a:spcBef>
                <a:spcPct val="50000"/>
              </a:spcBef>
              <a:buClr>
                <a:srgbClr val="00B3F0"/>
              </a:buClr>
              <a:buSzPct val="80000"/>
              <a:buFont typeface="Wingdings 3" pitchFamily="18" charset="2"/>
              <a:buChar char=""/>
            </a:pPr>
            <a:r>
              <a:rPr lang="zh-CN" altLang="en-US" sz="1000" b="1" dirty="0">
                <a:ea typeface="宋体" pitchFamily="2" charset="-122"/>
              </a:rPr>
              <a:t>流失减少 </a:t>
            </a:r>
          </a:p>
          <a:p>
            <a:pPr marL="228600" lvl="2" indent="-225425" algn="l" eaLnBrk="0" hangingPunct="0">
              <a:spcBef>
                <a:spcPct val="50000"/>
              </a:spcBef>
              <a:buClr>
                <a:srgbClr val="00B3F0"/>
              </a:buClr>
              <a:buSzPct val="80000"/>
              <a:buFont typeface="Wingdings 3" pitchFamily="18" charset="2"/>
              <a:buChar char=""/>
            </a:pPr>
            <a:r>
              <a:rPr lang="zh-CN" altLang="en-US" sz="1000" b="1" dirty="0">
                <a:ea typeface="宋体" pitchFamily="2" charset="-122"/>
              </a:rPr>
              <a:t>绩效评定</a:t>
            </a:r>
            <a:endParaRPr lang="en-US" altLang="zh-CN" sz="1000" b="1" dirty="0">
              <a:ea typeface="宋体" pitchFamily="2" charset="-122"/>
            </a:endParaRPr>
          </a:p>
          <a:p>
            <a:pPr marL="228600" lvl="2" indent="-225425" algn="l" eaLnBrk="0" hangingPunct="0">
              <a:spcBef>
                <a:spcPct val="50000"/>
              </a:spcBef>
              <a:buClr>
                <a:srgbClr val="00B3F0"/>
              </a:buClr>
              <a:buSzPct val="80000"/>
              <a:buFont typeface="Wingdings 3" pitchFamily="18" charset="2"/>
              <a:buChar char=""/>
            </a:pPr>
            <a:r>
              <a:rPr lang="zh-CN" altLang="en-US" sz="1000" b="1" dirty="0" smtClean="0">
                <a:ea typeface="宋体" pitchFamily="2" charset="-122"/>
              </a:rPr>
              <a:t>缩短招募周期</a:t>
            </a:r>
            <a:endParaRPr lang="en-US" altLang="zh-CN" sz="1000" b="1" dirty="0" smtClean="0">
              <a:ea typeface="宋体" pitchFamily="2" charset="-122"/>
            </a:endParaRPr>
          </a:p>
          <a:p>
            <a:pPr marL="228600" lvl="2" indent="-225425" algn="l" eaLnBrk="0" hangingPunct="0">
              <a:spcBef>
                <a:spcPct val="50000"/>
              </a:spcBef>
              <a:buClr>
                <a:srgbClr val="00B3F0"/>
              </a:buClr>
              <a:buSzPct val="80000"/>
              <a:buFont typeface="Wingdings 3" pitchFamily="18" charset="2"/>
              <a:buChar char=""/>
            </a:pPr>
            <a:r>
              <a:rPr lang="zh-CN" altLang="en-US" sz="1000" b="1" dirty="0" smtClean="0">
                <a:ea typeface="宋体" pitchFamily="2" charset="-122"/>
              </a:rPr>
              <a:t>降低雇佣成本</a:t>
            </a:r>
            <a:endParaRPr lang="en-US" altLang="zh-CN" sz="1000" b="1" dirty="0">
              <a:ea typeface="宋体" pitchFamily="2" charset="-122"/>
            </a:endParaRPr>
          </a:p>
          <a:p>
            <a:pPr marL="228600" lvl="2" indent="-225425" algn="l" eaLnBrk="0" hangingPunct="0">
              <a:spcBef>
                <a:spcPct val="50000"/>
              </a:spcBef>
              <a:buClr>
                <a:srgbClr val="00B3F0"/>
              </a:buClr>
              <a:buSzPct val="80000"/>
              <a:buFont typeface="Wingdings 3" pitchFamily="18" charset="2"/>
              <a:buChar char=""/>
            </a:pPr>
            <a:r>
              <a:rPr lang="zh-CN" altLang="en-US" sz="1000" b="1" dirty="0" smtClean="0">
                <a:ea typeface="宋体" pitchFamily="2" charset="-122"/>
              </a:rPr>
              <a:t>流程一致性 </a:t>
            </a:r>
            <a:endParaRPr lang="zh-CN" altLang="en-US" sz="1000" b="1" dirty="0">
              <a:ea typeface="宋体" pitchFamily="2" charset="-122"/>
            </a:endParaRPr>
          </a:p>
          <a:p>
            <a:pPr marL="228600" lvl="2" indent="-225425" algn="l" eaLnBrk="0" hangingPunct="0">
              <a:spcBef>
                <a:spcPct val="50000"/>
              </a:spcBef>
              <a:buClr>
                <a:srgbClr val="00B3F0"/>
              </a:buClr>
              <a:buSzPct val="80000"/>
              <a:buFont typeface="Wingdings 3" pitchFamily="18" charset="2"/>
              <a:buChar char=""/>
            </a:pPr>
            <a:r>
              <a:rPr lang="zh-CN" altLang="en-US" sz="1000" b="1" dirty="0">
                <a:ea typeface="宋体" pitchFamily="2" charset="-122"/>
              </a:rPr>
              <a:t>更深层次人才库</a:t>
            </a:r>
            <a:endParaRPr lang="en-US" altLang="zh-CN" sz="1000" b="1" dirty="0">
              <a:solidFill>
                <a:srgbClr val="404040"/>
              </a:solidFill>
              <a:ea typeface="宋体" pitchFamily="2" charset="-122"/>
            </a:endParaRPr>
          </a:p>
        </p:txBody>
      </p:sp>
      <p:sp>
        <p:nvSpPr>
          <p:cNvPr id="13319" name="MASTER_ITEMObjectTitle3"/>
          <p:cNvSpPr>
            <a:spLocks noChangeArrowheads="1"/>
          </p:cNvSpPr>
          <p:nvPr>
            <p:custDataLst>
              <p:tags r:id="rId4"/>
            </p:custDataLst>
          </p:nvPr>
        </p:nvSpPr>
        <p:spPr bwMode="gray">
          <a:xfrm>
            <a:off x="228600" y="1524000"/>
            <a:ext cx="1752600" cy="392113"/>
          </a:xfrm>
          <a:prstGeom prst="rect">
            <a:avLst/>
          </a:prstGeom>
          <a:solidFill>
            <a:srgbClr val="AFBD22"/>
          </a:solidFill>
          <a:ln w="9525">
            <a:solidFill>
              <a:srgbClr val="AFBD22"/>
            </a:solidFill>
            <a:miter lim="800000"/>
            <a:headEnd/>
            <a:tailEnd/>
          </a:ln>
        </p:spPr>
        <p:txBody>
          <a:bodyPr lIns="45720" tIns="27432" rIns="45720" bIns="27432" anchor="ctr" anchorCtr="1"/>
          <a:lstStyle/>
          <a:p>
            <a:pPr defTabSz="914400" eaLnBrk="0" hangingPunct="0">
              <a:spcAft>
                <a:spcPts val="600"/>
              </a:spcAft>
              <a:buClrTx/>
              <a:buSzTx/>
              <a:buFontTx/>
              <a:buNone/>
            </a:pPr>
            <a:r>
              <a:rPr lang="zh-CN" altLang="en-US" b="1" dirty="0">
                <a:solidFill>
                  <a:srgbClr val="FFFFFF"/>
                </a:solidFill>
                <a:ea typeface="宋体" pitchFamily="2" charset="-122"/>
              </a:rPr>
              <a:t>第二层指标</a:t>
            </a:r>
            <a:endParaRPr lang="en-US" altLang="zh-CN" b="1" dirty="0">
              <a:solidFill>
                <a:srgbClr val="FFFFFF"/>
              </a:solidFill>
              <a:ea typeface="宋体" pitchFamily="2" charset="-122"/>
            </a:endParaRPr>
          </a:p>
        </p:txBody>
      </p:sp>
      <p:sp>
        <p:nvSpPr>
          <p:cNvPr id="13320" name="MASTER_ITEMObjectTitle3"/>
          <p:cNvSpPr>
            <a:spLocks noChangeArrowheads="1"/>
          </p:cNvSpPr>
          <p:nvPr>
            <p:custDataLst>
              <p:tags r:id="rId5"/>
            </p:custDataLst>
          </p:nvPr>
        </p:nvSpPr>
        <p:spPr bwMode="gray">
          <a:xfrm>
            <a:off x="7188200" y="4795838"/>
            <a:ext cx="16335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7432" rIns="45720" bIns="27432" anchor="ctr" anchorCtr="1"/>
          <a:lstStyle/>
          <a:p>
            <a:pPr defTabSz="914400" eaLnBrk="0" hangingPunct="0">
              <a:spcAft>
                <a:spcPts val="600"/>
              </a:spcAft>
              <a:buClrTx/>
              <a:buSzTx/>
              <a:buFontTx/>
              <a:buNone/>
            </a:pPr>
            <a:r>
              <a:rPr lang="zh-CN" altLang="en-US" b="1" dirty="0">
                <a:solidFill>
                  <a:srgbClr val="FFFFFF"/>
                </a:solidFill>
                <a:ea typeface="宋体" pitchFamily="2" charset="-122"/>
              </a:rPr>
              <a:t>第一层指标</a:t>
            </a:r>
            <a:endParaRPr lang="en-US" altLang="zh-CN" b="1" dirty="0">
              <a:solidFill>
                <a:srgbClr val="FFFFFF"/>
              </a:solidFill>
              <a:ea typeface="宋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5006975" y="1201738"/>
            <a:ext cx="3905250" cy="4872037"/>
          </a:xfrm>
          <a:prstGeom prst="roundRect">
            <a:avLst>
              <a:gd name="adj" fmla="val 16667"/>
            </a:avLst>
          </a:prstGeom>
          <a:solidFill>
            <a:srgbClr val="DDDDDD"/>
          </a:solidFill>
          <a:ln>
            <a:noFill/>
          </a:ln>
          <a:effectLst>
            <a:prstShdw prst="shdw17" dist="17961" dir="2700000">
              <a:srgbClr val="858585">
                <a:alpha val="74997"/>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ltLang="zh-CN" dirty="0">
              <a:ea typeface="宋体" pitchFamily="2" charset="-122"/>
            </a:endParaRPr>
          </a:p>
        </p:txBody>
      </p:sp>
      <p:sp>
        <p:nvSpPr>
          <p:cNvPr id="14339" name="Rectangle 3"/>
          <p:cNvSpPr>
            <a:spLocks noGrp="1" noChangeArrowheads="1"/>
          </p:cNvSpPr>
          <p:nvPr>
            <p:ph type="title"/>
          </p:nvPr>
        </p:nvSpPr>
        <p:spPr/>
        <p:txBody>
          <a:bodyPr/>
          <a:lstStyle/>
          <a:p>
            <a:pPr eaLnBrk="1" hangingPunct="1"/>
            <a:r>
              <a:rPr lang="zh-CN" altLang="en-US" sz="2000" b="1" dirty="0" smtClean="0">
                <a:solidFill>
                  <a:schemeClr val="tx1"/>
                </a:solidFill>
              </a:rPr>
              <a:t>员工科学</a:t>
            </a:r>
            <a:endParaRPr lang="en-US" sz="2000" b="1" dirty="0" smtClean="0">
              <a:solidFill>
                <a:schemeClr val="tx1"/>
              </a:solidFill>
            </a:endParaRPr>
          </a:p>
        </p:txBody>
      </p:sp>
      <p:sp>
        <p:nvSpPr>
          <p:cNvPr id="14340" name="Rectangle 3"/>
          <p:cNvSpPr>
            <a:spLocks noChangeArrowheads="1"/>
          </p:cNvSpPr>
          <p:nvPr/>
        </p:nvSpPr>
        <p:spPr bwMode="auto">
          <a:xfrm>
            <a:off x="5210175" y="1373188"/>
            <a:ext cx="3856038"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5425" indent="-225425" algn="l" defTabSz="414338" eaLnBrk="0" hangingPunct="0">
              <a:lnSpc>
                <a:spcPct val="90000"/>
              </a:lnSpc>
              <a:buClr>
                <a:srgbClr val="2DB6B3"/>
              </a:buClr>
              <a:buSzPct val="110000"/>
              <a:buFont typeface="Wingdings" pitchFamily="2" charset="2"/>
              <a:buChar char=""/>
              <a:defRPr>
                <a:solidFill>
                  <a:srgbClr val="000000"/>
                </a:solidFill>
                <a:latin typeface="Arial" pitchFamily="34" charset="0"/>
                <a:ea typeface="MS PGothic" pitchFamily="34" charset="-128"/>
                <a:cs typeface="Arial" pitchFamily="34" charset="0"/>
              </a:defRPr>
            </a:lvl1pPr>
            <a:lvl2pPr marL="750888" indent="-288925" algn="l" defTabSz="414338" eaLnBrk="0" hangingPunct="0">
              <a:lnSpc>
                <a:spcPct val="96000"/>
              </a:lnSpc>
              <a:spcBef>
                <a:spcPts val="513"/>
              </a:spcBef>
              <a:spcAft>
                <a:spcPts val="300"/>
              </a:spcAft>
              <a:buClr>
                <a:srgbClr val="2DB6B3"/>
              </a:buClr>
              <a:buFont typeface="Arial" pitchFamily="34" charset="0"/>
              <a:buChar char="–"/>
              <a:defRPr sz="1600">
                <a:solidFill>
                  <a:srgbClr val="000000"/>
                </a:solidFill>
                <a:latin typeface="Arial" pitchFamily="34" charset="0"/>
                <a:ea typeface="Arial" pitchFamily="34" charset="0"/>
                <a:cs typeface="Arial" pitchFamily="34" charset="0"/>
              </a:defRPr>
            </a:lvl2pPr>
            <a:lvl3pPr marL="1141413" indent="-227013" algn="l" defTabSz="414338" eaLnBrk="0" hangingPunct="0">
              <a:lnSpc>
                <a:spcPct val="96000"/>
              </a:lnSpc>
              <a:spcBef>
                <a:spcPts val="400"/>
              </a:spcBef>
              <a:buClr>
                <a:srgbClr val="2DB6B3"/>
              </a:buClr>
              <a:buFont typeface="Arial" pitchFamily="34" charset="0"/>
              <a:buChar char="•"/>
              <a:defRPr sz="1600">
                <a:solidFill>
                  <a:srgbClr val="000000"/>
                </a:solidFill>
                <a:latin typeface="Arial" pitchFamily="34" charset="0"/>
                <a:ea typeface="Arial" pitchFamily="34" charset="0"/>
                <a:cs typeface="Arial" pitchFamily="34" charset="0"/>
              </a:defRPr>
            </a:lvl3pPr>
            <a:lvl4pPr marL="1604963" indent="-227013" algn="l" defTabSz="414338" eaLnBrk="0" hangingPunct="0">
              <a:lnSpc>
                <a:spcPct val="96000"/>
              </a:lnSpc>
              <a:spcBef>
                <a:spcPts val="400"/>
              </a:spcBef>
              <a:buClr>
                <a:srgbClr val="2DB6B3"/>
              </a:buClr>
              <a:buFont typeface="Wingdings" pitchFamily="2" charset="2"/>
              <a:buChar char=""/>
              <a:defRPr sz="1600">
                <a:solidFill>
                  <a:srgbClr val="000000"/>
                </a:solidFill>
                <a:latin typeface="Arial" pitchFamily="34" charset="0"/>
                <a:ea typeface="Arial" pitchFamily="34" charset="0"/>
                <a:cs typeface="Arial" pitchFamily="34" charset="0"/>
              </a:defRPr>
            </a:lvl4pPr>
            <a:lvl5pPr marL="2063750" indent="-225425" algn="l" defTabSz="414338" eaLnBrk="0" hangingPunct="0">
              <a:lnSpc>
                <a:spcPct val="96000"/>
              </a:lnSpc>
              <a:spcBef>
                <a:spcPts val="400"/>
              </a:spcBef>
              <a:buClr>
                <a:srgbClr val="2DB6B3"/>
              </a:buClr>
              <a:buFont typeface="Arial" pitchFamily="34" charset="0"/>
              <a:buChar char="–"/>
              <a:defRPr sz="1600">
                <a:solidFill>
                  <a:srgbClr val="000000"/>
                </a:solidFill>
                <a:latin typeface="Arial" pitchFamily="34" charset="0"/>
                <a:ea typeface="Arial" pitchFamily="34" charset="0"/>
                <a:cs typeface="Arial" pitchFamily="34" charset="0"/>
              </a:defRPr>
            </a:lvl5pPr>
            <a:lvl6pPr marL="2520950" indent="-225425" defTabSz="414338" eaLnBrk="0" fontAlgn="base" hangingPunct="0">
              <a:lnSpc>
                <a:spcPct val="96000"/>
              </a:lnSpc>
              <a:spcBef>
                <a:spcPts val="400"/>
              </a:spcBef>
              <a:spcAft>
                <a:spcPct val="0"/>
              </a:spcAft>
              <a:buClr>
                <a:srgbClr val="2DB6B3"/>
              </a:buClr>
              <a:buSzPct val="100000"/>
              <a:buFont typeface="Arial" pitchFamily="34" charset="0"/>
              <a:buChar char="–"/>
              <a:defRPr sz="1600">
                <a:solidFill>
                  <a:srgbClr val="000000"/>
                </a:solidFill>
                <a:latin typeface="Arial" pitchFamily="34" charset="0"/>
                <a:ea typeface="Arial" pitchFamily="34" charset="0"/>
                <a:cs typeface="Arial" pitchFamily="34" charset="0"/>
              </a:defRPr>
            </a:lvl6pPr>
            <a:lvl7pPr marL="2978150" indent="-225425" defTabSz="414338" eaLnBrk="0" fontAlgn="base" hangingPunct="0">
              <a:lnSpc>
                <a:spcPct val="96000"/>
              </a:lnSpc>
              <a:spcBef>
                <a:spcPts val="400"/>
              </a:spcBef>
              <a:spcAft>
                <a:spcPct val="0"/>
              </a:spcAft>
              <a:buClr>
                <a:srgbClr val="2DB6B3"/>
              </a:buClr>
              <a:buSzPct val="100000"/>
              <a:buFont typeface="Arial" pitchFamily="34" charset="0"/>
              <a:buChar char="–"/>
              <a:defRPr sz="1600">
                <a:solidFill>
                  <a:srgbClr val="000000"/>
                </a:solidFill>
                <a:latin typeface="Arial" pitchFamily="34" charset="0"/>
                <a:ea typeface="Arial" pitchFamily="34" charset="0"/>
                <a:cs typeface="Arial" pitchFamily="34" charset="0"/>
              </a:defRPr>
            </a:lvl7pPr>
            <a:lvl8pPr marL="3435350" indent="-225425" defTabSz="414338" eaLnBrk="0" fontAlgn="base" hangingPunct="0">
              <a:lnSpc>
                <a:spcPct val="96000"/>
              </a:lnSpc>
              <a:spcBef>
                <a:spcPts val="400"/>
              </a:spcBef>
              <a:spcAft>
                <a:spcPct val="0"/>
              </a:spcAft>
              <a:buClr>
                <a:srgbClr val="2DB6B3"/>
              </a:buClr>
              <a:buSzPct val="100000"/>
              <a:buFont typeface="Arial" pitchFamily="34" charset="0"/>
              <a:buChar char="–"/>
              <a:defRPr sz="1600">
                <a:solidFill>
                  <a:srgbClr val="000000"/>
                </a:solidFill>
                <a:latin typeface="Arial" pitchFamily="34" charset="0"/>
                <a:ea typeface="Arial" pitchFamily="34" charset="0"/>
                <a:cs typeface="Arial" pitchFamily="34" charset="0"/>
              </a:defRPr>
            </a:lvl8pPr>
            <a:lvl9pPr marL="3892550" indent="-225425" defTabSz="414338" eaLnBrk="0" fontAlgn="base" hangingPunct="0">
              <a:lnSpc>
                <a:spcPct val="96000"/>
              </a:lnSpc>
              <a:spcBef>
                <a:spcPts val="400"/>
              </a:spcBef>
              <a:spcAft>
                <a:spcPct val="0"/>
              </a:spcAft>
              <a:buClr>
                <a:srgbClr val="2DB6B3"/>
              </a:buClr>
              <a:buSzPct val="100000"/>
              <a:buFont typeface="Arial" pitchFamily="34" charset="0"/>
              <a:buChar char="–"/>
              <a:defRPr sz="1600">
                <a:solidFill>
                  <a:srgbClr val="000000"/>
                </a:solidFill>
                <a:latin typeface="Arial" pitchFamily="34" charset="0"/>
                <a:ea typeface="Arial" pitchFamily="34" charset="0"/>
                <a:cs typeface="Arial" pitchFamily="34" charset="0"/>
              </a:defRPr>
            </a:lvl9pPr>
          </a:lstStyle>
          <a:p>
            <a:pPr marL="0" indent="0" eaLnBrk="1" hangingPunct="1">
              <a:buFont typeface="Wingdings" pitchFamily="2" charset="2"/>
              <a:buNone/>
              <a:defRPr/>
            </a:pPr>
            <a:r>
              <a:rPr lang="zh-CN" altLang="en-US" sz="1600" b="1" dirty="0" smtClean="0">
                <a:ea typeface="宋体" pitchFamily="2" charset="-122"/>
                <a:cs typeface="Times New Roman" pitchFamily="18" charset="0"/>
              </a:rPr>
              <a:t>关注的领域</a:t>
            </a:r>
            <a:r>
              <a:rPr lang="zh-CN" altLang="en-US" sz="1600" dirty="0" smtClean="0">
                <a:ea typeface="宋体" pitchFamily="2" charset="-122"/>
                <a:cs typeface="Times New Roman" pitchFamily="18" charset="0"/>
              </a:rPr>
              <a:t>： </a:t>
            </a:r>
          </a:p>
          <a:p>
            <a:pPr eaLnBrk="1" hangingPunct="1">
              <a:defRPr/>
            </a:pPr>
            <a:r>
              <a:rPr lang="zh-CN" altLang="en-US" sz="1600" dirty="0" smtClean="0">
                <a:ea typeface="宋体" pitchFamily="2" charset="-122"/>
                <a:cs typeface="Times New Roman" pitchFamily="18" charset="0"/>
              </a:rPr>
              <a:t>招募和选择适合岗位的员工 </a:t>
            </a:r>
          </a:p>
          <a:p>
            <a:pPr eaLnBrk="1" hangingPunct="1">
              <a:defRPr/>
            </a:pPr>
            <a:r>
              <a:rPr lang="zh-CN" altLang="en-US" sz="1600" dirty="0" smtClean="0">
                <a:ea typeface="宋体" pitchFamily="2" charset="-122"/>
                <a:cs typeface="Times New Roman" pitchFamily="18" charset="0"/>
              </a:rPr>
              <a:t>员工培训 </a:t>
            </a:r>
          </a:p>
          <a:p>
            <a:pPr eaLnBrk="1" hangingPunct="1">
              <a:defRPr/>
            </a:pPr>
            <a:r>
              <a:rPr lang="zh-CN" altLang="en-US" sz="1600" dirty="0" smtClean="0">
                <a:ea typeface="宋体" pitchFamily="2" charset="-122"/>
                <a:cs typeface="Times New Roman" pitchFamily="18" charset="0"/>
              </a:rPr>
              <a:t>绩效评估 </a:t>
            </a:r>
          </a:p>
          <a:p>
            <a:pPr eaLnBrk="1" hangingPunct="1">
              <a:defRPr/>
            </a:pPr>
            <a:r>
              <a:rPr lang="zh-CN" altLang="en-US" sz="1600" dirty="0" smtClean="0">
                <a:ea typeface="宋体" pitchFamily="2" charset="-122"/>
                <a:cs typeface="Times New Roman" pitchFamily="18" charset="0"/>
              </a:rPr>
              <a:t>岗位界定和分析 </a:t>
            </a:r>
          </a:p>
          <a:p>
            <a:pPr eaLnBrk="1" hangingPunct="1">
              <a:defRPr/>
            </a:pPr>
            <a:r>
              <a:rPr lang="zh-CN" altLang="en-US" sz="1600" dirty="0" smtClean="0">
                <a:ea typeface="宋体" pitchFamily="2" charset="-122"/>
                <a:cs typeface="Times New Roman" pitchFamily="18" charset="0"/>
              </a:rPr>
              <a:t>测定人们如何看待工作 </a:t>
            </a:r>
          </a:p>
          <a:p>
            <a:pPr eaLnBrk="1" hangingPunct="1">
              <a:defRPr/>
            </a:pPr>
            <a:r>
              <a:rPr lang="zh-CN" altLang="en-US" sz="1600" dirty="0" smtClean="0">
                <a:ea typeface="宋体" pitchFamily="2" charset="-122"/>
                <a:cs typeface="Times New Roman" pitchFamily="18" charset="0"/>
              </a:rPr>
              <a:t>确定人们工作表现行为的原因</a:t>
            </a:r>
            <a:endParaRPr lang="en-US" altLang="zh-CN" sz="1600" dirty="0" smtClean="0">
              <a:ea typeface="宋体" pitchFamily="2" charset="-122"/>
              <a:cs typeface="Times New Roman" pitchFamily="18" charset="0"/>
            </a:endParaRPr>
          </a:p>
          <a:p>
            <a:pPr eaLnBrk="1" hangingPunct="1">
              <a:defRPr/>
            </a:pPr>
            <a:r>
              <a:rPr lang="zh-CN" altLang="en-US" sz="1600" dirty="0" smtClean="0">
                <a:ea typeface="宋体" pitchFamily="2" charset="-122"/>
                <a:cs typeface="Times New Roman" pitchFamily="18" charset="0"/>
              </a:rPr>
              <a:t>工作对人的影响</a:t>
            </a:r>
          </a:p>
          <a:p>
            <a:pPr eaLnBrk="1" hangingPunct="1">
              <a:defRPr/>
            </a:pPr>
            <a:r>
              <a:rPr lang="zh-CN" altLang="en-US" sz="1600" dirty="0" smtClean="0">
                <a:ea typeface="宋体" pitchFamily="2" charset="-122"/>
                <a:cs typeface="Times New Roman" pitchFamily="18" charset="0"/>
              </a:rPr>
              <a:t>人们对彼此的影响</a:t>
            </a:r>
          </a:p>
          <a:p>
            <a:pPr eaLnBrk="1" hangingPunct="1">
              <a:defRPr/>
            </a:pPr>
            <a:r>
              <a:rPr lang="zh-CN" altLang="en-US" sz="1600" dirty="0">
                <a:ea typeface="宋体" pitchFamily="2" charset="-122"/>
                <a:cs typeface="Times New Roman" pitchFamily="18" charset="0"/>
              </a:rPr>
              <a:t>企业</a:t>
            </a:r>
            <a:r>
              <a:rPr lang="zh-CN" altLang="en-US" sz="1600" dirty="0" smtClean="0">
                <a:ea typeface="宋体" pitchFamily="2" charset="-122"/>
                <a:cs typeface="Times New Roman" pitchFamily="18" charset="0"/>
              </a:rPr>
              <a:t>的结构和功能 </a:t>
            </a:r>
          </a:p>
          <a:p>
            <a:pPr eaLnBrk="1" hangingPunct="1">
              <a:defRPr/>
            </a:pPr>
            <a:r>
              <a:rPr lang="zh-CN" altLang="en-US" sz="1600" dirty="0" smtClean="0">
                <a:ea typeface="宋体" pitchFamily="2" charset="-122"/>
                <a:cs typeface="Times New Roman" pitchFamily="18" charset="0"/>
              </a:rPr>
              <a:t>设计工作 </a:t>
            </a:r>
          </a:p>
          <a:p>
            <a:pPr eaLnBrk="1" hangingPunct="1">
              <a:defRPr/>
            </a:pPr>
            <a:r>
              <a:rPr lang="zh-CN" altLang="en-US" sz="1600" dirty="0" smtClean="0">
                <a:ea typeface="宋体" pitchFamily="2" charset="-122"/>
                <a:cs typeface="Times New Roman" pitchFamily="18" charset="0"/>
              </a:rPr>
              <a:t>设计工具和设备 </a:t>
            </a:r>
          </a:p>
          <a:p>
            <a:pPr eaLnBrk="1" hangingPunct="1">
              <a:defRPr/>
            </a:pPr>
            <a:r>
              <a:rPr lang="zh-CN" altLang="en-US" sz="1600" dirty="0" smtClean="0">
                <a:ea typeface="宋体" pitchFamily="2" charset="-122"/>
                <a:cs typeface="Times New Roman" pitchFamily="18" charset="0"/>
              </a:rPr>
              <a:t>员工健康与安全</a:t>
            </a:r>
            <a:endParaRPr lang="en-US" altLang="zh-CN" sz="1600" dirty="0" smtClean="0">
              <a:ea typeface="宋体" pitchFamily="2" charset="-122"/>
              <a:cs typeface="Times New Roman" pitchFamily="18" charset="0"/>
            </a:endParaRPr>
          </a:p>
        </p:txBody>
      </p:sp>
      <p:pic>
        <p:nvPicPr>
          <p:cNvPr id="14341" name="Picture 6"/>
          <p:cNvPicPr>
            <a:picLocks noChangeAspect="1" noChangeArrowheads="1"/>
          </p:cNvPicPr>
          <p:nvPr/>
        </p:nvPicPr>
        <p:blipFill>
          <a:blip r:embed="rId2"/>
          <a:srcRect/>
          <a:stretch>
            <a:fillRect/>
          </a:stretch>
        </p:blipFill>
        <p:spPr bwMode="auto">
          <a:xfrm>
            <a:off x="836613" y="4389438"/>
            <a:ext cx="2755900" cy="209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007A5C">
                      <a:alpha val="74998"/>
                    </a:srgbClr>
                  </a:outerShdw>
                </a:effectLst>
              </a14:hiddenEffects>
            </a:ext>
          </a:extLst>
        </p:spPr>
      </p:pic>
      <p:sp>
        <p:nvSpPr>
          <p:cNvPr id="14342" name="Oval 7"/>
          <p:cNvSpPr>
            <a:spLocks noChangeArrowheads="1"/>
          </p:cNvSpPr>
          <p:nvPr/>
        </p:nvSpPr>
        <p:spPr bwMode="auto">
          <a:xfrm>
            <a:off x="549275" y="5221288"/>
            <a:ext cx="847725" cy="6223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999999">
                      <a:alpha val="74998"/>
                    </a:srgbClr>
                  </a:outerShdw>
                </a:effectLst>
              </a14:hiddenEffects>
            </a:ext>
          </a:extLst>
        </p:spPr>
        <p:txBody>
          <a:bodyPr wrap="none" anchor="ctr"/>
          <a:lstStyle/>
          <a:p>
            <a:pPr>
              <a:defRPr/>
            </a:pPr>
            <a:endParaRPr lang="en-US" altLang="zh-CN" dirty="0">
              <a:ea typeface="宋体" pitchFamily="2" charset="-122"/>
            </a:endParaRPr>
          </a:p>
        </p:txBody>
      </p:sp>
      <p:sp>
        <p:nvSpPr>
          <p:cNvPr id="14343" name="Oval 8"/>
          <p:cNvSpPr>
            <a:spLocks noChangeArrowheads="1"/>
          </p:cNvSpPr>
          <p:nvPr/>
        </p:nvSpPr>
        <p:spPr bwMode="auto">
          <a:xfrm>
            <a:off x="3246438" y="5062538"/>
            <a:ext cx="847725" cy="6223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999999">
                      <a:alpha val="74998"/>
                    </a:srgbClr>
                  </a:outerShdw>
                </a:effectLst>
              </a14:hiddenEffects>
            </a:ext>
          </a:extLst>
        </p:spPr>
        <p:txBody>
          <a:bodyPr wrap="none" anchor="ctr"/>
          <a:lstStyle/>
          <a:p>
            <a:pPr>
              <a:defRPr/>
            </a:pPr>
            <a:endParaRPr lang="en-US" altLang="zh-CN" dirty="0">
              <a:ea typeface="宋体" pitchFamily="2" charset="-122"/>
            </a:endParaRPr>
          </a:p>
        </p:txBody>
      </p:sp>
      <p:sp>
        <p:nvSpPr>
          <p:cNvPr id="14344" name="Rectangle 13"/>
          <p:cNvSpPr>
            <a:spLocks noChangeArrowheads="1"/>
          </p:cNvSpPr>
          <p:nvPr/>
        </p:nvSpPr>
        <p:spPr bwMode="auto">
          <a:xfrm>
            <a:off x="322263" y="2776538"/>
            <a:ext cx="4111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5888" indent="-115888" algn="l" defTabSz="914400">
              <a:buClrTx/>
              <a:buSzTx/>
              <a:buFontTx/>
              <a:buNone/>
            </a:pPr>
            <a:r>
              <a:rPr lang="zh-CN" altLang="en-US" b="1" dirty="0">
                <a:ea typeface="宋体" pitchFamily="2" charset="-122"/>
              </a:rPr>
              <a:t>人力资本管理（</a:t>
            </a:r>
            <a:r>
              <a:rPr lang="en-US" altLang="zh-CN" b="1" dirty="0">
                <a:ea typeface="宋体" pitchFamily="2" charset="-122"/>
              </a:rPr>
              <a:t>HCM</a:t>
            </a:r>
            <a:r>
              <a:rPr lang="zh-CN" altLang="en-US" b="1" dirty="0">
                <a:ea typeface="宋体" pitchFamily="2" charset="-122"/>
              </a:rPr>
              <a:t>）定义</a:t>
            </a:r>
            <a:r>
              <a:rPr lang="en-US" altLang="zh-CN" b="1" dirty="0">
                <a:ea typeface="宋体" pitchFamily="2" charset="-122"/>
              </a:rPr>
              <a:t>:</a:t>
            </a:r>
            <a:endParaRPr lang="en-US" altLang="zh-CN" b="1" dirty="0">
              <a:solidFill>
                <a:schemeClr val="tx1"/>
              </a:solidFill>
              <a:ea typeface="宋体" pitchFamily="2" charset="-122"/>
            </a:endParaRPr>
          </a:p>
          <a:p>
            <a:pPr marL="115888" indent="-115888" algn="l" defTabSz="914400">
              <a:buClrTx/>
              <a:buSzTx/>
              <a:buFont typeface="Arial" pitchFamily="34" charset="0"/>
              <a:buChar char="•"/>
            </a:pPr>
            <a:r>
              <a:rPr lang="zh-CN" altLang="en-US" dirty="0">
                <a:solidFill>
                  <a:schemeClr val="tx1"/>
                </a:solidFill>
                <a:ea typeface="宋体" pitchFamily="2" charset="-122"/>
              </a:rPr>
              <a:t>运用心理学原理和严谨性，通过提高员工的绩效以</a:t>
            </a:r>
            <a:r>
              <a:rPr lang="zh-CN" altLang="en-US" dirty="0" smtClean="0">
                <a:solidFill>
                  <a:schemeClr val="tx1"/>
                </a:solidFill>
                <a:ea typeface="宋体" pitchFamily="2" charset="-122"/>
              </a:rPr>
              <a:t>实现企业的</a:t>
            </a:r>
            <a:r>
              <a:rPr lang="zh-CN" altLang="en-US" dirty="0">
                <a:solidFill>
                  <a:schemeClr val="tx1"/>
                </a:solidFill>
                <a:ea typeface="宋体" pitchFamily="2" charset="-122"/>
              </a:rPr>
              <a:t>成功。</a:t>
            </a:r>
            <a:endParaRPr lang="en-US" altLang="zh-CN" dirty="0">
              <a:solidFill>
                <a:schemeClr val="tx1"/>
              </a:solidFill>
              <a:ea typeface="宋体" pitchFamily="2" charset="-122"/>
            </a:endParaRPr>
          </a:p>
        </p:txBody>
      </p:sp>
      <p:sp>
        <p:nvSpPr>
          <p:cNvPr id="14345" name="Rectangle 9"/>
          <p:cNvSpPr>
            <a:spLocks noChangeArrowheads="1"/>
          </p:cNvSpPr>
          <p:nvPr/>
        </p:nvSpPr>
        <p:spPr bwMode="auto">
          <a:xfrm>
            <a:off x="322263" y="1316038"/>
            <a:ext cx="4111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5888" indent="-115888" algn="l" defTabSz="914400">
              <a:buClrTx/>
              <a:buSzTx/>
              <a:buFontTx/>
              <a:buNone/>
            </a:pPr>
            <a:r>
              <a:rPr lang="zh-CN" altLang="en-US" dirty="0">
                <a:ea typeface="宋体" pitchFamily="2" charset="-122"/>
              </a:rPr>
              <a:t>认知</a:t>
            </a:r>
            <a:r>
              <a:rPr lang="en-US" altLang="zh-CN" dirty="0">
                <a:ea typeface="宋体" pitchFamily="2" charset="-122"/>
              </a:rPr>
              <a:t>: </a:t>
            </a:r>
          </a:p>
          <a:p>
            <a:pPr marL="115888" indent="-115888" algn="l" defTabSz="914400">
              <a:buClrTx/>
              <a:buSzTx/>
              <a:buFont typeface="Arial" pitchFamily="34" charset="0"/>
              <a:buChar char="•"/>
            </a:pPr>
            <a:r>
              <a:rPr lang="zh-CN" altLang="en-US" dirty="0">
                <a:ea typeface="宋体" pitchFamily="2" charset="-122"/>
              </a:rPr>
              <a:t>科学</a:t>
            </a:r>
            <a:r>
              <a:rPr lang="en-US" altLang="zh-CN" dirty="0">
                <a:ea typeface="宋体" pitchFamily="2" charset="-122"/>
              </a:rPr>
              <a:t>=</a:t>
            </a:r>
            <a:r>
              <a:rPr lang="zh-CN" altLang="en-US" dirty="0">
                <a:ea typeface="宋体" pitchFamily="2" charset="-122"/>
              </a:rPr>
              <a:t>增加</a:t>
            </a:r>
            <a:r>
              <a:rPr lang="zh-CN" altLang="en-US" dirty="0" smtClean="0">
                <a:ea typeface="宋体" pitchFamily="2" charset="-122"/>
              </a:rPr>
              <a:t>“测评”</a:t>
            </a:r>
            <a:endParaRPr lang="en-US" altLang="zh-CN" dirty="0">
              <a:ea typeface="宋体" pitchFamily="2" charset="-122"/>
            </a:endParaRPr>
          </a:p>
          <a:p>
            <a:pPr marL="115888" indent="-115888" algn="l" defTabSz="914400">
              <a:buClrTx/>
              <a:buSzTx/>
              <a:buFont typeface="Arial" pitchFamily="34" charset="0"/>
              <a:buChar char="•"/>
            </a:pPr>
            <a:r>
              <a:rPr lang="zh-CN" altLang="en-US" dirty="0">
                <a:ea typeface="宋体" pitchFamily="2" charset="-122"/>
              </a:rPr>
              <a:t>科学</a:t>
            </a:r>
            <a:r>
              <a:rPr lang="en-US" altLang="zh-CN" dirty="0">
                <a:ea typeface="宋体" pitchFamily="2" charset="-122"/>
              </a:rPr>
              <a:t> = </a:t>
            </a:r>
            <a:r>
              <a:rPr lang="zh-CN" altLang="en-US" dirty="0" smtClean="0">
                <a:ea typeface="宋体" pitchFamily="2" charset="-122"/>
              </a:rPr>
              <a:t>实施调研</a:t>
            </a:r>
            <a:endParaRPr lang="en-US" altLang="zh-CN" dirty="0">
              <a:ea typeface="宋体" pitchFamily="2" charset="-122"/>
            </a:endParaRPr>
          </a:p>
          <a:p>
            <a:pPr marL="115888" indent="-115888" algn="l" defTabSz="914400">
              <a:buClrTx/>
              <a:buSzTx/>
              <a:buFont typeface="Arial" pitchFamily="34" charset="0"/>
              <a:buChar char="•"/>
            </a:pPr>
            <a:r>
              <a:rPr lang="zh-CN" altLang="en-US" dirty="0">
                <a:ea typeface="宋体" pitchFamily="2" charset="-122"/>
              </a:rPr>
              <a:t>科学</a:t>
            </a:r>
            <a:r>
              <a:rPr lang="en-US" altLang="zh-CN" dirty="0">
                <a:ea typeface="宋体" pitchFamily="2" charset="-122"/>
              </a:rPr>
              <a:t>= </a:t>
            </a:r>
            <a:r>
              <a:rPr lang="zh-CN" altLang="en-US" dirty="0">
                <a:ea typeface="宋体" pitchFamily="2" charset="-122"/>
              </a:rPr>
              <a:t>寻求咨询</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ASTER_ITEM" val="MASTER_ITEM"/>
  <p:tag name="SLIDE_TYPE_NAME" val="Small Boxes (12p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1A96_G2f0enlIcpBRsN0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2Zrc1sIViUuhMMspWi2i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06ankaWoEqS3VdIoh8o3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fB3g6fUzkqYjIwT2bEYE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0P1pqEQs6UadrAiICqsYE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EW4qJeC6qkeQuxM6Y.oBo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nlBVMl7jkuAFx9uB_7Cf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4KdyqLaXkG6O.Dcq61g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zay7_fyR0yHu9NupLldKg"/>
</p:tagLst>
</file>

<file path=ppt/tags/tag2.xml><?xml version="1.0" encoding="utf-8"?>
<p:tagLst xmlns:a="http://schemas.openxmlformats.org/drawingml/2006/main" xmlns:r="http://schemas.openxmlformats.org/officeDocument/2006/relationships" xmlns:p="http://schemas.openxmlformats.org/presentationml/2006/main">
  <p:tag name="MASTER_ITEM" val="MASTER_ITEM"/>
  <p:tag name="SLIDE_TYPE_NAME" val="Small Boxes (12pt)"/>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RZxbqjWTkyOzjsiYcRCd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lZtadUicU6w5oFXKP29e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1A96_G2f0enlIcpBRsN0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V1A96_G2f0enlIcpBRsN0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1A96_G2f0enlIcpBRsN0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WRZxbqjWTkyOzjsiYcRCdw"/>
</p:tagLst>
</file>

<file path=ppt/tags/tag3.xml><?xml version="1.0" encoding="utf-8"?>
<p:tagLst xmlns:a="http://schemas.openxmlformats.org/drawingml/2006/main" xmlns:r="http://schemas.openxmlformats.org/officeDocument/2006/relationships" xmlns:p="http://schemas.openxmlformats.org/presentationml/2006/main">
  <p:tag name="MASTER_ITEM" val="MASTER_ITEM"/>
  <p:tag name="SLIDE_TYPE_NAME" val="Small Boxes (12pt)"/>
</p:tagLst>
</file>

<file path=ppt/tags/tag4.xml><?xml version="1.0" encoding="utf-8"?>
<p:tagLst xmlns:a="http://schemas.openxmlformats.org/drawingml/2006/main" xmlns:r="http://schemas.openxmlformats.org/officeDocument/2006/relationships" xmlns:p="http://schemas.openxmlformats.org/presentationml/2006/main">
  <p:tag name="MASTER_ITEM" val="MASTER_ITEM"/>
  <p:tag name="SLIDE_TYPE_NAME" val="Small Boxes (12pt)"/>
</p:tagLst>
</file>

<file path=ppt/tags/tag5.xml><?xml version="1.0" encoding="utf-8"?>
<p:tagLst xmlns:a="http://schemas.openxmlformats.org/drawingml/2006/main" xmlns:r="http://schemas.openxmlformats.org/officeDocument/2006/relationships" xmlns:p="http://schemas.openxmlformats.org/presentationml/2006/main">
  <p:tag name="MASTER_ITEM" val="MASTER_ITEM"/>
  <p:tag name="SLIDE_TYPE_NAME" val="Small Boxes (12pt)"/>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1A96_G2f0enlIcpBRsN0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1A96_G2f0enlIcpBRsN0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1A96_G2f0enlIcpBRsN0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1A96_G2f0enlIcpBRsN0A"/>
</p:tagLst>
</file>

<file path=ppt/theme/theme1.xml><?xml version="1.0" encoding="utf-8"?>
<a:theme xmlns:a="http://schemas.openxmlformats.org/drawingml/2006/main" name="2_Office Theme">
  <a:themeElements>
    <a:clrScheme name="2_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DDDDDD"/>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rgbClr val="DDDDDD">
                    <a:gamma/>
                    <a:shade val="60000"/>
                    <a:invGamma/>
                  </a:srgb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rgbClr val="000000"/>
            </a:solidFill>
            <a:effectLst/>
            <a:latin typeface="Arial" pitchFamily="34" charset="0"/>
            <a:ea typeface="MS Gothic"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rgbClr val="DDDDDD"/>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rgbClr val="DDDDDD">
                    <a:gamma/>
                    <a:shade val="60000"/>
                    <a:invGamma/>
                  </a:srgb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rgbClr val="000000"/>
            </a:solidFill>
            <a:effectLst/>
            <a:latin typeface="Arial" pitchFamily="34" charset="0"/>
            <a:ea typeface="MS Gothic" pitchFamily="49" charset="-128"/>
          </a:defRPr>
        </a:defPPr>
      </a:lstStyle>
    </a:lnDef>
  </a:objectDefaults>
  <a:extraClrSchemeLst>
    <a:extraClrScheme>
      <a:clrScheme name="2_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DDDDDD"/>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rgbClr val="DDDDDD">
                    <a:gamma/>
                    <a:shade val="60000"/>
                    <a:invGamma/>
                  </a:srgb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rgbClr val="000000"/>
            </a:solidFill>
            <a:effectLst/>
            <a:latin typeface="Arial" pitchFamily="34" charset="0"/>
            <a:ea typeface="MS Gothic"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rgbClr val="DDDDDD"/>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rgbClr val="DDDDDD">
                    <a:gamma/>
                    <a:shade val="60000"/>
                    <a:invGamma/>
                  </a:srgb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rgbClr val="000000"/>
            </a:solidFill>
            <a:effectLst/>
            <a:latin typeface="Arial" pitchFamily="34" charset="0"/>
            <a:ea typeface="MS Gothic" pitchFamily="49"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3_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Office Them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DDDDDD"/>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rgbClr val="DDDDDD">
                    <a:gamma/>
                    <a:shade val="60000"/>
                    <a:invGamma/>
                  </a:srgb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rgbClr val="000000"/>
            </a:solidFill>
            <a:effectLst/>
            <a:latin typeface="Arial" pitchFamily="34" charset="0"/>
            <a:ea typeface="MS Gothic"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rgbClr val="DDDDDD"/>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rgbClr val="DDDDDD">
                    <a:gamma/>
                    <a:shade val="60000"/>
                    <a:invGamma/>
                  </a:srgb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rgbClr val="000000"/>
            </a:solidFill>
            <a:effectLst/>
            <a:latin typeface="Arial" pitchFamily="34" charset="0"/>
            <a:ea typeface="MS Gothic" pitchFamily="49" charset="-128"/>
          </a:defRPr>
        </a:defPPr>
      </a:lstStyle>
    </a:lnDef>
  </a:objectDefaults>
  <a:extraClrSchemeLst>
    <a:extraClrScheme>
      <a:clrScheme name="3_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DDDDDD"/>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rgbClr val="DDDDDD">
                    <a:gamma/>
                    <a:shade val="60000"/>
                    <a:invGamma/>
                  </a:srgb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rgbClr val="000000"/>
            </a:solidFill>
            <a:effectLst/>
            <a:latin typeface="Arial" pitchFamily="34" charset="0"/>
            <a:ea typeface="MS Gothic"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rgbClr val="DDDDDD"/>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rgbClr val="DDDDDD">
                    <a:gamma/>
                    <a:shade val="60000"/>
                    <a:invGamma/>
                  </a:srgb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rgbClr val="000000"/>
            </a:solidFill>
            <a:effectLst/>
            <a:latin typeface="Arial" pitchFamily="34" charset="0"/>
            <a:ea typeface="MS Gothic" pitchFamily="49" charset="-128"/>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nnect_template_16x9_11-22-13n KRH Edits">
  <a:themeElements>
    <a:clrScheme name="">
      <a:dk1>
        <a:srgbClr val="000000"/>
      </a:dk1>
      <a:lt1>
        <a:srgbClr val="FFFFFF"/>
      </a:lt1>
      <a:dk2>
        <a:srgbClr val="000000"/>
      </a:dk2>
      <a:lt2>
        <a:srgbClr val="808080"/>
      </a:lt2>
      <a:accent1>
        <a:srgbClr val="00B2EF"/>
      </a:accent1>
      <a:accent2>
        <a:srgbClr val="92D050"/>
      </a:accent2>
      <a:accent3>
        <a:srgbClr val="FFFFFF"/>
      </a:accent3>
      <a:accent4>
        <a:srgbClr val="000000"/>
      </a:accent4>
      <a:accent5>
        <a:srgbClr val="AAD5F6"/>
      </a:accent5>
      <a:accent6>
        <a:srgbClr val="84BC48"/>
      </a:accent6>
      <a:hlink>
        <a:srgbClr val="00B2EF"/>
      </a:hlink>
      <a:folHlink>
        <a:srgbClr val="00649D"/>
      </a:folHlink>
    </a:clrScheme>
    <a:fontScheme name="1_Connect_template_16x9_11-22-13n KRH Edi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DDDDDD"/>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rgbClr val="DDDDDD">
                    <a:gamma/>
                    <a:shade val="60000"/>
                    <a:invGamma/>
                  </a:srgb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rgbClr val="000000"/>
            </a:solidFill>
            <a:effectLst/>
            <a:latin typeface="Arial" pitchFamily="34" charset="0"/>
            <a:ea typeface="MS Gothic"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rgbClr val="DDDDDD"/>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rgbClr val="DDDDDD">
                    <a:gamma/>
                    <a:shade val="60000"/>
                    <a:invGamma/>
                  </a:srgb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rgbClr val="000000"/>
            </a:solidFill>
            <a:effectLst/>
            <a:latin typeface="Arial" pitchFamily="34" charset="0"/>
            <a:ea typeface="MS Gothic" pitchFamily="49" charset="-128"/>
          </a:defRPr>
        </a:defPPr>
      </a:lstStyle>
    </a:lnDef>
  </a:objectDefaults>
  <a:extraClrSchemeLst>
    <a:extraClrScheme>
      <a:clrScheme name="1_Connect_template_16x9_11-22-13n KRH Edits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83922</TotalTime>
  <Words>3399</Words>
  <Application>Microsoft Office PowerPoint</Application>
  <PresentationFormat>全屏显示(4:3)</PresentationFormat>
  <Paragraphs>572</Paragraphs>
  <Slides>37</Slides>
  <Notes>16</Notes>
  <HiddenSlides>0</HiddenSlides>
  <MMClips>0</MMClips>
  <ScaleCrop>false</ScaleCrop>
  <HeadingPairs>
    <vt:vector size="6" baseType="variant">
      <vt:variant>
        <vt:lpstr>主题</vt:lpstr>
      </vt:variant>
      <vt:variant>
        <vt:i4>5</vt:i4>
      </vt:variant>
      <vt:variant>
        <vt:lpstr>嵌入 OLE 服务器</vt:lpstr>
      </vt:variant>
      <vt:variant>
        <vt:i4>1</vt:i4>
      </vt:variant>
      <vt:variant>
        <vt:lpstr>幻灯片标题</vt:lpstr>
      </vt:variant>
      <vt:variant>
        <vt:i4>37</vt:i4>
      </vt:variant>
    </vt:vector>
  </HeadingPairs>
  <TitlesOfParts>
    <vt:vector size="43" baseType="lpstr">
      <vt:lpstr>2_Office Theme</vt:lpstr>
      <vt:lpstr>Office Theme</vt:lpstr>
      <vt:lpstr>3_Office Theme</vt:lpstr>
      <vt:lpstr>1_Default Design</vt:lpstr>
      <vt:lpstr>1_Connect_template_16x9_11-22-13n KRH Edits</vt:lpstr>
      <vt:lpstr>think-cell Slide</vt:lpstr>
      <vt:lpstr>IBM 智慧团队的 人才分析</vt:lpstr>
      <vt:lpstr>主题</vt:lpstr>
      <vt:lpstr> 分析是优化人力资源运营质量与效率和团队效能的关键。</vt:lpstr>
      <vt:lpstr>PowerPoint 演示文稿</vt:lpstr>
      <vt:lpstr>PowerPoint 演示文稿</vt:lpstr>
      <vt:lpstr>高级分析提供针对战略性员工问题的洞察力</vt:lpstr>
      <vt:lpstr>PowerPoint 演示文稿</vt:lpstr>
      <vt:lpstr>从叙述到高级分析：反馈环路</vt:lpstr>
      <vt:lpstr>员工科学</vt:lpstr>
      <vt:lpstr>PowerPoint 演示文稿</vt:lpstr>
      <vt:lpstr>主题</vt:lpstr>
      <vt:lpstr>PowerPoint 演示文稿</vt:lpstr>
      <vt:lpstr>PowerPoint 演示文稿</vt:lpstr>
      <vt:lpstr>你拥有员工的什么信息？</vt:lpstr>
      <vt:lpstr>PowerPoint 演示文稿</vt:lpstr>
      <vt:lpstr>PowerPoint 演示文稿</vt:lpstr>
      <vt:lpstr>PowerPoint 演示文稿</vt:lpstr>
      <vt:lpstr>人力资源中的所有数据都是大数据</vt:lpstr>
      <vt:lpstr>PowerPoint 演示文稿</vt:lpstr>
      <vt:lpstr>由IBM Watson Foundations大数据与分析能力支持的人才分析</vt:lpstr>
      <vt:lpstr>PowerPoint 演示文稿</vt:lpstr>
      <vt:lpstr>PowerPoint 演示文稿</vt:lpstr>
      <vt:lpstr>PowerPoint 演示文稿</vt:lpstr>
      <vt:lpstr>MiniPulse是我们用于IBM员工民意调研的签名服务</vt:lpstr>
      <vt:lpstr>Social Pulse是我们用于IBM员工社交媒体分析的签名服务</vt:lpstr>
      <vt:lpstr>PowerPoint 演示文稿</vt:lpstr>
      <vt:lpstr>PowerPoint 演示文稿</vt:lpstr>
      <vt:lpstr>通过员工科学进行高级分析</vt:lpstr>
      <vt:lpstr>PowerPoint 演示文稿</vt:lpstr>
      <vt:lpstr>PowerPoint 演示文稿</vt:lpstr>
      <vt:lpstr>PowerPoint 演示文稿</vt:lpstr>
      <vt:lpstr>PowerPoint 演示文稿</vt:lpstr>
      <vt:lpstr>PowerPoint 演示文稿</vt:lpstr>
      <vt:lpstr>PowerPoint 演示文稿</vt:lpstr>
      <vt:lpstr>变革智慧团队的管理服务</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 Business Case Checkpoint</dc:title>
  <dc:creator>Catherine Webb</dc:creator>
  <cp:lastModifiedBy>jq</cp:lastModifiedBy>
  <cp:revision>839</cp:revision>
  <cp:lastPrinted>2012-09-14T16:20:03Z</cp:lastPrinted>
  <dcterms:created xsi:type="dcterms:W3CDTF">2012-06-28T14:31:33Z</dcterms:created>
  <dcterms:modified xsi:type="dcterms:W3CDTF">2014-07-10T07:16:52Z</dcterms:modified>
</cp:coreProperties>
</file>