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7"/>
  </p:notesMasterIdLst>
  <p:handoutMasterIdLst>
    <p:handoutMasterId r:id="rId38"/>
  </p:handoutMasterIdLst>
  <p:sldIdLst>
    <p:sldId id="281" r:id="rId2"/>
    <p:sldId id="271" r:id="rId3"/>
    <p:sldId id="329" r:id="rId4"/>
    <p:sldId id="287" r:id="rId5"/>
    <p:sldId id="310" r:id="rId6"/>
    <p:sldId id="323" r:id="rId7"/>
    <p:sldId id="289" r:id="rId8"/>
    <p:sldId id="299" r:id="rId9"/>
    <p:sldId id="300" r:id="rId10"/>
    <p:sldId id="301" r:id="rId11"/>
    <p:sldId id="308" r:id="rId12"/>
    <p:sldId id="302" r:id="rId13"/>
    <p:sldId id="291" r:id="rId14"/>
    <p:sldId id="303" r:id="rId15"/>
    <p:sldId id="304" r:id="rId16"/>
    <p:sldId id="305" r:id="rId17"/>
    <p:sldId id="306" r:id="rId18"/>
    <p:sldId id="307" r:id="rId19"/>
    <p:sldId id="309" r:id="rId20"/>
    <p:sldId id="295" r:id="rId21"/>
    <p:sldId id="311" r:id="rId22"/>
    <p:sldId id="312" r:id="rId23"/>
    <p:sldId id="330" r:id="rId24"/>
    <p:sldId id="331" r:id="rId25"/>
    <p:sldId id="332" r:id="rId26"/>
    <p:sldId id="333" r:id="rId27"/>
    <p:sldId id="334" r:id="rId28"/>
    <p:sldId id="335" r:id="rId29"/>
    <p:sldId id="337" r:id="rId30"/>
    <p:sldId id="338" r:id="rId31"/>
    <p:sldId id="339" r:id="rId32"/>
    <p:sldId id="340" r:id="rId33"/>
    <p:sldId id="343" r:id="rId34"/>
    <p:sldId id="280" r:id="rId35"/>
    <p:sldId id="286" r:id="rId36"/>
  </p:sldIdLst>
  <p:sldSz cx="9144000" cy="5143500" type="screen16x9"/>
  <p:notesSz cx="6858000" cy="9144000"/>
  <p:defaultTextStyle>
    <a:defPPr>
      <a:defRPr lang="ja-JP"/>
    </a:defPPr>
    <a:lvl1pPr algn="l" defTabSz="685800" rtl="0" eaLnBrk="0" fontAlgn="base" hangingPunct="0">
      <a:spcBef>
        <a:spcPct val="0"/>
      </a:spcBef>
      <a:spcAft>
        <a:spcPct val="0"/>
      </a:spcAft>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1pPr>
    <a:lvl2pPr marL="342900" indent="114300" algn="l" defTabSz="685800" rtl="0" eaLnBrk="0" fontAlgn="base" hangingPunct="0">
      <a:spcBef>
        <a:spcPct val="0"/>
      </a:spcBef>
      <a:spcAft>
        <a:spcPct val="0"/>
      </a:spcAft>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2pPr>
    <a:lvl3pPr marL="685800" indent="228600" algn="l" defTabSz="685800" rtl="0" eaLnBrk="0" fontAlgn="base" hangingPunct="0">
      <a:spcBef>
        <a:spcPct val="0"/>
      </a:spcBef>
      <a:spcAft>
        <a:spcPct val="0"/>
      </a:spcAft>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3pPr>
    <a:lvl4pPr marL="1028700" indent="342900" algn="l" defTabSz="685800" rtl="0" eaLnBrk="0" fontAlgn="base" hangingPunct="0">
      <a:spcBef>
        <a:spcPct val="0"/>
      </a:spcBef>
      <a:spcAft>
        <a:spcPct val="0"/>
      </a:spcAft>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4pPr>
    <a:lvl5pPr marL="1371600" indent="457200" algn="l" defTabSz="685800" rtl="0" eaLnBrk="0" fontAlgn="base" hangingPunct="0">
      <a:spcBef>
        <a:spcPct val="0"/>
      </a:spcBef>
      <a:spcAft>
        <a:spcPct val="0"/>
      </a:spcAft>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5pPr>
    <a:lvl6pPr marL="2286000" algn="l" defTabSz="914400" rtl="0" eaLnBrk="1" latinLnBrk="0" hangingPunct="1">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6pPr>
    <a:lvl7pPr marL="2743200" algn="l" defTabSz="914400" rtl="0" eaLnBrk="1" latinLnBrk="0" hangingPunct="1">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7pPr>
    <a:lvl8pPr marL="3200400" algn="l" defTabSz="914400" rtl="0" eaLnBrk="1" latinLnBrk="0" hangingPunct="1">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8pPr>
    <a:lvl9pPr marL="3657600" algn="l" defTabSz="914400" rtl="0" eaLnBrk="1" latinLnBrk="0" hangingPunct="1">
      <a:defRPr kumimoji="1" sz="1300" kern="1200">
        <a:solidFill>
          <a:schemeClr val="tx1"/>
        </a:solidFill>
        <a:latin typeface="Arial" panose="020B0604020202020204" pitchFamily="34" charset="0"/>
        <a:ea typeface="メイリオ" panose="020B0604030504040204" pitchFamily="50" charset="-128"/>
        <a:cs typeface="メイリオ" panose="020B0604030504040204" pitchFamily="50" charset="-128"/>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D5FFFF"/>
    <a:srgbClr val="343433"/>
    <a:srgbClr val="FFFFFF"/>
    <a:srgbClr val="FF8000"/>
    <a:srgbClr val="0F4DEB"/>
    <a:srgbClr val="00BFFF"/>
    <a:srgbClr val="9160FE"/>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5" autoAdjust="0"/>
    <p:restoredTop sz="83951" autoAdjust="0"/>
  </p:normalViewPr>
  <p:slideViewPr>
    <p:cSldViewPr snapToGrid="0" snapToObjects="1">
      <p:cViewPr>
        <p:scale>
          <a:sx n="90" d="100"/>
          <a:sy n="90" d="100"/>
        </p:scale>
        <p:origin x="846"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79636-04FD-C342-90C4-7F70D390B034}"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70CA644A-3F87-0144-B1BC-CC6E4DE439BC}">
      <dgm:prSet custT="1"/>
      <dgm:spPr/>
      <dgm:t>
        <a:bodyPr/>
        <a:lstStyle/>
        <a:p>
          <a:pPr rtl="0"/>
          <a:r>
            <a:rPr kumimoji="1" lang="en-US" altLang="ja-JP" sz="2200" dirty="0" smtClean="0"/>
            <a:t>Engineer</a:t>
          </a:r>
          <a:endParaRPr lang="ja-JP" altLang="en-US" sz="2200" dirty="0"/>
        </a:p>
      </dgm:t>
    </dgm:pt>
    <dgm:pt modelId="{49818256-76F6-314A-8078-A9040E14276B}" type="parTrans" cxnId="{87453AF2-6018-9046-8D93-0759A554B63D}">
      <dgm:prSet/>
      <dgm:spPr/>
      <dgm:t>
        <a:bodyPr/>
        <a:lstStyle/>
        <a:p>
          <a:endParaRPr kumimoji="1" lang="ja-JP" altLang="en-US"/>
        </a:p>
      </dgm:t>
    </dgm:pt>
    <dgm:pt modelId="{A6F0E4E9-64AA-B44D-BC48-E2C2DAD27261}" type="sibTrans" cxnId="{87453AF2-6018-9046-8D93-0759A554B63D}">
      <dgm:prSet/>
      <dgm:spPr/>
      <dgm:t>
        <a:bodyPr/>
        <a:lstStyle/>
        <a:p>
          <a:endParaRPr kumimoji="1" lang="ja-JP" altLang="en-US"/>
        </a:p>
      </dgm:t>
    </dgm:pt>
    <dgm:pt modelId="{DA6ECAAD-915F-DA49-8EED-6A610232D924}">
      <dgm:prSet custT="1"/>
      <dgm:spPr/>
      <dgm:t>
        <a:bodyPr/>
        <a:lstStyle/>
        <a:p>
          <a:pPr rtl="0"/>
          <a:r>
            <a:rPr kumimoji="1" lang="en-US" altLang="ja-JP" sz="2200" dirty="0" smtClean="0"/>
            <a:t>Scientist</a:t>
          </a:r>
          <a:endParaRPr lang="ja-JP" altLang="en-US" sz="2200" dirty="0"/>
        </a:p>
      </dgm:t>
    </dgm:pt>
    <dgm:pt modelId="{EF078E18-DF6A-484E-BA03-0D9E8B61AEA9}" type="parTrans" cxnId="{F8038626-5C27-4045-9DAD-3302BC160221}">
      <dgm:prSet/>
      <dgm:spPr/>
      <dgm:t>
        <a:bodyPr/>
        <a:lstStyle/>
        <a:p>
          <a:endParaRPr kumimoji="1" lang="ja-JP" altLang="en-US"/>
        </a:p>
      </dgm:t>
    </dgm:pt>
    <dgm:pt modelId="{02C8A2CB-E811-1C4E-BA95-362F749369B2}" type="sibTrans" cxnId="{F8038626-5C27-4045-9DAD-3302BC160221}">
      <dgm:prSet/>
      <dgm:spPr/>
      <dgm:t>
        <a:bodyPr/>
        <a:lstStyle/>
        <a:p>
          <a:endParaRPr kumimoji="1" lang="ja-JP" altLang="en-US"/>
        </a:p>
      </dgm:t>
    </dgm:pt>
    <dgm:pt modelId="{F07845FD-762F-7C41-AAB2-05D27F222A71}">
      <dgm:prSet custT="1"/>
      <dgm:spPr/>
      <dgm:t>
        <a:bodyPr/>
        <a:lstStyle/>
        <a:p>
          <a:pPr rtl="0"/>
          <a:r>
            <a:rPr kumimoji="1" lang="en-US" altLang="ja-JP" sz="2200" dirty="0" smtClean="0"/>
            <a:t>Business Analyst</a:t>
          </a:r>
          <a:endParaRPr lang="ja-JP" altLang="en-US" sz="2200" dirty="0"/>
        </a:p>
      </dgm:t>
    </dgm:pt>
    <dgm:pt modelId="{77E649F2-1487-B446-BA05-3FDDDD6A9679}" type="parTrans" cxnId="{1ECF343C-4DFF-C843-A577-2DF804A5EBBA}">
      <dgm:prSet/>
      <dgm:spPr/>
      <dgm:t>
        <a:bodyPr/>
        <a:lstStyle/>
        <a:p>
          <a:endParaRPr kumimoji="1" lang="ja-JP" altLang="en-US"/>
        </a:p>
      </dgm:t>
    </dgm:pt>
    <dgm:pt modelId="{122A4333-5AFD-464E-94B2-6E89FF7612BC}" type="sibTrans" cxnId="{1ECF343C-4DFF-C843-A577-2DF804A5EBBA}">
      <dgm:prSet/>
      <dgm:spPr/>
      <dgm:t>
        <a:bodyPr/>
        <a:lstStyle/>
        <a:p>
          <a:endParaRPr kumimoji="1" lang="ja-JP" altLang="en-US"/>
        </a:p>
      </dgm:t>
    </dgm:pt>
    <dgm:pt modelId="{18F4697A-3450-9D49-BD45-E099818CA500}" type="pres">
      <dgm:prSet presAssocID="{27879636-04FD-C342-90C4-7F70D390B034}" presName="compositeShape" presStyleCnt="0">
        <dgm:presLayoutVars>
          <dgm:chMax val="7"/>
          <dgm:dir/>
          <dgm:resizeHandles val="exact"/>
        </dgm:presLayoutVars>
      </dgm:prSet>
      <dgm:spPr/>
      <dgm:t>
        <a:bodyPr/>
        <a:lstStyle/>
        <a:p>
          <a:endParaRPr kumimoji="1" lang="ja-JP" altLang="en-US"/>
        </a:p>
      </dgm:t>
    </dgm:pt>
    <dgm:pt modelId="{783058B6-4093-D847-AA95-889AE9498B61}" type="pres">
      <dgm:prSet presAssocID="{70CA644A-3F87-0144-B1BC-CC6E4DE439BC}" presName="circ1" presStyleLbl="vennNode1" presStyleIdx="0" presStyleCnt="3"/>
      <dgm:spPr/>
      <dgm:t>
        <a:bodyPr/>
        <a:lstStyle/>
        <a:p>
          <a:endParaRPr kumimoji="1" lang="ja-JP" altLang="en-US"/>
        </a:p>
      </dgm:t>
    </dgm:pt>
    <dgm:pt modelId="{1F7E92B4-C2FA-EE44-B1FE-36E15B9B43FE}" type="pres">
      <dgm:prSet presAssocID="{70CA644A-3F87-0144-B1BC-CC6E4DE439BC}" presName="circ1Tx" presStyleLbl="revTx" presStyleIdx="0" presStyleCnt="0">
        <dgm:presLayoutVars>
          <dgm:chMax val="0"/>
          <dgm:chPref val="0"/>
          <dgm:bulletEnabled val="1"/>
        </dgm:presLayoutVars>
      </dgm:prSet>
      <dgm:spPr/>
      <dgm:t>
        <a:bodyPr/>
        <a:lstStyle/>
        <a:p>
          <a:endParaRPr kumimoji="1" lang="ja-JP" altLang="en-US"/>
        </a:p>
      </dgm:t>
    </dgm:pt>
    <dgm:pt modelId="{CD936316-5189-174A-BF18-C5B816BDDD5C}" type="pres">
      <dgm:prSet presAssocID="{DA6ECAAD-915F-DA49-8EED-6A610232D924}" presName="circ2" presStyleLbl="vennNode1" presStyleIdx="1" presStyleCnt="3"/>
      <dgm:spPr/>
      <dgm:t>
        <a:bodyPr/>
        <a:lstStyle/>
        <a:p>
          <a:endParaRPr kumimoji="1" lang="ja-JP" altLang="en-US"/>
        </a:p>
      </dgm:t>
    </dgm:pt>
    <dgm:pt modelId="{A5734ACE-B5CF-4049-AC16-4433047A9D1C}" type="pres">
      <dgm:prSet presAssocID="{DA6ECAAD-915F-DA49-8EED-6A610232D924}" presName="circ2Tx" presStyleLbl="revTx" presStyleIdx="0" presStyleCnt="0">
        <dgm:presLayoutVars>
          <dgm:chMax val="0"/>
          <dgm:chPref val="0"/>
          <dgm:bulletEnabled val="1"/>
        </dgm:presLayoutVars>
      </dgm:prSet>
      <dgm:spPr/>
      <dgm:t>
        <a:bodyPr/>
        <a:lstStyle/>
        <a:p>
          <a:endParaRPr kumimoji="1" lang="ja-JP" altLang="en-US"/>
        </a:p>
      </dgm:t>
    </dgm:pt>
    <dgm:pt modelId="{512C67F2-B02C-CB48-8158-DAC063CE1483}" type="pres">
      <dgm:prSet presAssocID="{F07845FD-762F-7C41-AAB2-05D27F222A71}" presName="circ3" presStyleLbl="vennNode1" presStyleIdx="2" presStyleCnt="3"/>
      <dgm:spPr/>
      <dgm:t>
        <a:bodyPr/>
        <a:lstStyle/>
        <a:p>
          <a:endParaRPr kumimoji="1" lang="ja-JP" altLang="en-US"/>
        </a:p>
      </dgm:t>
    </dgm:pt>
    <dgm:pt modelId="{A37B0188-6370-254B-B9C1-F55282EEE943}" type="pres">
      <dgm:prSet presAssocID="{F07845FD-762F-7C41-AAB2-05D27F222A71}"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CF579A45-414D-F446-AC25-D134D81AD562}" type="presOf" srcId="{F07845FD-762F-7C41-AAB2-05D27F222A71}" destId="{A37B0188-6370-254B-B9C1-F55282EEE943}" srcOrd="1" destOrd="0" presId="urn:microsoft.com/office/officeart/2005/8/layout/venn1"/>
    <dgm:cxn modelId="{87453AF2-6018-9046-8D93-0759A554B63D}" srcId="{27879636-04FD-C342-90C4-7F70D390B034}" destId="{70CA644A-3F87-0144-B1BC-CC6E4DE439BC}" srcOrd="0" destOrd="0" parTransId="{49818256-76F6-314A-8078-A9040E14276B}" sibTransId="{A6F0E4E9-64AA-B44D-BC48-E2C2DAD27261}"/>
    <dgm:cxn modelId="{DA228CDF-9DC4-3645-8FC8-4E397EAF2275}" type="presOf" srcId="{DA6ECAAD-915F-DA49-8EED-6A610232D924}" destId="{CD936316-5189-174A-BF18-C5B816BDDD5C}" srcOrd="0" destOrd="0" presId="urn:microsoft.com/office/officeart/2005/8/layout/venn1"/>
    <dgm:cxn modelId="{C9382ECC-F169-7245-B104-C880410D92FC}" type="presOf" srcId="{F07845FD-762F-7C41-AAB2-05D27F222A71}" destId="{512C67F2-B02C-CB48-8158-DAC063CE1483}" srcOrd="0" destOrd="0" presId="urn:microsoft.com/office/officeart/2005/8/layout/venn1"/>
    <dgm:cxn modelId="{1ECF343C-4DFF-C843-A577-2DF804A5EBBA}" srcId="{27879636-04FD-C342-90C4-7F70D390B034}" destId="{F07845FD-762F-7C41-AAB2-05D27F222A71}" srcOrd="2" destOrd="0" parTransId="{77E649F2-1487-B446-BA05-3FDDDD6A9679}" sibTransId="{122A4333-5AFD-464E-94B2-6E89FF7612BC}"/>
    <dgm:cxn modelId="{1342496B-3092-6044-A21A-C465C576996F}" type="presOf" srcId="{70CA644A-3F87-0144-B1BC-CC6E4DE439BC}" destId="{1F7E92B4-C2FA-EE44-B1FE-36E15B9B43FE}" srcOrd="1" destOrd="0" presId="urn:microsoft.com/office/officeart/2005/8/layout/venn1"/>
    <dgm:cxn modelId="{FA302BF9-5A9F-FF4D-8539-38646D4AFA9C}" type="presOf" srcId="{70CA644A-3F87-0144-B1BC-CC6E4DE439BC}" destId="{783058B6-4093-D847-AA95-889AE9498B61}" srcOrd="0" destOrd="0" presId="urn:microsoft.com/office/officeart/2005/8/layout/venn1"/>
    <dgm:cxn modelId="{F8038626-5C27-4045-9DAD-3302BC160221}" srcId="{27879636-04FD-C342-90C4-7F70D390B034}" destId="{DA6ECAAD-915F-DA49-8EED-6A610232D924}" srcOrd="1" destOrd="0" parTransId="{EF078E18-DF6A-484E-BA03-0D9E8B61AEA9}" sibTransId="{02C8A2CB-E811-1C4E-BA95-362F749369B2}"/>
    <dgm:cxn modelId="{F256909C-F208-BC40-BED3-B088944AEAC7}" type="presOf" srcId="{DA6ECAAD-915F-DA49-8EED-6A610232D924}" destId="{A5734ACE-B5CF-4049-AC16-4433047A9D1C}" srcOrd="1" destOrd="0" presId="urn:microsoft.com/office/officeart/2005/8/layout/venn1"/>
    <dgm:cxn modelId="{8A45ED35-A124-C348-B113-F9B04682A8BC}" type="presOf" srcId="{27879636-04FD-C342-90C4-7F70D390B034}" destId="{18F4697A-3450-9D49-BD45-E099818CA500}" srcOrd="0" destOrd="0" presId="urn:microsoft.com/office/officeart/2005/8/layout/venn1"/>
    <dgm:cxn modelId="{705ED9FA-6042-2E43-966A-EE289FD81E3F}" type="presParOf" srcId="{18F4697A-3450-9D49-BD45-E099818CA500}" destId="{783058B6-4093-D847-AA95-889AE9498B61}" srcOrd="0" destOrd="0" presId="urn:microsoft.com/office/officeart/2005/8/layout/venn1"/>
    <dgm:cxn modelId="{0FC1AF87-F10D-404D-A672-7284942EBBB3}" type="presParOf" srcId="{18F4697A-3450-9D49-BD45-E099818CA500}" destId="{1F7E92B4-C2FA-EE44-B1FE-36E15B9B43FE}" srcOrd="1" destOrd="0" presId="urn:microsoft.com/office/officeart/2005/8/layout/venn1"/>
    <dgm:cxn modelId="{9C02F7EE-E63B-4D4F-8CBF-82AFEBAB3009}" type="presParOf" srcId="{18F4697A-3450-9D49-BD45-E099818CA500}" destId="{CD936316-5189-174A-BF18-C5B816BDDD5C}" srcOrd="2" destOrd="0" presId="urn:microsoft.com/office/officeart/2005/8/layout/venn1"/>
    <dgm:cxn modelId="{120775FF-53EC-5D4A-8842-04335D3E96DB}" type="presParOf" srcId="{18F4697A-3450-9D49-BD45-E099818CA500}" destId="{A5734ACE-B5CF-4049-AC16-4433047A9D1C}" srcOrd="3" destOrd="0" presId="urn:microsoft.com/office/officeart/2005/8/layout/venn1"/>
    <dgm:cxn modelId="{D3B3E06F-1A0E-E348-B3B7-6FD2CFEAD9DF}" type="presParOf" srcId="{18F4697A-3450-9D49-BD45-E099818CA500}" destId="{512C67F2-B02C-CB48-8158-DAC063CE1483}" srcOrd="4" destOrd="0" presId="urn:microsoft.com/office/officeart/2005/8/layout/venn1"/>
    <dgm:cxn modelId="{7E34B04F-9A72-E943-8AE7-15BA0863BF01}" type="presParOf" srcId="{18F4697A-3450-9D49-BD45-E099818CA500}" destId="{A37B0188-6370-254B-B9C1-F55282EEE94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FD8CCC-C806-F343-959C-0A26A7039E38}"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kumimoji="1" lang="ja-JP" altLang="en-US"/>
        </a:p>
      </dgm:t>
    </dgm:pt>
    <dgm:pt modelId="{C607968B-D2B9-9D48-BF58-924A7B6B2119}">
      <dgm:prSet phldrT="[テキスト]" custT="1"/>
      <dgm:spPr/>
      <dgm:t>
        <a:bodyPr/>
        <a:lstStyle/>
        <a:p>
          <a:r>
            <a:rPr kumimoji="1" lang="ja-JP" altLang="en-US" sz="1800" dirty="0" smtClean="0"/>
            <a:t>問題提起</a:t>
          </a:r>
          <a:endParaRPr kumimoji="1" lang="ja-JP" altLang="en-US" sz="1800" dirty="0"/>
        </a:p>
      </dgm:t>
    </dgm:pt>
    <dgm:pt modelId="{F3D1AEF2-390C-014C-89C7-2372BDC7F1F2}" type="parTrans" cxnId="{21BBDF16-0BB6-254D-8394-0B50E0C97A8A}">
      <dgm:prSet/>
      <dgm:spPr/>
      <dgm:t>
        <a:bodyPr/>
        <a:lstStyle/>
        <a:p>
          <a:endParaRPr kumimoji="1" lang="ja-JP" altLang="en-US"/>
        </a:p>
      </dgm:t>
    </dgm:pt>
    <dgm:pt modelId="{A76561B4-D6F3-0340-A3C4-22A15D01F0E3}" type="sibTrans" cxnId="{21BBDF16-0BB6-254D-8394-0B50E0C97A8A}">
      <dgm:prSet/>
      <dgm:spPr/>
      <dgm:t>
        <a:bodyPr/>
        <a:lstStyle/>
        <a:p>
          <a:endParaRPr kumimoji="1" lang="ja-JP" altLang="en-US"/>
        </a:p>
      </dgm:t>
    </dgm:pt>
    <dgm:pt modelId="{9AC85CE7-EE20-AB45-AA1F-05BC0688E2D9}">
      <dgm:prSet phldrT="[テキスト]" custT="1"/>
      <dgm:spPr/>
      <dgm:t>
        <a:bodyPr/>
        <a:lstStyle/>
        <a:p>
          <a:r>
            <a:rPr kumimoji="1" lang="ja-JP" altLang="en-US" sz="1800" dirty="0" smtClean="0"/>
            <a:t>リサーチ</a:t>
          </a:r>
          <a:endParaRPr kumimoji="1" lang="ja-JP" altLang="en-US" sz="1800" dirty="0"/>
        </a:p>
      </dgm:t>
    </dgm:pt>
    <dgm:pt modelId="{2F9BCF8E-CE8B-094E-BF8E-CA4F336A3493}" type="parTrans" cxnId="{3C1F54E9-75DF-824D-BE15-0441FF808E00}">
      <dgm:prSet/>
      <dgm:spPr/>
      <dgm:t>
        <a:bodyPr/>
        <a:lstStyle/>
        <a:p>
          <a:endParaRPr kumimoji="1" lang="ja-JP" altLang="en-US"/>
        </a:p>
      </dgm:t>
    </dgm:pt>
    <dgm:pt modelId="{50DFF695-FAC3-7144-921C-00EEA0D8D956}" type="sibTrans" cxnId="{3C1F54E9-75DF-824D-BE15-0441FF808E00}">
      <dgm:prSet/>
      <dgm:spPr/>
      <dgm:t>
        <a:bodyPr/>
        <a:lstStyle/>
        <a:p>
          <a:endParaRPr kumimoji="1" lang="ja-JP" altLang="en-US"/>
        </a:p>
      </dgm:t>
    </dgm:pt>
    <dgm:pt modelId="{8F44BE72-F70C-ED4F-A958-A2EAEF12C39A}">
      <dgm:prSet phldrT="[テキスト]" custT="1"/>
      <dgm:spPr/>
      <dgm:t>
        <a:bodyPr/>
        <a:lstStyle/>
        <a:p>
          <a:r>
            <a:rPr kumimoji="1" lang="ja-JP" altLang="en-US" sz="2000" dirty="0" smtClean="0"/>
            <a:t>検証</a:t>
          </a:r>
          <a:endParaRPr kumimoji="1" lang="ja-JP" altLang="en-US" sz="2000" dirty="0"/>
        </a:p>
      </dgm:t>
    </dgm:pt>
    <dgm:pt modelId="{F8651170-7130-2745-B3CD-20FF52BA51E6}" type="parTrans" cxnId="{7B7552F8-51D0-F64E-AD9E-7127EA5ED3F1}">
      <dgm:prSet/>
      <dgm:spPr/>
      <dgm:t>
        <a:bodyPr/>
        <a:lstStyle/>
        <a:p>
          <a:endParaRPr kumimoji="1" lang="ja-JP" altLang="en-US"/>
        </a:p>
      </dgm:t>
    </dgm:pt>
    <dgm:pt modelId="{D19F2980-AB25-7D49-9B7D-62CBFFE518DD}" type="sibTrans" cxnId="{7B7552F8-51D0-F64E-AD9E-7127EA5ED3F1}">
      <dgm:prSet/>
      <dgm:spPr/>
      <dgm:t>
        <a:bodyPr/>
        <a:lstStyle/>
        <a:p>
          <a:endParaRPr kumimoji="1" lang="ja-JP" altLang="en-US"/>
        </a:p>
      </dgm:t>
    </dgm:pt>
    <dgm:pt modelId="{1AD897CF-918E-DB4D-A227-169041D464B0}">
      <dgm:prSet phldrT="[テキスト]" custT="1"/>
      <dgm:spPr/>
      <dgm:t>
        <a:bodyPr/>
        <a:lstStyle/>
        <a:p>
          <a:r>
            <a:rPr kumimoji="1" lang="ja-JP" altLang="en-US" sz="1800" dirty="0" smtClean="0"/>
            <a:t>モデル化</a:t>
          </a:r>
          <a:endParaRPr kumimoji="1" lang="ja-JP" altLang="en-US" sz="1800" dirty="0"/>
        </a:p>
      </dgm:t>
    </dgm:pt>
    <dgm:pt modelId="{B74B8346-4469-DA42-B247-1430C696B028}" type="parTrans" cxnId="{1A83CCAE-D174-D240-BC65-EFDD59A01E73}">
      <dgm:prSet/>
      <dgm:spPr/>
      <dgm:t>
        <a:bodyPr/>
        <a:lstStyle/>
        <a:p>
          <a:endParaRPr kumimoji="1" lang="ja-JP" altLang="en-US"/>
        </a:p>
      </dgm:t>
    </dgm:pt>
    <dgm:pt modelId="{CE290338-85A9-8D47-B22E-CE3E3F4C0619}" type="sibTrans" cxnId="{1A83CCAE-D174-D240-BC65-EFDD59A01E73}">
      <dgm:prSet/>
      <dgm:spPr/>
      <dgm:t>
        <a:bodyPr/>
        <a:lstStyle/>
        <a:p>
          <a:endParaRPr kumimoji="1" lang="ja-JP" altLang="en-US"/>
        </a:p>
      </dgm:t>
    </dgm:pt>
    <dgm:pt modelId="{A157B3BB-C50C-ED49-A70B-386F07443881}">
      <dgm:prSet phldrT="[テキスト]" custT="1"/>
      <dgm:spPr/>
      <dgm:t>
        <a:bodyPr/>
        <a:lstStyle/>
        <a:p>
          <a:r>
            <a:rPr kumimoji="1" lang="ja-JP" altLang="en-US" sz="2000" dirty="0" smtClean="0"/>
            <a:t>テスト</a:t>
          </a:r>
          <a:endParaRPr kumimoji="1" lang="ja-JP" altLang="en-US" sz="2000" dirty="0"/>
        </a:p>
      </dgm:t>
    </dgm:pt>
    <dgm:pt modelId="{A79B6BE9-B177-0A4D-9981-AF2F178D6D05}" type="parTrans" cxnId="{683FA29B-238B-EA4D-9ECA-2FC0170D1362}">
      <dgm:prSet/>
      <dgm:spPr/>
      <dgm:t>
        <a:bodyPr/>
        <a:lstStyle/>
        <a:p>
          <a:endParaRPr kumimoji="1" lang="ja-JP" altLang="en-US"/>
        </a:p>
      </dgm:t>
    </dgm:pt>
    <dgm:pt modelId="{D9B4AE6C-5160-4B48-B76B-5493FD37D7D2}" type="sibTrans" cxnId="{683FA29B-238B-EA4D-9ECA-2FC0170D1362}">
      <dgm:prSet/>
      <dgm:spPr/>
      <dgm:t>
        <a:bodyPr/>
        <a:lstStyle/>
        <a:p>
          <a:endParaRPr kumimoji="1" lang="ja-JP" altLang="en-US"/>
        </a:p>
      </dgm:t>
    </dgm:pt>
    <dgm:pt modelId="{DB9F34CD-A63F-224D-9BBC-CDF4D31E04DA}" type="pres">
      <dgm:prSet presAssocID="{48FD8CCC-C806-F343-959C-0A26A7039E38}" presName="cycle" presStyleCnt="0">
        <dgm:presLayoutVars>
          <dgm:dir/>
          <dgm:resizeHandles val="exact"/>
        </dgm:presLayoutVars>
      </dgm:prSet>
      <dgm:spPr/>
      <dgm:t>
        <a:bodyPr/>
        <a:lstStyle/>
        <a:p>
          <a:endParaRPr kumimoji="1" lang="ja-JP" altLang="en-US"/>
        </a:p>
      </dgm:t>
    </dgm:pt>
    <dgm:pt modelId="{AB63DA25-A864-8845-8748-6AD22D621F77}" type="pres">
      <dgm:prSet presAssocID="{C607968B-D2B9-9D48-BF58-924A7B6B2119}" presName="node" presStyleLbl="node1" presStyleIdx="0" presStyleCnt="5">
        <dgm:presLayoutVars>
          <dgm:bulletEnabled val="1"/>
        </dgm:presLayoutVars>
      </dgm:prSet>
      <dgm:spPr/>
      <dgm:t>
        <a:bodyPr/>
        <a:lstStyle/>
        <a:p>
          <a:endParaRPr kumimoji="1" lang="ja-JP" altLang="en-US"/>
        </a:p>
      </dgm:t>
    </dgm:pt>
    <dgm:pt modelId="{F8E517E1-C8CB-4246-BD78-267F98591389}" type="pres">
      <dgm:prSet presAssocID="{A76561B4-D6F3-0340-A3C4-22A15D01F0E3}" presName="sibTrans" presStyleLbl="sibTrans2D1" presStyleIdx="0" presStyleCnt="5"/>
      <dgm:spPr/>
      <dgm:t>
        <a:bodyPr/>
        <a:lstStyle/>
        <a:p>
          <a:endParaRPr kumimoji="1" lang="ja-JP" altLang="en-US"/>
        </a:p>
      </dgm:t>
    </dgm:pt>
    <dgm:pt modelId="{BAB39CFF-01C4-8147-BAB1-0C97022C7BD1}" type="pres">
      <dgm:prSet presAssocID="{A76561B4-D6F3-0340-A3C4-22A15D01F0E3}" presName="connectorText" presStyleLbl="sibTrans2D1" presStyleIdx="0" presStyleCnt="5"/>
      <dgm:spPr/>
      <dgm:t>
        <a:bodyPr/>
        <a:lstStyle/>
        <a:p>
          <a:endParaRPr kumimoji="1" lang="ja-JP" altLang="en-US"/>
        </a:p>
      </dgm:t>
    </dgm:pt>
    <dgm:pt modelId="{4641366F-349D-284B-97F9-BA7C5C611831}" type="pres">
      <dgm:prSet presAssocID="{9AC85CE7-EE20-AB45-AA1F-05BC0688E2D9}" presName="node" presStyleLbl="node1" presStyleIdx="1" presStyleCnt="5">
        <dgm:presLayoutVars>
          <dgm:bulletEnabled val="1"/>
        </dgm:presLayoutVars>
      </dgm:prSet>
      <dgm:spPr/>
      <dgm:t>
        <a:bodyPr/>
        <a:lstStyle/>
        <a:p>
          <a:endParaRPr kumimoji="1" lang="ja-JP" altLang="en-US"/>
        </a:p>
      </dgm:t>
    </dgm:pt>
    <dgm:pt modelId="{8C5B3DB8-9A74-F543-A89F-8A03068D3019}" type="pres">
      <dgm:prSet presAssocID="{50DFF695-FAC3-7144-921C-00EEA0D8D956}" presName="sibTrans" presStyleLbl="sibTrans2D1" presStyleIdx="1" presStyleCnt="5"/>
      <dgm:spPr/>
      <dgm:t>
        <a:bodyPr/>
        <a:lstStyle/>
        <a:p>
          <a:endParaRPr kumimoji="1" lang="ja-JP" altLang="en-US"/>
        </a:p>
      </dgm:t>
    </dgm:pt>
    <dgm:pt modelId="{CCA44B41-C929-7E42-96E4-A23D5E0ED568}" type="pres">
      <dgm:prSet presAssocID="{50DFF695-FAC3-7144-921C-00EEA0D8D956}" presName="connectorText" presStyleLbl="sibTrans2D1" presStyleIdx="1" presStyleCnt="5"/>
      <dgm:spPr/>
      <dgm:t>
        <a:bodyPr/>
        <a:lstStyle/>
        <a:p>
          <a:endParaRPr kumimoji="1" lang="ja-JP" altLang="en-US"/>
        </a:p>
      </dgm:t>
    </dgm:pt>
    <dgm:pt modelId="{14273D58-CE48-9B4C-A5AC-14BD80168FAA}" type="pres">
      <dgm:prSet presAssocID="{8F44BE72-F70C-ED4F-A958-A2EAEF12C39A}" presName="node" presStyleLbl="node1" presStyleIdx="2" presStyleCnt="5">
        <dgm:presLayoutVars>
          <dgm:bulletEnabled val="1"/>
        </dgm:presLayoutVars>
      </dgm:prSet>
      <dgm:spPr/>
      <dgm:t>
        <a:bodyPr/>
        <a:lstStyle/>
        <a:p>
          <a:endParaRPr kumimoji="1" lang="ja-JP" altLang="en-US"/>
        </a:p>
      </dgm:t>
    </dgm:pt>
    <dgm:pt modelId="{2446B1FB-B71E-E041-8B79-9A3B83166F7C}" type="pres">
      <dgm:prSet presAssocID="{D19F2980-AB25-7D49-9B7D-62CBFFE518DD}" presName="sibTrans" presStyleLbl="sibTrans2D1" presStyleIdx="2" presStyleCnt="5"/>
      <dgm:spPr/>
      <dgm:t>
        <a:bodyPr/>
        <a:lstStyle/>
        <a:p>
          <a:endParaRPr kumimoji="1" lang="ja-JP" altLang="en-US"/>
        </a:p>
      </dgm:t>
    </dgm:pt>
    <dgm:pt modelId="{473C2893-F5E2-F54F-8D6B-9B656C20AB06}" type="pres">
      <dgm:prSet presAssocID="{D19F2980-AB25-7D49-9B7D-62CBFFE518DD}" presName="connectorText" presStyleLbl="sibTrans2D1" presStyleIdx="2" presStyleCnt="5"/>
      <dgm:spPr/>
      <dgm:t>
        <a:bodyPr/>
        <a:lstStyle/>
        <a:p>
          <a:endParaRPr kumimoji="1" lang="ja-JP" altLang="en-US"/>
        </a:p>
      </dgm:t>
    </dgm:pt>
    <dgm:pt modelId="{F684FE3C-7804-A743-8899-DF6A3D83003E}" type="pres">
      <dgm:prSet presAssocID="{1AD897CF-918E-DB4D-A227-169041D464B0}" presName="node" presStyleLbl="node1" presStyleIdx="3" presStyleCnt="5">
        <dgm:presLayoutVars>
          <dgm:bulletEnabled val="1"/>
        </dgm:presLayoutVars>
      </dgm:prSet>
      <dgm:spPr/>
      <dgm:t>
        <a:bodyPr/>
        <a:lstStyle/>
        <a:p>
          <a:endParaRPr kumimoji="1" lang="ja-JP" altLang="en-US"/>
        </a:p>
      </dgm:t>
    </dgm:pt>
    <dgm:pt modelId="{5766036D-0E09-B74F-A2C8-D7DEEE568A11}" type="pres">
      <dgm:prSet presAssocID="{CE290338-85A9-8D47-B22E-CE3E3F4C0619}" presName="sibTrans" presStyleLbl="sibTrans2D1" presStyleIdx="3" presStyleCnt="5"/>
      <dgm:spPr/>
      <dgm:t>
        <a:bodyPr/>
        <a:lstStyle/>
        <a:p>
          <a:endParaRPr kumimoji="1" lang="ja-JP" altLang="en-US"/>
        </a:p>
      </dgm:t>
    </dgm:pt>
    <dgm:pt modelId="{B31311EC-FA4A-C941-9871-10F622AF6A99}" type="pres">
      <dgm:prSet presAssocID="{CE290338-85A9-8D47-B22E-CE3E3F4C0619}" presName="connectorText" presStyleLbl="sibTrans2D1" presStyleIdx="3" presStyleCnt="5"/>
      <dgm:spPr/>
      <dgm:t>
        <a:bodyPr/>
        <a:lstStyle/>
        <a:p>
          <a:endParaRPr kumimoji="1" lang="ja-JP" altLang="en-US"/>
        </a:p>
      </dgm:t>
    </dgm:pt>
    <dgm:pt modelId="{E8D77B65-5C83-3D4B-BAB8-CDAF5BACDD10}" type="pres">
      <dgm:prSet presAssocID="{A157B3BB-C50C-ED49-A70B-386F07443881}" presName="node" presStyleLbl="node1" presStyleIdx="4" presStyleCnt="5">
        <dgm:presLayoutVars>
          <dgm:bulletEnabled val="1"/>
        </dgm:presLayoutVars>
      </dgm:prSet>
      <dgm:spPr/>
      <dgm:t>
        <a:bodyPr/>
        <a:lstStyle/>
        <a:p>
          <a:endParaRPr kumimoji="1" lang="ja-JP" altLang="en-US"/>
        </a:p>
      </dgm:t>
    </dgm:pt>
    <dgm:pt modelId="{0273516E-006B-E348-82EF-6E701F6CA779}" type="pres">
      <dgm:prSet presAssocID="{D9B4AE6C-5160-4B48-B76B-5493FD37D7D2}" presName="sibTrans" presStyleLbl="sibTrans2D1" presStyleIdx="4" presStyleCnt="5"/>
      <dgm:spPr/>
      <dgm:t>
        <a:bodyPr/>
        <a:lstStyle/>
        <a:p>
          <a:endParaRPr kumimoji="1" lang="ja-JP" altLang="en-US"/>
        </a:p>
      </dgm:t>
    </dgm:pt>
    <dgm:pt modelId="{FAF891A9-608F-844E-B899-94B436AFCE58}" type="pres">
      <dgm:prSet presAssocID="{D9B4AE6C-5160-4B48-B76B-5493FD37D7D2}" presName="connectorText" presStyleLbl="sibTrans2D1" presStyleIdx="4" presStyleCnt="5"/>
      <dgm:spPr/>
      <dgm:t>
        <a:bodyPr/>
        <a:lstStyle/>
        <a:p>
          <a:endParaRPr kumimoji="1" lang="ja-JP" altLang="en-US"/>
        </a:p>
      </dgm:t>
    </dgm:pt>
  </dgm:ptLst>
  <dgm:cxnLst>
    <dgm:cxn modelId="{40071109-3192-0442-A7E5-8E0E1D73CDBE}" type="presOf" srcId="{9AC85CE7-EE20-AB45-AA1F-05BC0688E2D9}" destId="{4641366F-349D-284B-97F9-BA7C5C611831}" srcOrd="0" destOrd="0" presId="urn:microsoft.com/office/officeart/2005/8/layout/cycle2"/>
    <dgm:cxn modelId="{D64530CF-98CE-7545-BA8D-3061DEE44AF8}" type="presOf" srcId="{CE290338-85A9-8D47-B22E-CE3E3F4C0619}" destId="{B31311EC-FA4A-C941-9871-10F622AF6A99}" srcOrd="1" destOrd="0" presId="urn:microsoft.com/office/officeart/2005/8/layout/cycle2"/>
    <dgm:cxn modelId="{F0E2F810-5ED8-6A40-B6AA-E46370275659}" type="presOf" srcId="{C607968B-D2B9-9D48-BF58-924A7B6B2119}" destId="{AB63DA25-A864-8845-8748-6AD22D621F77}" srcOrd="0" destOrd="0" presId="urn:microsoft.com/office/officeart/2005/8/layout/cycle2"/>
    <dgm:cxn modelId="{7D1262BC-9616-8041-8EAC-FCADAE2C29A9}" type="presOf" srcId="{D19F2980-AB25-7D49-9B7D-62CBFFE518DD}" destId="{2446B1FB-B71E-E041-8B79-9A3B83166F7C}" srcOrd="0" destOrd="0" presId="urn:microsoft.com/office/officeart/2005/8/layout/cycle2"/>
    <dgm:cxn modelId="{C258B268-B523-2847-9A26-1DEAD88C6E9E}" type="presOf" srcId="{D9B4AE6C-5160-4B48-B76B-5493FD37D7D2}" destId="{0273516E-006B-E348-82EF-6E701F6CA779}" srcOrd="0" destOrd="0" presId="urn:microsoft.com/office/officeart/2005/8/layout/cycle2"/>
    <dgm:cxn modelId="{3C1F54E9-75DF-824D-BE15-0441FF808E00}" srcId="{48FD8CCC-C806-F343-959C-0A26A7039E38}" destId="{9AC85CE7-EE20-AB45-AA1F-05BC0688E2D9}" srcOrd="1" destOrd="0" parTransId="{2F9BCF8E-CE8B-094E-BF8E-CA4F336A3493}" sibTransId="{50DFF695-FAC3-7144-921C-00EEA0D8D956}"/>
    <dgm:cxn modelId="{BF0C5A50-6812-B642-B444-863E1E61917D}" type="presOf" srcId="{50DFF695-FAC3-7144-921C-00EEA0D8D956}" destId="{8C5B3DB8-9A74-F543-A89F-8A03068D3019}" srcOrd="0" destOrd="0" presId="urn:microsoft.com/office/officeart/2005/8/layout/cycle2"/>
    <dgm:cxn modelId="{372EDA91-3EEB-7A44-B8A9-426D8C6CF1C3}" type="presOf" srcId="{48FD8CCC-C806-F343-959C-0A26A7039E38}" destId="{DB9F34CD-A63F-224D-9BBC-CDF4D31E04DA}" srcOrd="0" destOrd="0" presId="urn:microsoft.com/office/officeart/2005/8/layout/cycle2"/>
    <dgm:cxn modelId="{2B4BCB4B-0AE1-A146-911A-F3B5D2936A68}" type="presOf" srcId="{D9B4AE6C-5160-4B48-B76B-5493FD37D7D2}" destId="{FAF891A9-608F-844E-B899-94B436AFCE58}" srcOrd="1" destOrd="0" presId="urn:microsoft.com/office/officeart/2005/8/layout/cycle2"/>
    <dgm:cxn modelId="{21BBDF16-0BB6-254D-8394-0B50E0C97A8A}" srcId="{48FD8CCC-C806-F343-959C-0A26A7039E38}" destId="{C607968B-D2B9-9D48-BF58-924A7B6B2119}" srcOrd="0" destOrd="0" parTransId="{F3D1AEF2-390C-014C-89C7-2372BDC7F1F2}" sibTransId="{A76561B4-D6F3-0340-A3C4-22A15D01F0E3}"/>
    <dgm:cxn modelId="{C898C69F-E72B-CD48-B1EB-CE03AD1D82FC}" type="presOf" srcId="{A76561B4-D6F3-0340-A3C4-22A15D01F0E3}" destId="{F8E517E1-C8CB-4246-BD78-267F98591389}" srcOrd="0" destOrd="0" presId="urn:microsoft.com/office/officeart/2005/8/layout/cycle2"/>
    <dgm:cxn modelId="{0E44BB97-7766-FE4A-B9A3-D8960F51B0E0}" type="presOf" srcId="{D19F2980-AB25-7D49-9B7D-62CBFFE518DD}" destId="{473C2893-F5E2-F54F-8D6B-9B656C20AB06}" srcOrd="1" destOrd="0" presId="urn:microsoft.com/office/officeart/2005/8/layout/cycle2"/>
    <dgm:cxn modelId="{683FA29B-238B-EA4D-9ECA-2FC0170D1362}" srcId="{48FD8CCC-C806-F343-959C-0A26A7039E38}" destId="{A157B3BB-C50C-ED49-A70B-386F07443881}" srcOrd="4" destOrd="0" parTransId="{A79B6BE9-B177-0A4D-9981-AF2F178D6D05}" sibTransId="{D9B4AE6C-5160-4B48-B76B-5493FD37D7D2}"/>
    <dgm:cxn modelId="{DCACA2B2-D150-4B4A-A18F-AE969864831A}" type="presOf" srcId="{A76561B4-D6F3-0340-A3C4-22A15D01F0E3}" destId="{BAB39CFF-01C4-8147-BAB1-0C97022C7BD1}" srcOrd="1" destOrd="0" presId="urn:microsoft.com/office/officeart/2005/8/layout/cycle2"/>
    <dgm:cxn modelId="{98E8925E-2D08-C345-88AE-8F40CD258F1A}" type="presOf" srcId="{50DFF695-FAC3-7144-921C-00EEA0D8D956}" destId="{CCA44B41-C929-7E42-96E4-A23D5E0ED568}" srcOrd="1" destOrd="0" presId="urn:microsoft.com/office/officeart/2005/8/layout/cycle2"/>
    <dgm:cxn modelId="{47799214-5F6B-354D-9BE8-573DFA458EE7}" type="presOf" srcId="{8F44BE72-F70C-ED4F-A958-A2EAEF12C39A}" destId="{14273D58-CE48-9B4C-A5AC-14BD80168FAA}" srcOrd="0" destOrd="0" presId="urn:microsoft.com/office/officeart/2005/8/layout/cycle2"/>
    <dgm:cxn modelId="{B36F197E-EC87-694E-A929-F70B23187C20}" type="presOf" srcId="{A157B3BB-C50C-ED49-A70B-386F07443881}" destId="{E8D77B65-5C83-3D4B-BAB8-CDAF5BACDD10}" srcOrd="0" destOrd="0" presId="urn:microsoft.com/office/officeart/2005/8/layout/cycle2"/>
    <dgm:cxn modelId="{185C2E26-9D3E-9C4B-A53E-06AB5899F800}" type="presOf" srcId="{CE290338-85A9-8D47-B22E-CE3E3F4C0619}" destId="{5766036D-0E09-B74F-A2C8-D7DEEE568A11}" srcOrd="0" destOrd="0" presId="urn:microsoft.com/office/officeart/2005/8/layout/cycle2"/>
    <dgm:cxn modelId="{1A83CCAE-D174-D240-BC65-EFDD59A01E73}" srcId="{48FD8CCC-C806-F343-959C-0A26A7039E38}" destId="{1AD897CF-918E-DB4D-A227-169041D464B0}" srcOrd="3" destOrd="0" parTransId="{B74B8346-4469-DA42-B247-1430C696B028}" sibTransId="{CE290338-85A9-8D47-B22E-CE3E3F4C0619}"/>
    <dgm:cxn modelId="{7B7552F8-51D0-F64E-AD9E-7127EA5ED3F1}" srcId="{48FD8CCC-C806-F343-959C-0A26A7039E38}" destId="{8F44BE72-F70C-ED4F-A958-A2EAEF12C39A}" srcOrd="2" destOrd="0" parTransId="{F8651170-7130-2745-B3CD-20FF52BA51E6}" sibTransId="{D19F2980-AB25-7D49-9B7D-62CBFFE518DD}"/>
    <dgm:cxn modelId="{3F45EBB5-87D8-1845-B952-A87E650F131E}" type="presOf" srcId="{1AD897CF-918E-DB4D-A227-169041D464B0}" destId="{F684FE3C-7804-A743-8899-DF6A3D83003E}" srcOrd="0" destOrd="0" presId="urn:microsoft.com/office/officeart/2005/8/layout/cycle2"/>
    <dgm:cxn modelId="{06F3ECA2-054F-2E46-8B8B-133842224143}" type="presParOf" srcId="{DB9F34CD-A63F-224D-9BBC-CDF4D31E04DA}" destId="{AB63DA25-A864-8845-8748-6AD22D621F77}" srcOrd="0" destOrd="0" presId="urn:microsoft.com/office/officeart/2005/8/layout/cycle2"/>
    <dgm:cxn modelId="{D89B9E3A-85EB-7F43-9291-ACFAD199821B}" type="presParOf" srcId="{DB9F34CD-A63F-224D-9BBC-CDF4D31E04DA}" destId="{F8E517E1-C8CB-4246-BD78-267F98591389}" srcOrd="1" destOrd="0" presId="urn:microsoft.com/office/officeart/2005/8/layout/cycle2"/>
    <dgm:cxn modelId="{9A534B4D-9E4A-8249-9C2C-C71CF84764B3}" type="presParOf" srcId="{F8E517E1-C8CB-4246-BD78-267F98591389}" destId="{BAB39CFF-01C4-8147-BAB1-0C97022C7BD1}" srcOrd="0" destOrd="0" presId="urn:microsoft.com/office/officeart/2005/8/layout/cycle2"/>
    <dgm:cxn modelId="{3D80AF03-9D68-774C-84FF-C92A442F2FB7}" type="presParOf" srcId="{DB9F34CD-A63F-224D-9BBC-CDF4D31E04DA}" destId="{4641366F-349D-284B-97F9-BA7C5C611831}" srcOrd="2" destOrd="0" presId="urn:microsoft.com/office/officeart/2005/8/layout/cycle2"/>
    <dgm:cxn modelId="{D0A8E60B-D2DE-8642-A192-048A3EDF6B56}" type="presParOf" srcId="{DB9F34CD-A63F-224D-9BBC-CDF4D31E04DA}" destId="{8C5B3DB8-9A74-F543-A89F-8A03068D3019}" srcOrd="3" destOrd="0" presId="urn:microsoft.com/office/officeart/2005/8/layout/cycle2"/>
    <dgm:cxn modelId="{0AACDD4B-AEF0-3C44-94BE-ADBA84E87132}" type="presParOf" srcId="{8C5B3DB8-9A74-F543-A89F-8A03068D3019}" destId="{CCA44B41-C929-7E42-96E4-A23D5E0ED568}" srcOrd="0" destOrd="0" presId="urn:microsoft.com/office/officeart/2005/8/layout/cycle2"/>
    <dgm:cxn modelId="{ACB26B1A-EF73-7741-99AB-07C66D4A2DBD}" type="presParOf" srcId="{DB9F34CD-A63F-224D-9BBC-CDF4D31E04DA}" destId="{14273D58-CE48-9B4C-A5AC-14BD80168FAA}" srcOrd="4" destOrd="0" presId="urn:microsoft.com/office/officeart/2005/8/layout/cycle2"/>
    <dgm:cxn modelId="{17CCC0CE-3079-5D47-80E1-62034AD5C08E}" type="presParOf" srcId="{DB9F34CD-A63F-224D-9BBC-CDF4D31E04DA}" destId="{2446B1FB-B71E-E041-8B79-9A3B83166F7C}" srcOrd="5" destOrd="0" presId="urn:microsoft.com/office/officeart/2005/8/layout/cycle2"/>
    <dgm:cxn modelId="{61D9E980-A626-EB40-AAD0-37807461FD86}" type="presParOf" srcId="{2446B1FB-B71E-E041-8B79-9A3B83166F7C}" destId="{473C2893-F5E2-F54F-8D6B-9B656C20AB06}" srcOrd="0" destOrd="0" presId="urn:microsoft.com/office/officeart/2005/8/layout/cycle2"/>
    <dgm:cxn modelId="{4D16C412-9FC1-7B46-8565-58EEACB2B53A}" type="presParOf" srcId="{DB9F34CD-A63F-224D-9BBC-CDF4D31E04DA}" destId="{F684FE3C-7804-A743-8899-DF6A3D83003E}" srcOrd="6" destOrd="0" presId="urn:microsoft.com/office/officeart/2005/8/layout/cycle2"/>
    <dgm:cxn modelId="{8D585B12-435D-3244-965E-A3485AE0FFF6}" type="presParOf" srcId="{DB9F34CD-A63F-224D-9BBC-CDF4D31E04DA}" destId="{5766036D-0E09-B74F-A2C8-D7DEEE568A11}" srcOrd="7" destOrd="0" presId="urn:microsoft.com/office/officeart/2005/8/layout/cycle2"/>
    <dgm:cxn modelId="{6B0EDB9A-7296-DE4A-B113-166EC1A4EAA1}" type="presParOf" srcId="{5766036D-0E09-B74F-A2C8-D7DEEE568A11}" destId="{B31311EC-FA4A-C941-9871-10F622AF6A99}" srcOrd="0" destOrd="0" presId="urn:microsoft.com/office/officeart/2005/8/layout/cycle2"/>
    <dgm:cxn modelId="{B83C0B92-F50E-AD46-A8AA-EEEDF765DA81}" type="presParOf" srcId="{DB9F34CD-A63F-224D-9BBC-CDF4D31E04DA}" destId="{E8D77B65-5C83-3D4B-BAB8-CDAF5BACDD10}" srcOrd="8" destOrd="0" presId="urn:microsoft.com/office/officeart/2005/8/layout/cycle2"/>
    <dgm:cxn modelId="{16028E85-2043-0C44-8374-4353E1E77157}" type="presParOf" srcId="{DB9F34CD-A63F-224D-9BBC-CDF4D31E04DA}" destId="{0273516E-006B-E348-82EF-6E701F6CA779}" srcOrd="9" destOrd="0" presId="urn:microsoft.com/office/officeart/2005/8/layout/cycle2"/>
    <dgm:cxn modelId="{F4EF2AAC-475B-3845-A274-0DD5841E3678}" type="presParOf" srcId="{0273516E-006B-E348-82EF-6E701F6CA779}" destId="{FAF891A9-608F-844E-B899-94B436AFCE5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D9B1B-2156-2445-945C-24073AD187EE}"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kumimoji="1" lang="ja-JP" altLang="en-US"/>
        </a:p>
      </dgm:t>
    </dgm:pt>
    <dgm:pt modelId="{582B3816-FE3E-9D4A-8B3C-6AA16D0B2F27}">
      <dgm:prSet/>
      <dgm:spPr/>
      <dgm:t>
        <a:bodyPr/>
        <a:lstStyle/>
        <a:p>
          <a:pPr rtl="0"/>
          <a:r>
            <a:rPr kumimoji="1" lang="ja-JP" altLang="en-US" dirty="0" smtClean="0"/>
            <a:t>課題の設定</a:t>
          </a:r>
          <a:endParaRPr lang="ja-JP" altLang="en-US" dirty="0"/>
        </a:p>
      </dgm:t>
    </dgm:pt>
    <dgm:pt modelId="{77137B1E-D38C-2747-B86D-5D6AA4EA2D47}" type="parTrans" cxnId="{56EA343F-B34E-C742-8F15-5C154CE3E908}">
      <dgm:prSet/>
      <dgm:spPr/>
      <dgm:t>
        <a:bodyPr/>
        <a:lstStyle/>
        <a:p>
          <a:endParaRPr kumimoji="1" lang="ja-JP" altLang="en-US"/>
        </a:p>
      </dgm:t>
    </dgm:pt>
    <dgm:pt modelId="{18F96C68-0F28-314E-80D8-3F291F8D0C56}" type="sibTrans" cxnId="{56EA343F-B34E-C742-8F15-5C154CE3E908}">
      <dgm:prSet/>
      <dgm:spPr/>
      <dgm:t>
        <a:bodyPr/>
        <a:lstStyle/>
        <a:p>
          <a:endParaRPr kumimoji="1" lang="ja-JP" altLang="en-US"/>
        </a:p>
      </dgm:t>
    </dgm:pt>
    <dgm:pt modelId="{202D546D-2007-114B-9B63-5667FF2BB8A5}">
      <dgm:prSet/>
      <dgm:spPr/>
      <dgm:t>
        <a:bodyPr/>
        <a:lstStyle/>
        <a:p>
          <a:pPr rtl="0"/>
          <a:r>
            <a:rPr kumimoji="1" lang="ja-JP" altLang="en-US" dirty="0" smtClean="0"/>
            <a:t>課題に対する仮説</a:t>
          </a:r>
          <a:endParaRPr lang="ja-JP" altLang="en-US" dirty="0"/>
        </a:p>
      </dgm:t>
    </dgm:pt>
    <dgm:pt modelId="{0A9C80F0-1719-6B41-8915-7946E40271E1}" type="parTrans" cxnId="{025EA7F6-13CA-504C-B91F-28E859AADFC6}">
      <dgm:prSet/>
      <dgm:spPr/>
      <dgm:t>
        <a:bodyPr/>
        <a:lstStyle/>
        <a:p>
          <a:endParaRPr kumimoji="1" lang="ja-JP" altLang="en-US"/>
        </a:p>
      </dgm:t>
    </dgm:pt>
    <dgm:pt modelId="{F690B72B-624F-8B41-94B4-676E45DE9ECF}" type="sibTrans" cxnId="{025EA7F6-13CA-504C-B91F-28E859AADFC6}">
      <dgm:prSet/>
      <dgm:spPr/>
      <dgm:t>
        <a:bodyPr/>
        <a:lstStyle/>
        <a:p>
          <a:endParaRPr kumimoji="1" lang="ja-JP" altLang="en-US"/>
        </a:p>
      </dgm:t>
    </dgm:pt>
    <dgm:pt modelId="{C5F39264-65C3-7946-9010-C8008E2EECC5}">
      <dgm:prSet/>
      <dgm:spPr/>
      <dgm:t>
        <a:bodyPr/>
        <a:lstStyle/>
        <a:p>
          <a:pPr rtl="0"/>
          <a:r>
            <a:rPr kumimoji="1" lang="ja-JP" altLang="en-US" smtClean="0"/>
            <a:t>効果計測の設定</a:t>
          </a:r>
          <a:endParaRPr lang="ja-JP" altLang="en-US"/>
        </a:p>
      </dgm:t>
    </dgm:pt>
    <dgm:pt modelId="{B2AE10F3-3174-2D49-940C-07A5B47E793F}" type="parTrans" cxnId="{03DB93CC-4414-0443-9830-5DA4BB50A407}">
      <dgm:prSet/>
      <dgm:spPr/>
      <dgm:t>
        <a:bodyPr/>
        <a:lstStyle/>
        <a:p>
          <a:endParaRPr kumimoji="1" lang="ja-JP" altLang="en-US"/>
        </a:p>
      </dgm:t>
    </dgm:pt>
    <dgm:pt modelId="{FCA9EDE0-5C04-2644-AD34-8C9E24CFC562}" type="sibTrans" cxnId="{03DB93CC-4414-0443-9830-5DA4BB50A407}">
      <dgm:prSet/>
      <dgm:spPr/>
      <dgm:t>
        <a:bodyPr/>
        <a:lstStyle/>
        <a:p>
          <a:endParaRPr kumimoji="1" lang="ja-JP" altLang="en-US"/>
        </a:p>
      </dgm:t>
    </dgm:pt>
    <dgm:pt modelId="{C02AC848-C105-2849-91DB-A5A63A746781}">
      <dgm:prSet custT="1"/>
      <dgm:spPr/>
      <dgm:t>
        <a:bodyPr/>
        <a:lstStyle/>
        <a:p>
          <a:r>
            <a:rPr kumimoji="1" lang="ja-JP" altLang="en-US" sz="2000" dirty="0" smtClean="0"/>
            <a:t>経営課題や部門の課題から作成すると良い</a:t>
          </a:r>
          <a:endParaRPr kumimoji="1" lang="ja-JP" altLang="en-US" sz="2000" dirty="0"/>
        </a:p>
      </dgm:t>
    </dgm:pt>
    <dgm:pt modelId="{0176B219-5CD5-264A-880B-301349B3E063}" type="parTrans" cxnId="{75FE487E-5307-CB40-918F-2384B05E846C}">
      <dgm:prSet/>
      <dgm:spPr/>
    </dgm:pt>
    <dgm:pt modelId="{BE658AF5-A263-6246-B2F7-77286FCACFCC}" type="sibTrans" cxnId="{75FE487E-5307-CB40-918F-2384B05E846C}">
      <dgm:prSet/>
      <dgm:spPr/>
    </dgm:pt>
    <dgm:pt modelId="{8F77FEA2-C963-234F-897D-D1E8D1DCFB5E}">
      <dgm:prSet custT="1"/>
      <dgm:spPr/>
      <dgm:t>
        <a:bodyPr/>
        <a:lstStyle/>
        <a:p>
          <a:r>
            <a:rPr kumimoji="1" lang="ja-JP" altLang="en-US" sz="2000" dirty="0" smtClean="0"/>
            <a:t>どうすれば改善できるのか？</a:t>
          </a:r>
          <a:endParaRPr kumimoji="1" lang="ja-JP" altLang="en-US" sz="2000" dirty="0"/>
        </a:p>
      </dgm:t>
    </dgm:pt>
    <dgm:pt modelId="{D584BDBC-C070-6D41-B417-BFD660203FDC}" type="parTrans" cxnId="{0AA26DD7-8A27-024E-B6D8-9CB6673B6076}">
      <dgm:prSet/>
      <dgm:spPr/>
    </dgm:pt>
    <dgm:pt modelId="{02EE965A-7946-494E-8716-24D368D0131E}" type="sibTrans" cxnId="{0AA26DD7-8A27-024E-B6D8-9CB6673B6076}">
      <dgm:prSet/>
      <dgm:spPr/>
    </dgm:pt>
    <dgm:pt modelId="{086EBBE8-F0C8-6B47-A89E-4DC8F9465E96}">
      <dgm:prSet custT="1"/>
      <dgm:spPr/>
      <dgm:t>
        <a:bodyPr/>
        <a:lstStyle/>
        <a:p>
          <a:r>
            <a:rPr kumimoji="1" lang="ja-JP" altLang="en-US" sz="2000" dirty="0" smtClean="0"/>
            <a:t>何を持って達成なのか指標の設定</a:t>
          </a:r>
          <a:endParaRPr kumimoji="1" lang="ja-JP" altLang="en-US" sz="2000" dirty="0"/>
        </a:p>
      </dgm:t>
    </dgm:pt>
    <dgm:pt modelId="{66DE1E7E-ACF5-434E-A905-42A0FAE2D86A}" type="parTrans" cxnId="{B7ACECAE-F72F-4B40-8A23-6922607FD6B4}">
      <dgm:prSet/>
      <dgm:spPr/>
    </dgm:pt>
    <dgm:pt modelId="{C465FF86-65FA-CC43-B48F-EAF1B4503857}" type="sibTrans" cxnId="{B7ACECAE-F72F-4B40-8A23-6922607FD6B4}">
      <dgm:prSet/>
      <dgm:spPr/>
    </dgm:pt>
    <dgm:pt modelId="{60CD45AF-13E9-6E43-8EF5-AE8C1605BBB6}" type="pres">
      <dgm:prSet presAssocID="{725D9B1B-2156-2445-945C-24073AD187EE}" presName="linearFlow" presStyleCnt="0">
        <dgm:presLayoutVars>
          <dgm:dir/>
          <dgm:animLvl val="lvl"/>
          <dgm:resizeHandles val="exact"/>
        </dgm:presLayoutVars>
      </dgm:prSet>
      <dgm:spPr/>
      <dgm:t>
        <a:bodyPr/>
        <a:lstStyle/>
        <a:p>
          <a:endParaRPr kumimoji="1" lang="ja-JP" altLang="en-US"/>
        </a:p>
      </dgm:t>
    </dgm:pt>
    <dgm:pt modelId="{E4A41409-BED5-CA46-A4A3-E2A067247FE6}" type="pres">
      <dgm:prSet presAssocID="{582B3816-FE3E-9D4A-8B3C-6AA16D0B2F27}" presName="composite" presStyleCnt="0"/>
      <dgm:spPr/>
    </dgm:pt>
    <dgm:pt modelId="{E7192EB8-2249-2946-8E8C-530619DCCF29}" type="pres">
      <dgm:prSet presAssocID="{582B3816-FE3E-9D4A-8B3C-6AA16D0B2F27}" presName="parentText" presStyleLbl="alignNode1" presStyleIdx="0" presStyleCnt="3">
        <dgm:presLayoutVars>
          <dgm:chMax val="1"/>
          <dgm:bulletEnabled val="1"/>
        </dgm:presLayoutVars>
      </dgm:prSet>
      <dgm:spPr/>
      <dgm:t>
        <a:bodyPr/>
        <a:lstStyle/>
        <a:p>
          <a:endParaRPr kumimoji="1" lang="ja-JP" altLang="en-US"/>
        </a:p>
      </dgm:t>
    </dgm:pt>
    <dgm:pt modelId="{BDFEA018-DA96-614D-BE47-C346DB361C95}" type="pres">
      <dgm:prSet presAssocID="{582B3816-FE3E-9D4A-8B3C-6AA16D0B2F27}" presName="descendantText" presStyleLbl="alignAcc1" presStyleIdx="0" presStyleCnt="3" custLinFactNeighborX="251">
        <dgm:presLayoutVars>
          <dgm:bulletEnabled val="1"/>
        </dgm:presLayoutVars>
      </dgm:prSet>
      <dgm:spPr/>
      <dgm:t>
        <a:bodyPr/>
        <a:lstStyle/>
        <a:p>
          <a:endParaRPr kumimoji="1" lang="ja-JP" altLang="en-US"/>
        </a:p>
      </dgm:t>
    </dgm:pt>
    <dgm:pt modelId="{6B55C42D-D48A-B84D-B1A1-FA0F7F086039}" type="pres">
      <dgm:prSet presAssocID="{18F96C68-0F28-314E-80D8-3F291F8D0C56}" presName="sp" presStyleCnt="0"/>
      <dgm:spPr/>
    </dgm:pt>
    <dgm:pt modelId="{0C57DF73-8A7C-CE4A-B3A4-C4632790FCC2}" type="pres">
      <dgm:prSet presAssocID="{202D546D-2007-114B-9B63-5667FF2BB8A5}" presName="composite" presStyleCnt="0"/>
      <dgm:spPr/>
    </dgm:pt>
    <dgm:pt modelId="{2955EE0D-4154-EA44-8B96-2C1A8F1370A8}" type="pres">
      <dgm:prSet presAssocID="{202D546D-2007-114B-9B63-5667FF2BB8A5}" presName="parentText" presStyleLbl="alignNode1" presStyleIdx="1" presStyleCnt="3">
        <dgm:presLayoutVars>
          <dgm:chMax val="1"/>
          <dgm:bulletEnabled val="1"/>
        </dgm:presLayoutVars>
      </dgm:prSet>
      <dgm:spPr/>
      <dgm:t>
        <a:bodyPr/>
        <a:lstStyle/>
        <a:p>
          <a:endParaRPr kumimoji="1" lang="ja-JP" altLang="en-US"/>
        </a:p>
      </dgm:t>
    </dgm:pt>
    <dgm:pt modelId="{38A4CBC0-A67B-564B-BCC7-5082EE8188C4}" type="pres">
      <dgm:prSet presAssocID="{202D546D-2007-114B-9B63-5667FF2BB8A5}" presName="descendantText" presStyleLbl="alignAcc1" presStyleIdx="1" presStyleCnt="3" custLinFactNeighborX="251">
        <dgm:presLayoutVars>
          <dgm:bulletEnabled val="1"/>
        </dgm:presLayoutVars>
      </dgm:prSet>
      <dgm:spPr/>
      <dgm:t>
        <a:bodyPr/>
        <a:lstStyle/>
        <a:p>
          <a:endParaRPr kumimoji="1" lang="ja-JP" altLang="en-US"/>
        </a:p>
      </dgm:t>
    </dgm:pt>
    <dgm:pt modelId="{BDFDB5E1-E420-E745-810D-4F9664E64694}" type="pres">
      <dgm:prSet presAssocID="{F690B72B-624F-8B41-94B4-676E45DE9ECF}" presName="sp" presStyleCnt="0"/>
      <dgm:spPr/>
    </dgm:pt>
    <dgm:pt modelId="{D31BE501-946F-DD42-A76F-3BED3DC644B3}" type="pres">
      <dgm:prSet presAssocID="{C5F39264-65C3-7946-9010-C8008E2EECC5}" presName="composite" presStyleCnt="0"/>
      <dgm:spPr/>
    </dgm:pt>
    <dgm:pt modelId="{53A10926-1FA2-9E42-9223-8407CEAE608E}" type="pres">
      <dgm:prSet presAssocID="{C5F39264-65C3-7946-9010-C8008E2EECC5}" presName="parentText" presStyleLbl="alignNode1" presStyleIdx="2" presStyleCnt="3">
        <dgm:presLayoutVars>
          <dgm:chMax val="1"/>
          <dgm:bulletEnabled val="1"/>
        </dgm:presLayoutVars>
      </dgm:prSet>
      <dgm:spPr/>
      <dgm:t>
        <a:bodyPr/>
        <a:lstStyle/>
        <a:p>
          <a:endParaRPr kumimoji="1" lang="ja-JP" altLang="en-US"/>
        </a:p>
      </dgm:t>
    </dgm:pt>
    <dgm:pt modelId="{75AC5C4F-40EF-3E4A-9315-6FA33823F53D}" type="pres">
      <dgm:prSet presAssocID="{C5F39264-65C3-7946-9010-C8008E2EECC5}" presName="descendantText" presStyleLbl="alignAcc1" presStyleIdx="2" presStyleCnt="3">
        <dgm:presLayoutVars>
          <dgm:bulletEnabled val="1"/>
        </dgm:presLayoutVars>
      </dgm:prSet>
      <dgm:spPr/>
      <dgm:t>
        <a:bodyPr/>
        <a:lstStyle/>
        <a:p>
          <a:endParaRPr kumimoji="1" lang="ja-JP" altLang="en-US"/>
        </a:p>
      </dgm:t>
    </dgm:pt>
  </dgm:ptLst>
  <dgm:cxnLst>
    <dgm:cxn modelId="{E19FE198-0FDE-1544-BB50-562C493A5453}" type="presOf" srcId="{582B3816-FE3E-9D4A-8B3C-6AA16D0B2F27}" destId="{E7192EB8-2249-2946-8E8C-530619DCCF29}" srcOrd="0" destOrd="0" presId="urn:microsoft.com/office/officeart/2005/8/layout/chevron2"/>
    <dgm:cxn modelId="{B7ACECAE-F72F-4B40-8A23-6922607FD6B4}" srcId="{C5F39264-65C3-7946-9010-C8008E2EECC5}" destId="{086EBBE8-F0C8-6B47-A89E-4DC8F9465E96}" srcOrd="0" destOrd="0" parTransId="{66DE1E7E-ACF5-434E-A905-42A0FAE2D86A}" sibTransId="{C465FF86-65FA-CC43-B48F-EAF1B4503857}"/>
    <dgm:cxn modelId="{2D77894D-6588-BA47-AE74-1BCF7C5E96DD}" type="presOf" srcId="{C5F39264-65C3-7946-9010-C8008E2EECC5}" destId="{53A10926-1FA2-9E42-9223-8407CEAE608E}" srcOrd="0" destOrd="0" presId="urn:microsoft.com/office/officeart/2005/8/layout/chevron2"/>
    <dgm:cxn modelId="{0AA26DD7-8A27-024E-B6D8-9CB6673B6076}" srcId="{202D546D-2007-114B-9B63-5667FF2BB8A5}" destId="{8F77FEA2-C963-234F-897D-D1E8D1DCFB5E}" srcOrd="0" destOrd="0" parTransId="{D584BDBC-C070-6D41-B417-BFD660203FDC}" sibTransId="{02EE965A-7946-494E-8716-24D368D0131E}"/>
    <dgm:cxn modelId="{10F243F8-41B0-854D-8392-2892CFABD3A0}" type="presOf" srcId="{202D546D-2007-114B-9B63-5667FF2BB8A5}" destId="{2955EE0D-4154-EA44-8B96-2C1A8F1370A8}" srcOrd="0" destOrd="0" presId="urn:microsoft.com/office/officeart/2005/8/layout/chevron2"/>
    <dgm:cxn modelId="{025EA7F6-13CA-504C-B91F-28E859AADFC6}" srcId="{725D9B1B-2156-2445-945C-24073AD187EE}" destId="{202D546D-2007-114B-9B63-5667FF2BB8A5}" srcOrd="1" destOrd="0" parTransId="{0A9C80F0-1719-6B41-8915-7946E40271E1}" sibTransId="{F690B72B-624F-8B41-94B4-676E45DE9ECF}"/>
    <dgm:cxn modelId="{667C699D-5BB2-174C-A074-FC2E3A9F0413}" type="presOf" srcId="{8F77FEA2-C963-234F-897D-D1E8D1DCFB5E}" destId="{38A4CBC0-A67B-564B-BCC7-5082EE8188C4}" srcOrd="0" destOrd="0" presId="urn:microsoft.com/office/officeart/2005/8/layout/chevron2"/>
    <dgm:cxn modelId="{75FE487E-5307-CB40-918F-2384B05E846C}" srcId="{582B3816-FE3E-9D4A-8B3C-6AA16D0B2F27}" destId="{C02AC848-C105-2849-91DB-A5A63A746781}" srcOrd="0" destOrd="0" parTransId="{0176B219-5CD5-264A-880B-301349B3E063}" sibTransId="{BE658AF5-A263-6246-B2F7-77286FCACFCC}"/>
    <dgm:cxn modelId="{52CEB9DD-52F0-A848-A7FB-56F13F163C86}" type="presOf" srcId="{725D9B1B-2156-2445-945C-24073AD187EE}" destId="{60CD45AF-13E9-6E43-8EF5-AE8C1605BBB6}" srcOrd="0" destOrd="0" presId="urn:microsoft.com/office/officeart/2005/8/layout/chevron2"/>
    <dgm:cxn modelId="{89475666-4F02-4741-8CC1-639855EB122B}" type="presOf" srcId="{086EBBE8-F0C8-6B47-A89E-4DC8F9465E96}" destId="{75AC5C4F-40EF-3E4A-9315-6FA33823F53D}" srcOrd="0" destOrd="0" presId="urn:microsoft.com/office/officeart/2005/8/layout/chevron2"/>
    <dgm:cxn modelId="{03DB93CC-4414-0443-9830-5DA4BB50A407}" srcId="{725D9B1B-2156-2445-945C-24073AD187EE}" destId="{C5F39264-65C3-7946-9010-C8008E2EECC5}" srcOrd="2" destOrd="0" parTransId="{B2AE10F3-3174-2D49-940C-07A5B47E793F}" sibTransId="{FCA9EDE0-5C04-2644-AD34-8C9E24CFC562}"/>
    <dgm:cxn modelId="{56EA343F-B34E-C742-8F15-5C154CE3E908}" srcId="{725D9B1B-2156-2445-945C-24073AD187EE}" destId="{582B3816-FE3E-9D4A-8B3C-6AA16D0B2F27}" srcOrd="0" destOrd="0" parTransId="{77137B1E-D38C-2747-B86D-5D6AA4EA2D47}" sibTransId="{18F96C68-0F28-314E-80D8-3F291F8D0C56}"/>
    <dgm:cxn modelId="{737FA4DE-A36A-A844-A4A1-6D920D6ACFEA}" type="presOf" srcId="{C02AC848-C105-2849-91DB-A5A63A746781}" destId="{BDFEA018-DA96-614D-BE47-C346DB361C95}" srcOrd="0" destOrd="0" presId="urn:microsoft.com/office/officeart/2005/8/layout/chevron2"/>
    <dgm:cxn modelId="{4683AF2A-5052-A648-995B-BDEFFE25B616}" type="presParOf" srcId="{60CD45AF-13E9-6E43-8EF5-AE8C1605BBB6}" destId="{E4A41409-BED5-CA46-A4A3-E2A067247FE6}" srcOrd="0" destOrd="0" presId="urn:microsoft.com/office/officeart/2005/8/layout/chevron2"/>
    <dgm:cxn modelId="{2D0A7B00-F9A8-F644-9345-6A2894DA7025}" type="presParOf" srcId="{E4A41409-BED5-CA46-A4A3-E2A067247FE6}" destId="{E7192EB8-2249-2946-8E8C-530619DCCF29}" srcOrd="0" destOrd="0" presId="urn:microsoft.com/office/officeart/2005/8/layout/chevron2"/>
    <dgm:cxn modelId="{073B8019-D053-4E4B-8C16-8D458A408B85}" type="presParOf" srcId="{E4A41409-BED5-CA46-A4A3-E2A067247FE6}" destId="{BDFEA018-DA96-614D-BE47-C346DB361C95}" srcOrd="1" destOrd="0" presId="urn:microsoft.com/office/officeart/2005/8/layout/chevron2"/>
    <dgm:cxn modelId="{467AC4E4-57F3-A544-9CA4-AA0E7F7B2344}" type="presParOf" srcId="{60CD45AF-13E9-6E43-8EF5-AE8C1605BBB6}" destId="{6B55C42D-D48A-B84D-B1A1-FA0F7F086039}" srcOrd="1" destOrd="0" presId="urn:microsoft.com/office/officeart/2005/8/layout/chevron2"/>
    <dgm:cxn modelId="{548565B9-2D3E-4E4A-8BFB-B5E769E7A23E}" type="presParOf" srcId="{60CD45AF-13E9-6E43-8EF5-AE8C1605BBB6}" destId="{0C57DF73-8A7C-CE4A-B3A4-C4632790FCC2}" srcOrd="2" destOrd="0" presId="urn:microsoft.com/office/officeart/2005/8/layout/chevron2"/>
    <dgm:cxn modelId="{16DBDAEF-0368-2B40-8847-4D7855CB5885}" type="presParOf" srcId="{0C57DF73-8A7C-CE4A-B3A4-C4632790FCC2}" destId="{2955EE0D-4154-EA44-8B96-2C1A8F1370A8}" srcOrd="0" destOrd="0" presId="urn:microsoft.com/office/officeart/2005/8/layout/chevron2"/>
    <dgm:cxn modelId="{C09A89BF-6DFF-D64E-94A6-FCD9C20B37F2}" type="presParOf" srcId="{0C57DF73-8A7C-CE4A-B3A4-C4632790FCC2}" destId="{38A4CBC0-A67B-564B-BCC7-5082EE8188C4}" srcOrd="1" destOrd="0" presId="urn:microsoft.com/office/officeart/2005/8/layout/chevron2"/>
    <dgm:cxn modelId="{6AC28E5C-B4A3-4344-8E51-CBAA0133ABC7}" type="presParOf" srcId="{60CD45AF-13E9-6E43-8EF5-AE8C1605BBB6}" destId="{BDFDB5E1-E420-E745-810D-4F9664E64694}" srcOrd="3" destOrd="0" presId="urn:microsoft.com/office/officeart/2005/8/layout/chevron2"/>
    <dgm:cxn modelId="{887CE904-9490-C14B-8A1B-9E08A5AB18B4}" type="presParOf" srcId="{60CD45AF-13E9-6E43-8EF5-AE8C1605BBB6}" destId="{D31BE501-946F-DD42-A76F-3BED3DC644B3}" srcOrd="4" destOrd="0" presId="urn:microsoft.com/office/officeart/2005/8/layout/chevron2"/>
    <dgm:cxn modelId="{DCA740F4-1948-1941-B609-DE27F7B48308}" type="presParOf" srcId="{D31BE501-946F-DD42-A76F-3BED3DC644B3}" destId="{53A10926-1FA2-9E42-9223-8407CEAE608E}" srcOrd="0" destOrd="0" presId="urn:microsoft.com/office/officeart/2005/8/layout/chevron2"/>
    <dgm:cxn modelId="{C6A6FE3C-E0F0-8F4A-A88C-38FCCE9AB64A}" type="presParOf" srcId="{D31BE501-946F-DD42-A76F-3BED3DC644B3}" destId="{75AC5C4F-40EF-3E4A-9315-6FA33823F5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D9B1B-2156-2445-945C-24073AD187EE}"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kumimoji="1" lang="ja-JP" altLang="en-US"/>
        </a:p>
      </dgm:t>
    </dgm:pt>
    <dgm:pt modelId="{582B3816-FE3E-9D4A-8B3C-6AA16D0B2F27}">
      <dgm:prSet/>
      <dgm:spPr/>
      <dgm:t>
        <a:bodyPr/>
        <a:lstStyle/>
        <a:p>
          <a:pPr rtl="0"/>
          <a:r>
            <a:rPr kumimoji="1" lang="ja-JP" altLang="en-US" dirty="0" smtClean="0"/>
            <a:t>データの把握</a:t>
          </a:r>
          <a:endParaRPr lang="ja-JP" altLang="en-US" dirty="0"/>
        </a:p>
      </dgm:t>
    </dgm:pt>
    <dgm:pt modelId="{77137B1E-D38C-2747-B86D-5D6AA4EA2D47}" type="parTrans" cxnId="{56EA343F-B34E-C742-8F15-5C154CE3E908}">
      <dgm:prSet/>
      <dgm:spPr/>
      <dgm:t>
        <a:bodyPr/>
        <a:lstStyle/>
        <a:p>
          <a:endParaRPr kumimoji="1" lang="ja-JP" altLang="en-US"/>
        </a:p>
      </dgm:t>
    </dgm:pt>
    <dgm:pt modelId="{18F96C68-0F28-314E-80D8-3F291F8D0C56}" type="sibTrans" cxnId="{56EA343F-B34E-C742-8F15-5C154CE3E908}">
      <dgm:prSet/>
      <dgm:spPr/>
      <dgm:t>
        <a:bodyPr/>
        <a:lstStyle/>
        <a:p>
          <a:endParaRPr kumimoji="1" lang="ja-JP" altLang="en-US"/>
        </a:p>
      </dgm:t>
    </dgm:pt>
    <dgm:pt modelId="{202D546D-2007-114B-9B63-5667FF2BB8A5}">
      <dgm:prSet/>
      <dgm:spPr/>
      <dgm:t>
        <a:bodyPr/>
        <a:lstStyle/>
        <a:p>
          <a:pPr rtl="0"/>
          <a:r>
            <a:rPr kumimoji="1" lang="ja-JP" altLang="en-US" dirty="0" smtClean="0"/>
            <a:t>チェック・準備</a:t>
          </a:r>
          <a:endParaRPr lang="ja-JP" altLang="en-US" dirty="0"/>
        </a:p>
      </dgm:t>
    </dgm:pt>
    <dgm:pt modelId="{0A9C80F0-1719-6B41-8915-7946E40271E1}" type="parTrans" cxnId="{025EA7F6-13CA-504C-B91F-28E859AADFC6}">
      <dgm:prSet/>
      <dgm:spPr/>
      <dgm:t>
        <a:bodyPr/>
        <a:lstStyle/>
        <a:p>
          <a:endParaRPr kumimoji="1" lang="ja-JP" altLang="en-US"/>
        </a:p>
      </dgm:t>
    </dgm:pt>
    <dgm:pt modelId="{F690B72B-624F-8B41-94B4-676E45DE9ECF}" type="sibTrans" cxnId="{025EA7F6-13CA-504C-B91F-28E859AADFC6}">
      <dgm:prSet/>
      <dgm:spPr/>
      <dgm:t>
        <a:bodyPr/>
        <a:lstStyle/>
        <a:p>
          <a:endParaRPr kumimoji="1" lang="ja-JP" altLang="en-US"/>
        </a:p>
      </dgm:t>
    </dgm:pt>
    <dgm:pt modelId="{C5F39264-65C3-7946-9010-C8008E2EECC5}">
      <dgm:prSet/>
      <dgm:spPr/>
      <dgm:t>
        <a:bodyPr/>
        <a:lstStyle/>
        <a:p>
          <a:pPr rtl="0"/>
          <a:r>
            <a:rPr lang="ja-JP" altLang="en-US" dirty="0" smtClean="0"/>
            <a:t>編集</a:t>
          </a:r>
          <a:endParaRPr lang="ja-JP" altLang="en-US" dirty="0"/>
        </a:p>
      </dgm:t>
    </dgm:pt>
    <dgm:pt modelId="{B2AE10F3-3174-2D49-940C-07A5B47E793F}" type="parTrans" cxnId="{03DB93CC-4414-0443-9830-5DA4BB50A407}">
      <dgm:prSet/>
      <dgm:spPr/>
      <dgm:t>
        <a:bodyPr/>
        <a:lstStyle/>
        <a:p>
          <a:endParaRPr kumimoji="1" lang="ja-JP" altLang="en-US"/>
        </a:p>
      </dgm:t>
    </dgm:pt>
    <dgm:pt modelId="{FCA9EDE0-5C04-2644-AD34-8C9E24CFC562}" type="sibTrans" cxnId="{03DB93CC-4414-0443-9830-5DA4BB50A407}">
      <dgm:prSet/>
      <dgm:spPr/>
      <dgm:t>
        <a:bodyPr/>
        <a:lstStyle/>
        <a:p>
          <a:endParaRPr kumimoji="1" lang="ja-JP" altLang="en-US"/>
        </a:p>
      </dgm:t>
    </dgm:pt>
    <dgm:pt modelId="{2B81ABAC-9F82-AF44-9675-F91198D11CE2}">
      <dgm:prSet custT="1"/>
      <dgm:spPr/>
      <dgm:t>
        <a:bodyPr/>
        <a:lstStyle/>
        <a:p>
          <a:r>
            <a:rPr kumimoji="1" lang="ja-JP" altLang="en-US" sz="2000" dirty="0" smtClean="0"/>
            <a:t>必要なデータは何か、どこにあるのか</a:t>
          </a:r>
          <a:endParaRPr kumimoji="1" lang="ja-JP" altLang="en-US" sz="2000" dirty="0"/>
        </a:p>
      </dgm:t>
    </dgm:pt>
    <dgm:pt modelId="{7C1772B3-BC13-A94B-89F6-F4D2752B381F}" type="parTrans" cxnId="{78296D2D-C9E5-BA46-AE39-81C422D6F9A9}">
      <dgm:prSet/>
      <dgm:spPr/>
    </dgm:pt>
    <dgm:pt modelId="{FB5D8BD7-88FE-8E48-B379-6134DA472318}" type="sibTrans" cxnId="{78296D2D-C9E5-BA46-AE39-81C422D6F9A9}">
      <dgm:prSet/>
      <dgm:spPr/>
    </dgm:pt>
    <dgm:pt modelId="{57970209-2503-CF4C-8513-42774638F95A}">
      <dgm:prSet custT="1"/>
      <dgm:spPr/>
      <dgm:t>
        <a:bodyPr/>
        <a:lstStyle/>
        <a:p>
          <a:r>
            <a:rPr kumimoji="1" lang="ja-JP" altLang="en-US" sz="2000" dirty="0" smtClean="0"/>
            <a:t>データをどう持ってくるのか、そのまま使えるのか</a:t>
          </a:r>
          <a:endParaRPr kumimoji="1" lang="ja-JP" altLang="en-US" sz="2000" dirty="0"/>
        </a:p>
      </dgm:t>
    </dgm:pt>
    <dgm:pt modelId="{F2647F5E-01A9-F344-A03C-0913F5ED0EA8}" type="parTrans" cxnId="{8C2B1FFE-FE1A-4640-B2A4-DA97A423038E}">
      <dgm:prSet/>
      <dgm:spPr/>
    </dgm:pt>
    <dgm:pt modelId="{A7E40A31-84A9-474C-B28B-059005CF9F28}" type="sibTrans" cxnId="{8C2B1FFE-FE1A-4640-B2A4-DA97A423038E}">
      <dgm:prSet/>
      <dgm:spPr/>
    </dgm:pt>
    <dgm:pt modelId="{3BAFD5E4-2EE2-D443-B5A3-0768AFC69B17}">
      <dgm:prSet custT="1"/>
      <dgm:spPr/>
      <dgm:t>
        <a:bodyPr/>
        <a:lstStyle/>
        <a:p>
          <a:r>
            <a:rPr kumimoji="1" lang="ja-JP" altLang="en-US" sz="2000" dirty="0" smtClean="0"/>
            <a:t>分析できる形にデータを編集</a:t>
          </a:r>
          <a:endParaRPr kumimoji="1" lang="ja-JP" altLang="en-US" sz="2000" dirty="0"/>
        </a:p>
      </dgm:t>
    </dgm:pt>
    <dgm:pt modelId="{7BE1FBE2-544B-B64F-AE2A-35A017A28B80}" type="parTrans" cxnId="{E3D33588-B28B-FB41-9CBA-C247AF1A2010}">
      <dgm:prSet/>
      <dgm:spPr/>
    </dgm:pt>
    <dgm:pt modelId="{B2BB1C80-268E-4144-967C-D381893F365C}" type="sibTrans" cxnId="{E3D33588-B28B-FB41-9CBA-C247AF1A2010}">
      <dgm:prSet/>
      <dgm:spPr/>
    </dgm:pt>
    <dgm:pt modelId="{60CD45AF-13E9-6E43-8EF5-AE8C1605BBB6}" type="pres">
      <dgm:prSet presAssocID="{725D9B1B-2156-2445-945C-24073AD187EE}" presName="linearFlow" presStyleCnt="0">
        <dgm:presLayoutVars>
          <dgm:dir/>
          <dgm:animLvl val="lvl"/>
          <dgm:resizeHandles val="exact"/>
        </dgm:presLayoutVars>
      </dgm:prSet>
      <dgm:spPr/>
      <dgm:t>
        <a:bodyPr/>
        <a:lstStyle/>
        <a:p>
          <a:endParaRPr kumimoji="1" lang="ja-JP" altLang="en-US"/>
        </a:p>
      </dgm:t>
    </dgm:pt>
    <dgm:pt modelId="{E4A41409-BED5-CA46-A4A3-E2A067247FE6}" type="pres">
      <dgm:prSet presAssocID="{582B3816-FE3E-9D4A-8B3C-6AA16D0B2F27}" presName="composite" presStyleCnt="0"/>
      <dgm:spPr/>
    </dgm:pt>
    <dgm:pt modelId="{E7192EB8-2249-2946-8E8C-530619DCCF29}" type="pres">
      <dgm:prSet presAssocID="{582B3816-FE3E-9D4A-8B3C-6AA16D0B2F27}" presName="parentText" presStyleLbl="alignNode1" presStyleIdx="0" presStyleCnt="3">
        <dgm:presLayoutVars>
          <dgm:chMax val="1"/>
          <dgm:bulletEnabled val="1"/>
        </dgm:presLayoutVars>
      </dgm:prSet>
      <dgm:spPr/>
      <dgm:t>
        <a:bodyPr/>
        <a:lstStyle/>
        <a:p>
          <a:endParaRPr kumimoji="1" lang="ja-JP" altLang="en-US"/>
        </a:p>
      </dgm:t>
    </dgm:pt>
    <dgm:pt modelId="{BDFEA018-DA96-614D-BE47-C346DB361C95}" type="pres">
      <dgm:prSet presAssocID="{582B3816-FE3E-9D4A-8B3C-6AA16D0B2F27}" presName="descendantText" presStyleLbl="alignAcc1" presStyleIdx="0" presStyleCnt="3" custLinFactNeighborX="251">
        <dgm:presLayoutVars>
          <dgm:bulletEnabled val="1"/>
        </dgm:presLayoutVars>
      </dgm:prSet>
      <dgm:spPr/>
      <dgm:t>
        <a:bodyPr/>
        <a:lstStyle/>
        <a:p>
          <a:endParaRPr kumimoji="1" lang="ja-JP" altLang="en-US"/>
        </a:p>
      </dgm:t>
    </dgm:pt>
    <dgm:pt modelId="{6B55C42D-D48A-B84D-B1A1-FA0F7F086039}" type="pres">
      <dgm:prSet presAssocID="{18F96C68-0F28-314E-80D8-3F291F8D0C56}" presName="sp" presStyleCnt="0"/>
      <dgm:spPr/>
    </dgm:pt>
    <dgm:pt modelId="{0C57DF73-8A7C-CE4A-B3A4-C4632790FCC2}" type="pres">
      <dgm:prSet presAssocID="{202D546D-2007-114B-9B63-5667FF2BB8A5}" presName="composite" presStyleCnt="0"/>
      <dgm:spPr/>
    </dgm:pt>
    <dgm:pt modelId="{2955EE0D-4154-EA44-8B96-2C1A8F1370A8}" type="pres">
      <dgm:prSet presAssocID="{202D546D-2007-114B-9B63-5667FF2BB8A5}" presName="parentText" presStyleLbl="alignNode1" presStyleIdx="1" presStyleCnt="3">
        <dgm:presLayoutVars>
          <dgm:chMax val="1"/>
          <dgm:bulletEnabled val="1"/>
        </dgm:presLayoutVars>
      </dgm:prSet>
      <dgm:spPr/>
      <dgm:t>
        <a:bodyPr/>
        <a:lstStyle/>
        <a:p>
          <a:endParaRPr kumimoji="1" lang="ja-JP" altLang="en-US"/>
        </a:p>
      </dgm:t>
    </dgm:pt>
    <dgm:pt modelId="{38A4CBC0-A67B-564B-BCC7-5082EE8188C4}" type="pres">
      <dgm:prSet presAssocID="{202D546D-2007-114B-9B63-5667FF2BB8A5}" presName="descendantText" presStyleLbl="alignAcc1" presStyleIdx="1" presStyleCnt="3" custLinFactNeighborX="251">
        <dgm:presLayoutVars>
          <dgm:bulletEnabled val="1"/>
        </dgm:presLayoutVars>
      </dgm:prSet>
      <dgm:spPr/>
      <dgm:t>
        <a:bodyPr/>
        <a:lstStyle/>
        <a:p>
          <a:endParaRPr kumimoji="1" lang="ja-JP" altLang="en-US"/>
        </a:p>
      </dgm:t>
    </dgm:pt>
    <dgm:pt modelId="{BDFDB5E1-E420-E745-810D-4F9664E64694}" type="pres">
      <dgm:prSet presAssocID="{F690B72B-624F-8B41-94B4-676E45DE9ECF}" presName="sp" presStyleCnt="0"/>
      <dgm:spPr/>
    </dgm:pt>
    <dgm:pt modelId="{D31BE501-946F-DD42-A76F-3BED3DC644B3}" type="pres">
      <dgm:prSet presAssocID="{C5F39264-65C3-7946-9010-C8008E2EECC5}" presName="composite" presStyleCnt="0"/>
      <dgm:spPr/>
    </dgm:pt>
    <dgm:pt modelId="{53A10926-1FA2-9E42-9223-8407CEAE608E}" type="pres">
      <dgm:prSet presAssocID="{C5F39264-65C3-7946-9010-C8008E2EECC5}" presName="parentText" presStyleLbl="alignNode1" presStyleIdx="2" presStyleCnt="3">
        <dgm:presLayoutVars>
          <dgm:chMax val="1"/>
          <dgm:bulletEnabled val="1"/>
        </dgm:presLayoutVars>
      </dgm:prSet>
      <dgm:spPr/>
      <dgm:t>
        <a:bodyPr/>
        <a:lstStyle/>
        <a:p>
          <a:endParaRPr kumimoji="1" lang="ja-JP" altLang="en-US"/>
        </a:p>
      </dgm:t>
    </dgm:pt>
    <dgm:pt modelId="{75AC5C4F-40EF-3E4A-9315-6FA33823F53D}" type="pres">
      <dgm:prSet presAssocID="{C5F39264-65C3-7946-9010-C8008E2EECC5}" presName="descendantText" presStyleLbl="alignAcc1" presStyleIdx="2" presStyleCnt="3">
        <dgm:presLayoutVars>
          <dgm:bulletEnabled val="1"/>
        </dgm:presLayoutVars>
      </dgm:prSet>
      <dgm:spPr/>
      <dgm:t>
        <a:bodyPr/>
        <a:lstStyle/>
        <a:p>
          <a:endParaRPr kumimoji="1" lang="ja-JP" altLang="en-US"/>
        </a:p>
      </dgm:t>
    </dgm:pt>
  </dgm:ptLst>
  <dgm:cxnLst>
    <dgm:cxn modelId="{E3D33588-B28B-FB41-9CBA-C247AF1A2010}" srcId="{C5F39264-65C3-7946-9010-C8008E2EECC5}" destId="{3BAFD5E4-2EE2-D443-B5A3-0768AFC69B17}" srcOrd="0" destOrd="0" parTransId="{7BE1FBE2-544B-B64F-AE2A-35A017A28B80}" sibTransId="{B2BB1C80-268E-4144-967C-D381893F365C}"/>
    <dgm:cxn modelId="{B647064D-2B0B-B644-ACD3-883D40D28344}" type="presOf" srcId="{2B81ABAC-9F82-AF44-9675-F91198D11CE2}" destId="{BDFEA018-DA96-614D-BE47-C346DB361C95}" srcOrd="0" destOrd="0" presId="urn:microsoft.com/office/officeart/2005/8/layout/chevron2"/>
    <dgm:cxn modelId="{489FFC70-50B9-E149-BC07-06ADCE67A5F4}" type="presOf" srcId="{57970209-2503-CF4C-8513-42774638F95A}" destId="{38A4CBC0-A67B-564B-BCC7-5082EE8188C4}" srcOrd="0" destOrd="0" presId="urn:microsoft.com/office/officeart/2005/8/layout/chevron2"/>
    <dgm:cxn modelId="{1BF7046C-FE06-E04A-8A3E-0525E02EB117}" type="presOf" srcId="{3BAFD5E4-2EE2-D443-B5A3-0768AFC69B17}" destId="{75AC5C4F-40EF-3E4A-9315-6FA33823F53D}" srcOrd="0" destOrd="0" presId="urn:microsoft.com/office/officeart/2005/8/layout/chevron2"/>
    <dgm:cxn modelId="{025EA7F6-13CA-504C-B91F-28E859AADFC6}" srcId="{725D9B1B-2156-2445-945C-24073AD187EE}" destId="{202D546D-2007-114B-9B63-5667FF2BB8A5}" srcOrd="1" destOrd="0" parTransId="{0A9C80F0-1719-6B41-8915-7946E40271E1}" sibTransId="{F690B72B-624F-8B41-94B4-676E45DE9ECF}"/>
    <dgm:cxn modelId="{8C2B1FFE-FE1A-4640-B2A4-DA97A423038E}" srcId="{202D546D-2007-114B-9B63-5667FF2BB8A5}" destId="{57970209-2503-CF4C-8513-42774638F95A}" srcOrd="0" destOrd="0" parTransId="{F2647F5E-01A9-F344-A03C-0913F5ED0EA8}" sibTransId="{A7E40A31-84A9-474C-B28B-059005CF9F28}"/>
    <dgm:cxn modelId="{78296D2D-C9E5-BA46-AE39-81C422D6F9A9}" srcId="{582B3816-FE3E-9D4A-8B3C-6AA16D0B2F27}" destId="{2B81ABAC-9F82-AF44-9675-F91198D11CE2}" srcOrd="0" destOrd="0" parTransId="{7C1772B3-BC13-A94B-89F6-F4D2752B381F}" sibTransId="{FB5D8BD7-88FE-8E48-B379-6134DA472318}"/>
    <dgm:cxn modelId="{1B398A9C-C7CF-DD42-A525-709F348637A2}" type="presOf" srcId="{582B3816-FE3E-9D4A-8B3C-6AA16D0B2F27}" destId="{E7192EB8-2249-2946-8E8C-530619DCCF29}" srcOrd="0" destOrd="0" presId="urn:microsoft.com/office/officeart/2005/8/layout/chevron2"/>
    <dgm:cxn modelId="{D5204364-F0B3-DF4C-8DA8-CE3575341521}" type="presOf" srcId="{C5F39264-65C3-7946-9010-C8008E2EECC5}" destId="{53A10926-1FA2-9E42-9223-8407CEAE608E}" srcOrd="0" destOrd="0" presId="urn:microsoft.com/office/officeart/2005/8/layout/chevron2"/>
    <dgm:cxn modelId="{03DB93CC-4414-0443-9830-5DA4BB50A407}" srcId="{725D9B1B-2156-2445-945C-24073AD187EE}" destId="{C5F39264-65C3-7946-9010-C8008E2EECC5}" srcOrd="2" destOrd="0" parTransId="{B2AE10F3-3174-2D49-940C-07A5B47E793F}" sibTransId="{FCA9EDE0-5C04-2644-AD34-8C9E24CFC562}"/>
    <dgm:cxn modelId="{56EA343F-B34E-C742-8F15-5C154CE3E908}" srcId="{725D9B1B-2156-2445-945C-24073AD187EE}" destId="{582B3816-FE3E-9D4A-8B3C-6AA16D0B2F27}" srcOrd="0" destOrd="0" parTransId="{77137B1E-D38C-2747-B86D-5D6AA4EA2D47}" sibTransId="{18F96C68-0F28-314E-80D8-3F291F8D0C56}"/>
    <dgm:cxn modelId="{6B416D79-8D55-6545-83D3-02A3F40579D5}" type="presOf" srcId="{202D546D-2007-114B-9B63-5667FF2BB8A5}" destId="{2955EE0D-4154-EA44-8B96-2C1A8F1370A8}" srcOrd="0" destOrd="0" presId="urn:microsoft.com/office/officeart/2005/8/layout/chevron2"/>
    <dgm:cxn modelId="{55EB15A4-9A29-3A40-9CE3-C4865B180F5D}" type="presOf" srcId="{725D9B1B-2156-2445-945C-24073AD187EE}" destId="{60CD45AF-13E9-6E43-8EF5-AE8C1605BBB6}" srcOrd="0" destOrd="0" presId="urn:microsoft.com/office/officeart/2005/8/layout/chevron2"/>
    <dgm:cxn modelId="{8D4492C0-506B-F745-87B7-71CEA469BA8D}" type="presParOf" srcId="{60CD45AF-13E9-6E43-8EF5-AE8C1605BBB6}" destId="{E4A41409-BED5-CA46-A4A3-E2A067247FE6}" srcOrd="0" destOrd="0" presId="urn:microsoft.com/office/officeart/2005/8/layout/chevron2"/>
    <dgm:cxn modelId="{D1805C10-9531-6E46-8815-DE5755A7845A}" type="presParOf" srcId="{E4A41409-BED5-CA46-A4A3-E2A067247FE6}" destId="{E7192EB8-2249-2946-8E8C-530619DCCF29}" srcOrd="0" destOrd="0" presId="urn:microsoft.com/office/officeart/2005/8/layout/chevron2"/>
    <dgm:cxn modelId="{7765F283-BE91-7A42-8EFD-3DFFBB058173}" type="presParOf" srcId="{E4A41409-BED5-CA46-A4A3-E2A067247FE6}" destId="{BDFEA018-DA96-614D-BE47-C346DB361C95}" srcOrd="1" destOrd="0" presId="urn:microsoft.com/office/officeart/2005/8/layout/chevron2"/>
    <dgm:cxn modelId="{2D82B04B-AA02-AC42-844D-BE9A657D0324}" type="presParOf" srcId="{60CD45AF-13E9-6E43-8EF5-AE8C1605BBB6}" destId="{6B55C42D-D48A-B84D-B1A1-FA0F7F086039}" srcOrd="1" destOrd="0" presId="urn:microsoft.com/office/officeart/2005/8/layout/chevron2"/>
    <dgm:cxn modelId="{3AF94E27-A58E-EE46-973B-8806248D5948}" type="presParOf" srcId="{60CD45AF-13E9-6E43-8EF5-AE8C1605BBB6}" destId="{0C57DF73-8A7C-CE4A-B3A4-C4632790FCC2}" srcOrd="2" destOrd="0" presId="urn:microsoft.com/office/officeart/2005/8/layout/chevron2"/>
    <dgm:cxn modelId="{7042E28A-7A9C-4C46-8CD5-F05C8BBE4474}" type="presParOf" srcId="{0C57DF73-8A7C-CE4A-B3A4-C4632790FCC2}" destId="{2955EE0D-4154-EA44-8B96-2C1A8F1370A8}" srcOrd="0" destOrd="0" presId="urn:microsoft.com/office/officeart/2005/8/layout/chevron2"/>
    <dgm:cxn modelId="{02E36514-F741-4749-841C-7C9E18B29834}" type="presParOf" srcId="{0C57DF73-8A7C-CE4A-B3A4-C4632790FCC2}" destId="{38A4CBC0-A67B-564B-BCC7-5082EE8188C4}" srcOrd="1" destOrd="0" presId="urn:microsoft.com/office/officeart/2005/8/layout/chevron2"/>
    <dgm:cxn modelId="{A7E3E6D4-08A5-FC46-BF69-A1EF69F6D7C8}" type="presParOf" srcId="{60CD45AF-13E9-6E43-8EF5-AE8C1605BBB6}" destId="{BDFDB5E1-E420-E745-810D-4F9664E64694}" srcOrd="3" destOrd="0" presId="urn:microsoft.com/office/officeart/2005/8/layout/chevron2"/>
    <dgm:cxn modelId="{283F24D2-C947-8A42-9FDD-79D55FF255C8}" type="presParOf" srcId="{60CD45AF-13E9-6E43-8EF5-AE8C1605BBB6}" destId="{D31BE501-946F-DD42-A76F-3BED3DC644B3}" srcOrd="4" destOrd="0" presId="urn:microsoft.com/office/officeart/2005/8/layout/chevron2"/>
    <dgm:cxn modelId="{1E2DED66-3D1F-CA43-9226-DF4A920C5039}" type="presParOf" srcId="{D31BE501-946F-DD42-A76F-3BED3DC644B3}" destId="{53A10926-1FA2-9E42-9223-8407CEAE608E}" srcOrd="0" destOrd="0" presId="urn:microsoft.com/office/officeart/2005/8/layout/chevron2"/>
    <dgm:cxn modelId="{AAE26E8A-FB62-D44D-861E-2AC448027B12}" type="presParOf" srcId="{D31BE501-946F-DD42-A76F-3BED3DC644B3}" destId="{75AC5C4F-40EF-3E4A-9315-6FA33823F5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D9B1B-2156-2445-945C-24073AD187EE}"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kumimoji="1" lang="ja-JP" altLang="en-US"/>
        </a:p>
      </dgm:t>
    </dgm:pt>
    <dgm:pt modelId="{582B3816-FE3E-9D4A-8B3C-6AA16D0B2F27}">
      <dgm:prSet/>
      <dgm:spPr/>
      <dgm:t>
        <a:bodyPr/>
        <a:lstStyle/>
        <a:p>
          <a:pPr rtl="0"/>
          <a:r>
            <a:rPr kumimoji="1" lang="ja-JP" altLang="en-US" dirty="0" smtClean="0"/>
            <a:t>モデル作成</a:t>
          </a:r>
          <a:endParaRPr lang="ja-JP" altLang="en-US" dirty="0"/>
        </a:p>
      </dgm:t>
    </dgm:pt>
    <dgm:pt modelId="{77137B1E-D38C-2747-B86D-5D6AA4EA2D47}" type="parTrans" cxnId="{56EA343F-B34E-C742-8F15-5C154CE3E908}">
      <dgm:prSet/>
      <dgm:spPr/>
      <dgm:t>
        <a:bodyPr/>
        <a:lstStyle/>
        <a:p>
          <a:endParaRPr kumimoji="1" lang="ja-JP" altLang="en-US"/>
        </a:p>
      </dgm:t>
    </dgm:pt>
    <dgm:pt modelId="{18F96C68-0F28-314E-80D8-3F291F8D0C56}" type="sibTrans" cxnId="{56EA343F-B34E-C742-8F15-5C154CE3E908}">
      <dgm:prSet/>
      <dgm:spPr/>
      <dgm:t>
        <a:bodyPr/>
        <a:lstStyle/>
        <a:p>
          <a:endParaRPr kumimoji="1" lang="ja-JP" altLang="en-US"/>
        </a:p>
      </dgm:t>
    </dgm:pt>
    <dgm:pt modelId="{202D546D-2007-114B-9B63-5667FF2BB8A5}">
      <dgm:prSet/>
      <dgm:spPr/>
      <dgm:t>
        <a:bodyPr/>
        <a:lstStyle/>
        <a:p>
          <a:pPr rtl="0"/>
          <a:r>
            <a:rPr lang="ja-JP" altLang="en-US" dirty="0" smtClean="0"/>
            <a:t>評価</a:t>
          </a:r>
          <a:endParaRPr lang="ja-JP" altLang="en-US" dirty="0"/>
        </a:p>
      </dgm:t>
    </dgm:pt>
    <dgm:pt modelId="{0A9C80F0-1719-6B41-8915-7946E40271E1}" type="parTrans" cxnId="{025EA7F6-13CA-504C-B91F-28E859AADFC6}">
      <dgm:prSet/>
      <dgm:spPr/>
      <dgm:t>
        <a:bodyPr/>
        <a:lstStyle/>
        <a:p>
          <a:endParaRPr kumimoji="1" lang="ja-JP" altLang="en-US"/>
        </a:p>
      </dgm:t>
    </dgm:pt>
    <dgm:pt modelId="{F690B72B-624F-8B41-94B4-676E45DE9ECF}" type="sibTrans" cxnId="{025EA7F6-13CA-504C-B91F-28E859AADFC6}">
      <dgm:prSet/>
      <dgm:spPr/>
      <dgm:t>
        <a:bodyPr/>
        <a:lstStyle/>
        <a:p>
          <a:endParaRPr kumimoji="1" lang="ja-JP" altLang="en-US"/>
        </a:p>
      </dgm:t>
    </dgm:pt>
    <dgm:pt modelId="{C5F39264-65C3-7946-9010-C8008E2EECC5}">
      <dgm:prSet/>
      <dgm:spPr/>
      <dgm:t>
        <a:bodyPr/>
        <a:lstStyle/>
        <a:p>
          <a:pPr rtl="0"/>
          <a:r>
            <a:rPr lang="ja-JP" altLang="en-US" dirty="0" smtClean="0"/>
            <a:t>実装</a:t>
          </a:r>
          <a:endParaRPr lang="ja-JP" altLang="en-US" dirty="0"/>
        </a:p>
      </dgm:t>
    </dgm:pt>
    <dgm:pt modelId="{B2AE10F3-3174-2D49-940C-07A5B47E793F}" type="parTrans" cxnId="{03DB93CC-4414-0443-9830-5DA4BB50A407}">
      <dgm:prSet/>
      <dgm:spPr/>
      <dgm:t>
        <a:bodyPr/>
        <a:lstStyle/>
        <a:p>
          <a:endParaRPr kumimoji="1" lang="ja-JP" altLang="en-US"/>
        </a:p>
      </dgm:t>
    </dgm:pt>
    <dgm:pt modelId="{FCA9EDE0-5C04-2644-AD34-8C9E24CFC562}" type="sibTrans" cxnId="{03DB93CC-4414-0443-9830-5DA4BB50A407}">
      <dgm:prSet/>
      <dgm:spPr/>
      <dgm:t>
        <a:bodyPr/>
        <a:lstStyle/>
        <a:p>
          <a:endParaRPr kumimoji="1" lang="ja-JP" altLang="en-US"/>
        </a:p>
      </dgm:t>
    </dgm:pt>
    <dgm:pt modelId="{3D17B958-22D6-684F-942E-8EFD91A91E51}">
      <dgm:prSet custT="1"/>
      <dgm:spPr/>
      <dgm:t>
        <a:bodyPr/>
        <a:lstStyle/>
        <a:p>
          <a:r>
            <a:rPr kumimoji="1" lang="ja-JP" altLang="en-US" sz="2000" dirty="0" smtClean="0"/>
            <a:t>実際の処理の作成</a:t>
          </a:r>
          <a:endParaRPr kumimoji="1" lang="ja-JP" altLang="en-US" sz="2000" dirty="0"/>
        </a:p>
      </dgm:t>
    </dgm:pt>
    <dgm:pt modelId="{6D2B0570-9F9E-C748-AAD9-41D4A48A9602}" type="parTrans" cxnId="{777D3EE6-55B9-B94B-BC90-2318501C79DB}">
      <dgm:prSet/>
      <dgm:spPr/>
    </dgm:pt>
    <dgm:pt modelId="{0792DE99-6C32-B24E-813A-92666073665A}" type="sibTrans" cxnId="{777D3EE6-55B9-B94B-BC90-2318501C79DB}">
      <dgm:prSet/>
      <dgm:spPr/>
    </dgm:pt>
    <dgm:pt modelId="{7260FE68-F519-524F-926D-F86C96C65E9F}">
      <dgm:prSet custT="1"/>
      <dgm:spPr/>
      <dgm:t>
        <a:bodyPr/>
        <a:lstStyle/>
        <a:p>
          <a:r>
            <a:rPr kumimoji="1" lang="ja-JP" altLang="en-US" sz="2000" dirty="0" smtClean="0"/>
            <a:t>作成したモデルが実際に利用できるか</a:t>
          </a:r>
          <a:endParaRPr kumimoji="1" lang="ja-JP" altLang="en-US" sz="2000" dirty="0"/>
        </a:p>
      </dgm:t>
    </dgm:pt>
    <dgm:pt modelId="{B606A674-3098-FB4B-942F-398E38072455}" type="parTrans" cxnId="{074B9A59-9431-A846-8D1D-B8861AA27911}">
      <dgm:prSet/>
      <dgm:spPr/>
    </dgm:pt>
    <dgm:pt modelId="{57D65622-5490-8943-AE72-CF8F55FDEF4F}" type="sibTrans" cxnId="{074B9A59-9431-A846-8D1D-B8861AA27911}">
      <dgm:prSet/>
      <dgm:spPr/>
    </dgm:pt>
    <dgm:pt modelId="{64886B66-0258-0E4E-80B9-BD65F4F3A0C4}">
      <dgm:prSet custT="1"/>
      <dgm:spPr/>
      <dgm:t>
        <a:bodyPr/>
        <a:lstStyle/>
        <a:p>
          <a:r>
            <a:rPr kumimoji="1" lang="ja-JP" altLang="en-US" sz="2000" dirty="0" smtClean="0"/>
            <a:t>出来上がったモデルをプログラムにする</a:t>
          </a:r>
          <a:endParaRPr kumimoji="1" lang="ja-JP" altLang="en-US" sz="2000" dirty="0"/>
        </a:p>
      </dgm:t>
    </dgm:pt>
    <dgm:pt modelId="{6CB32E5D-D11F-C749-B1E7-F4E38AB4C1DD}" type="parTrans" cxnId="{AE26372A-FE2A-9A47-83B8-C4D8662221A0}">
      <dgm:prSet/>
      <dgm:spPr/>
    </dgm:pt>
    <dgm:pt modelId="{0E38E66F-57AB-8C41-8DC6-6D02B43B4A37}" type="sibTrans" cxnId="{AE26372A-FE2A-9A47-83B8-C4D8662221A0}">
      <dgm:prSet/>
      <dgm:spPr/>
    </dgm:pt>
    <dgm:pt modelId="{60CD45AF-13E9-6E43-8EF5-AE8C1605BBB6}" type="pres">
      <dgm:prSet presAssocID="{725D9B1B-2156-2445-945C-24073AD187EE}" presName="linearFlow" presStyleCnt="0">
        <dgm:presLayoutVars>
          <dgm:dir/>
          <dgm:animLvl val="lvl"/>
          <dgm:resizeHandles val="exact"/>
        </dgm:presLayoutVars>
      </dgm:prSet>
      <dgm:spPr/>
      <dgm:t>
        <a:bodyPr/>
        <a:lstStyle/>
        <a:p>
          <a:endParaRPr kumimoji="1" lang="ja-JP" altLang="en-US"/>
        </a:p>
      </dgm:t>
    </dgm:pt>
    <dgm:pt modelId="{E4A41409-BED5-CA46-A4A3-E2A067247FE6}" type="pres">
      <dgm:prSet presAssocID="{582B3816-FE3E-9D4A-8B3C-6AA16D0B2F27}" presName="composite" presStyleCnt="0"/>
      <dgm:spPr/>
    </dgm:pt>
    <dgm:pt modelId="{E7192EB8-2249-2946-8E8C-530619DCCF29}" type="pres">
      <dgm:prSet presAssocID="{582B3816-FE3E-9D4A-8B3C-6AA16D0B2F27}" presName="parentText" presStyleLbl="alignNode1" presStyleIdx="0" presStyleCnt="3">
        <dgm:presLayoutVars>
          <dgm:chMax val="1"/>
          <dgm:bulletEnabled val="1"/>
        </dgm:presLayoutVars>
      </dgm:prSet>
      <dgm:spPr/>
      <dgm:t>
        <a:bodyPr/>
        <a:lstStyle/>
        <a:p>
          <a:endParaRPr kumimoji="1" lang="ja-JP" altLang="en-US"/>
        </a:p>
      </dgm:t>
    </dgm:pt>
    <dgm:pt modelId="{BDFEA018-DA96-614D-BE47-C346DB361C95}" type="pres">
      <dgm:prSet presAssocID="{582B3816-FE3E-9D4A-8B3C-6AA16D0B2F27}" presName="descendantText" presStyleLbl="alignAcc1" presStyleIdx="0" presStyleCnt="3" custLinFactNeighborX="251">
        <dgm:presLayoutVars>
          <dgm:bulletEnabled val="1"/>
        </dgm:presLayoutVars>
      </dgm:prSet>
      <dgm:spPr/>
      <dgm:t>
        <a:bodyPr/>
        <a:lstStyle/>
        <a:p>
          <a:endParaRPr kumimoji="1" lang="ja-JP" altLang="en-US"/>
        </a:p>
      </dgm:t>
    </dgm:pt>
    <dgm:pt modelId="{6B55C42D-D48A-B84D-B1A1-FA0F7F086039}" type="pres">
      <dgm:prSet presAssocID="{18F96C68-0F28-314E-80D8-3F291F8D0C56}" presName="sp" presStyleCnt="0"/>
      <dgm:spPr/>
    </dgm:pt>
    <dgm:pt modelId="{0C57DF73-8A7C-CE4A-B3A4-C4632790FCC2}" type="pres">
      <dgm:prSet presAssocID="{202D546D-2007-114B-9B63-5667FF2BB8A5}" presName="composite" presStyleCnt="0"/>
      <dgm:spPr/>
    </dgm:pt>
    <dgm:pt modelId="{2955EE0D-4154-EA44-8B96-2C1A8F1370A8}" type="pres">
      <dgm:prSet presAssocID="{202D546D-2007-114B-9B63-5667FF2BB8A5}" presName="parentText" presStyleLbl="alignNode1" presStyleIdx="1" presStyleCnt="3">
        <dgm:presLayoutVars>
          <dgm:chMax val="1"/>
          <dgm:bulletEnabled val="1"/>
        </dgm:presLayoutVars>
      </dgm:prSet>
      <dgm:spPr/>
      <dgm:t>
        <a:bodyPr/>
        <a:lstStyle/>
        <a:p>
          <a:endParaRPr kumimoji="1" lang="ja-JP" altLang="en-US"/>
        </a:p>
      </dgm:t>
    </dgm:pt>
    <dgm:pt modelId="{38A4CBC0-A67B-564B-BCC7-5082EE8188C4}" type="pres">
      <dgm:prSet presAssocID="{202D546D-2007-114B-9B63-5667FF2BB8A5}" presName="descendantText" presStyleLbl="alignAcc1" presStyleIdx="1" presStyleCnt="3" custLinFactNeighborX="251">
        <dgm:presLayoutVars>
          <dgm:bulletEnabled val="1"/>
        </dgm:presLayoutVars>
      </dgm:prSet>
      <dgm:spPr/>
      <dgm:t>
        <a:bodyPr/>
        <a:lstStyle/>
        <a:p>
          <a:endParaRPr kumimoji="1" lang="ja-JP" altLang="en-US"/>
        </a:p>
      </dgm:t>
    </dgm:pt>
    <dgm:pt modelId="{BDFDB5E1-E420-E745-810D-4F9664E64694}" type="pres">
      <dgm:prSet presAssocID="{F690B72B-624F-8B41-94B4-676E45DE9ECF}" presName="sp" presStyleCnt="0"/>
      <dgm:spPr/>
    </dgm:pt>
    <dgm:pt modelId="{D31BE501-946F-DD42-A76F-3BED3DC644B3}" type="pres">
      <dgm:prSet presAssocID="{C5F39264-65C3-7946-9010-C8008E2EECC5}" presName="composite" presStyleCnt="0"/>
      <dgm:spPr/>
    </dgm:pt>
    <dgm:pt modelId="{53A10926-1FA2-9E42-9223-8407CEAE608E}" type="pres">
      <dgm:prSet presAssocID="{C5F39264-65C3-7946-9010-C8008E2EECC5}" presName="parentText" presStyleLbl="alignNode1" presStyleIdx="2" presStyleCnt="3">
        <dgm:presLayoutVars>
          <dgm:chMax val="1"/>
          <dgm:bulletEnabled val="1"/>
        </dgm:presLayoutVars>
      </dgm:prSet>
      <dgm:spPr/>
      <dgm:t>
        <a:bodyPr/>
        <a:lstStyle/>
        <a:p>
          <a:endParaRPr kumimoji="1" lang="ja-JP" altLang="en-US"/>
        </a:p>
      </dgm:t>
    </dgm:pt>
    <dgm:pt modelId="{75AC5C4F-40EF-3E4A-9315-6FA33823F53D}" type="pres">
      <dgm:prSet presAssocID="{C5F39264-65C3-7946-9010-C8008E2EECC5}" presName="descendantText" presStyleLbl="alignAcc1" presStyleIdx="2" presStyleCnt="3">
        <dgm:presLayoutVars>
          <dgm:bulletEnabled val="1"/>
        </dgm:presLayoutVars>
      </dgm:prSet>
      <dgm:spPr/>
      <dgm:t>
        <a:bodyPr/>
        <a:lstStyle/>
        <a:p>
          <a:endParaRPr kumimoji="1" lang="ja-JP" altLang="en-US"/>
        </a:p>
      </dgm:t>
    </dgm:pt>
  </dgm:ptLst>
  <dgm:cxnLst>
    <dgm:cxn modelId="{1CF80137-42F6-4B47-B7A1-B53C8F395785}" type="presOf" srcId="{7260FE68-F519-524F-926D-F86C96C65E9F}" destId="{38A4CBC0-A67B-564B-BCC7-5082EE8188C4}" srcOrd="0" destOrd="0" presId="urn:microsoft.com/office/officeart/2005/8/layout/chevron2"/>
    <dgm:cxn modelId="{742C628C-EC5D-4049-A00C-A398617A8B5D}" type="presOf" srcId="{202D546D-2007-114B-9B63-5667FF2BB8A5}" destId="{2955EE0D-4154-EA44-8B96-2C1A8F1370A8}" srcOrd="0" destOrd="0" presId="urn:microsoft.com/office/officeart/2005/8/layout/chevron2"/>
    <dgm:cxn modelId="{025EA7F6-13CA-504C-B91F-28E859AADFC6}" srcId="{725D9B1B-2156-2445-945C-24073AD187EE}" destId="{202D546D-2007-114B-9B63-5667FF2BB8A5}" srcOrd="1" destOrd="0" parTransId="{0A9C80F0-1719-6B41-8915-7946E40271E1}" sibTransId="{F690B72B-624F-8B41-94B4-676E45DE9ECF}"/>
    <dgm:cxn modelId="{E86DE909-B37A-4449-80D3-6987269B1D49}" type="presOf" srcId="{3D17B958-22D6-684F-942E-8EFD91A91E51}" destId="{BDFEA018-DA96-614D-BE47-C346DB361C95}" srcOrd="0" destOrd="0" presId="urn:microsoft.com/office/officeart/2005/8/layout/chevron2"/>
    <dgm:cxn modelId="{A0089C9F-ACB8-B44C-B759-31C22E612186}" type="presOf" srcId="{582B3816-FE3E-9D4A-8B3C-6AA16D0B2F27}" destId="{E7192EB8-2249-2946-8E8C-530619DCCF29}" srcOrd="0" destOrd="0" presId="urn:microsoft.com/office/officeart/2005/8/layout/chevron2"/>
    <dgm:cxn modelId="{3248E8A6-572E-554A-8E61-63501A422A95}" type="presOf" srcId="{725D9B1B-2156-2445-945C-24073AD187EE}" destId="{60CD45AF-13E9-6E43-8EF5-AE8C1605BBB6}" srcOrd="0" destOrd="0" presId="urn:microsoft.com/office/officeart/2005/8/layout/chevron2"/>
    <dgm:cxn modelId="{2F402B37-31C8-6B46-A537-72C6E4647D7C}" type="presOf" srcId="{64886B66-0258-0E4E-80B9-BD65F4F3A0C4}" destId="{75AC5C4F-40EF-3E4A-9315-6FA33823F53D}" srcOrd="0" destOrd="0" presId="urn:microsoft.com/office/officeart/2005/8/layout/chevron2"/>
    <dgm:cxn modelId="{E1C538C8-84C7-B24C-9D87-09790560424F}" type="presOf" srcId="{C5F39264-65C3-7946-9010-C8008E2EECC5}" destId="{53A10926-1FA2-9E42-9223-8407CEAE608E}" srcOrd="0" destOrd="0" presId="urn:microsoft.com/office/officeart/2005/8/layout/chevron2"/>
    <dgm:cxn modelId="{074B9A59-9431-A846-8D1D-B8861AA27911}" srcId="{202D546D-2007-114B-9B63-5667FF2BB8A5}" destId="{7260FE68-F519-524F-926D-F86C96C65E9F}" srcOrd="0" destOrd="0" parTransId="{B606A674-3098-FB4B-942F-398E38072455}" sibTransId="{57D65622-5490-8943-AE72-CF8F55FDEF4F}"/>
    <dgm:cxn modelId="{AE26372A-FE2A-9A47-83B8-C4D8662221A0}" srcId="{C5F39264-65C3-7946-9010-C8008E2EECC5}" destId="{64886B66-0258-0E4E-80B9-BD65F4F3A0C4}" srcOrd="0" destOrd="0" parTransId="{6CB32E5D-D11F-C749-B1E7-F4E38AB4C1DD}" sibTransId="{0E38E66F-57AB-8C41-8DC6-6D02B43B4A37}"/>
    <dgm:cxn modelId="{03DB93CC-4414-0443-9830-5DA4BB50A407}" srcId="{725D9B1B-2156-2445-945C-24073AD187EE}" destId="{C5F39264-65C3-7946-9010-C8008E2EECC5}" srcOrd="2" destOrd="0" parTransId="{B2AE10F3-3174-2D49-940C-07A5B47E793F}" sibTransId="{FCA9EDE0-5C04-2644-AD34-8C9E24CFC562}"/>
    <dgm:cxn modelId="{56EA343F-B34E-C742-8F15-5C154CE3E908}" srcId="{725D9B1B-2156-2445-945C-24073AD187EE}" destId="{582B3816-FE3E-9D4A-8B3C-6AA16D0B2F27}" srcOrd="0" destOrd="0" parTransId="{77137B1E-D38C-2747-B86D-5D6AA4EA2D47}" sibTransId="{18F96C68-0F28-314E-80D8-3F291F8D0C56}"/>
    <dgm:cxn modelId="{777D3EE6-55B9-B94B-BC90-2318501C79DB}" srcId="{582B3816-FE3E-9D4A-8B3C-6AA16D0B2F27}" destId="{3D17B958-22D6-684F-942E-8EFD91A91E51}" srcOrd="0" destOrd="0" parTransId="{6D2B0570-9F9E-C748-AAD9-41D4A48A9602}" sibTransId="{0792DE99-6C32-B24E-813A-92666073665A}"/>
    <dgm:cxn modelId="{E386E94B-2DC4-AF4E-AF52-FAAEA33987C7}" type="presParOf" srcId="{60CD45AF-13E9-6E43-8EF5-AE8C1605BBB6}" destId="{E4A41409-BED5-CA46-A4A3-E2A067247FE6}" srcOrd="0" destOrd="0" presId="urn:microsoft.com/office/officeart/2005/8/layout/chevron2"/>
    <dgm:cxn modelId="{CEF46CDE-FA75-9742-BEB5-D6919DBF10E6}" type="presParOf" srcId="{E4A41409-BED5-CA46-A4A3-E2A067247FE6}" destId="{E7192EB8-2249-2946-8E8C-530619DCCF29}" srcOrd="0" destOrd="0" presId="urn:microsoft.com/office/officeart/2005/8/layout/chevron2"/>
    <dgm:cxn modelId="{7B550944-A533-414A-B2F2-C92EDEC39097}" type="presParOf" srcId="{E4A41409-BED5-CA46-A4A3-E2A067247FE6}" destId="{BDFEA018-DA96-614D-BE47-C346DB361C95}" srcOrd="1" destOrd="0" presId="urn:microsoft.com/office/officeart/2005/8/layout/chevron2"/>
    <dgm:cxn modelId="{0261D7FC-54BA-8246-BE04-6ECE8267EF77}" type="presParOf" srcId="{60CD45AF-13E9-6E43-8EF5-AE8C1605BBB6}" destId="{6B55C42D-D48A-B84D-B1A1-FA0F7F086039}" srcOrd="1" destOrd="0" presId="urn:microsoft.com/office/officeart/2005/8/layout/chevron2"/>
    <dgm:cxn modelId="{6DAA4115-01B5-4745-A2AE-59E9D5F7A217}" type="presParOf" srcId="{60CD45AF-13E9-6E43-8EF5-AE8C1605BBB6}" destId="{0C57DF73-8A7C-CE4A-B3A4-C4632790FCC2}" srcOrd="2" destOrd="0" presId="urn:microsoft.com/office/officeart/2005/8/layout/chevron2"/>
    <dgm:cxn modelId="{9B242D37-6C9C-154E-9112-CA89048DC339}" type="presParOf" srcId="{0C57DF73-8A7C-CE4A-B3A4-C4632790FCC2}" destId="{2955EE0D-4154-EA44-8B96-2C1A8F1370A8}" srcOrd="0" destOrd="0" presId="urn:microsoft.com/office/officeart/2005/8/layout/chevron2"/>
    <dgm:cxn modelId="{AE4BE22D-EA0A-AA4A-AF52-06AAE8582AD4}" type="presParOf" srcId="{0C57DF73-8A7C-CE4A-B3A4-C4632790FCC2}" destId="{38A4CBC0-A67B-564B-BCC7-5082EE8188C4}" srcOrd="1" destOrd="0" presId="urn:microsoft.com/office/officeart/2005/8/layout/chevron2"/>
    <dgm:cxn modelId="{92E8695F-8F45-0E4A-A5C6-5D01294563B4}" type="presParOf" srcId="{60CD45AF-13E9-6E43-8EF5-AE8C1605BBB6}" destId="{BDFDB5E1-E420-E745-810D-4F9664E64694}" srcOrd="3" destOrd="0" presId="urn:microsoft.com/office/officeart/2005/8/layout/chevron2"/>
    <dgm:cxn modelId="{2802620D-ED1B-7342-AB03-AE9CE5CD9CDC}" type="presParOf" srcId="{60CD45AF-13E9-6E43-8EF5-AE8C1605BBB6}" destId="{D31BE501-946F-DD42-A76F-3BED3DC644B3}" srcOrd="4" destOrd="0" presId="urn:microsoft.com/office/officeart/2005/8/layout/chevron2"/>
    <dgm:cxn modelId="{5842F402-4863-AE49-AD8A-4E3DEA2FEB04}" type="presParOf" srcId="{D31BE501-946F-DD42-A76F-3BED3DC644B3}" destId="{53A10926-1FA2-9E42-9223-8407CEAE608E}" srcOrd="0" destOrd="0" presId="urn:microsoft.com/office/officeart/2005/8/layout/chevron2"/>
    <dgm:cxn modelId="{3AB44E9A-398C-2F4D-8382-A8E7C9CBDCD4}" type="presParOf" srcId="{D31BE501-946F-DD42-A76F-3BED3DC644B3}" destId="{75AC5C4F-40EF-3E4A-9315-6FA33823F5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5D9B1B-2156-2445-945C-24073AD187EE}"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kumimoji="1" lang="ja-JP" altLang="en-US"/>
        </a:p>
      </dgm:t>
    </dgm:pt>
    <dgm:pt modelId="{582B3816-FE3E-9D4A-8B3C-6AA16D0B2F27}">
      <dgm:prSet/>
      <dgm:spPr/>
      <dgm:t>
        <a:bodyPr/>
        <a:lstStyle/>
        <a:p>
          <a:pPr rtl="0"/>
          <a:r>
            <a:rPr kumimoji="1" lang="ja-JP" altLang="en-US" dirty="0" smtClean="0"/>
            <a:t>モデル適用</a:t>
          </a:r>
          <a:endParaRPr lang="ja-JP" altLang="en-US" dirty="0"/>
        </a:p>
      </dgm:t>
    </dgm:pt>
    <dgm:pt modelId="{77137B1E-D38C-2747-B86D-5D6AA4EA2D47}" type="parTrans" cxnId="{56EA343F-B34E-C742-8F15-5C154CE3E908}">
      <dgm:prSet/>
      <dgm:spPr/>
      <dgm:t>
        <a:bodyPr/>
        <a:lstStyle/>
        <a:p>
          <a:endParaRPr kumimoji="1" lang="ja-JP" altLang="en-US"/>
        </a:p>
      </dgm:t>
    </dgm:pt>
    <dgm:pt modelId="{18F96C68-0F28-314E-80D8-3F291F8D0C56}" type="sibTrans" cxnId="{56EA343F-B34E-C742-8F15-5C154CE3E908}">
      <dgm:prSet/>
      <dgm:spPr/>
      <dgm:t>
        <a:bodyPr/>
        <a:lstStyle/>
        <a:p>
          <a:endParaRPr kumimoji="1" lang="ja-JP" altLang="en-US"/>
        </a:p>
      </dgm:t>
    </dgm:pt>
    <dgm:pt modelId="{202D546D-2007-114B-9B63-5667FF2BB8A5}">
      <dgm:prSet/>
      <dgm:spPr/>
      <dgm:t>
        <a:bodyPr/>
        <a:lstStyle/>
        <a:p>
          <a:pPr rtl="0"/>
          <a:r>
            <a:rPr lang="ja-JP" altLang="en-US" dirty="0" smtClean="0"/>
            <a:t>評価</a:t>
          </a:r>
          <a:endParaRPr lang="ja-JP" altLang="en-US" dirty="0"/>
        </a:p>
      </dgm:t>
    </dgm:pt>
    <dgm:pt modelId="{0A9C80F0-1719-6B41-8915-7946E40271E1}" type="parTrans" cxnId="{025EA7F6-13CA-504C-B91F-28E859AADFC6}">
      <dgm:prSet/>
      <dgm:spPr/>
      <dgm:t>
        <a:bodyPr/>
        <a:lstStyle/>
        <a:p>
          <a:endParaRPr kumimoji="1" lang="ja-JP" altLang="en-US"/>
        </a:p>
      </dgm:t>
    </dgm:pt>
    <dgm:pt modelId="{F690B72B-624F-8B41-94B4-676E45DE9ECF}" type="sibTrans" cxnId="{025EA7F6-13CA-504C-B91F-28E859AADFC6}">
      <dgm:prSet/>
      <dgm:spPr/>
      <dgm:t>
        <a:bodyPr/>
        <a:lstStyle/>
        <a:p>
          <a:endParaRPr kumimoji="1" lang="ja-JP" altLang="en-US"/>
        </a:p>
      </dgm:t>
    </dgm:pt>
    <dgm:pt modelId="{F97120D6-07C9-7645-8A05-AA402626B82C}">
      <dgm:prSet custT="1"/>
      <dgm:spPr/>
      <dgm:t>
        <a:bodyPr/>
        <a:lstStyle/>
        <a:p>
          <a:r>
            <a:rPr kumimoji="1" lang="ja-JP" altLang="en-US" sz="2000" dirty="0" smtClean="0"/>
            <a:t>実際のデータに適用してみる</a:t>
          </a:r>
          <a:endParaRPr kumimoji="1" lang="ja-JP" altLang="en-US" sz="2000" dirty="0"/>
        </a:p>
      </dgm:t>
    </dgm:pt>
    <dgm:pt modelId="{1DCDF15B-D662-3E41-9243-5BDB398AA197}" type="parTrans" cxnId="{1FD32988-FA9A-5E4E-A3A8-C164A4549B0B}">
      <dgm:prSet/>
      <dgm:spPr/>
      <dgm:t>
        <a:bodyPr/>
        <a:lstStyle/>
        <a:p>
          <a:endParaRPr kumimoji="1" lang="ja-JP" altLang="en-US"/>
        </a:p>
      </dgm:t>
    </dgm:pt>
    <dgm:pt modelId="{0E7E69E3-D199-3C45-B0FF-624447FFA19C}" type="sibTrans" cxnId="{1FD32988-FA9A-5E4E-A3A8-C164A4549B0B}">
      <dgm:prSet/>
      <dgm:spPr/>
      <dgm:t>
        <a:bodyPr/>
        <a:lstStyle/>
        <a:p>
          <a:endParaRPr kumimoji="1" lang="ja-JP" altLang="en-US"/>
        </a:p>
      </dgm:t>
    </dgm:pt>
    <dgm:pt modelId="{2D223573-AE40-8147-8A0B-3DB92CC0D3D6}">
      <dgm:prSet custT="1"/>
      <dgm:spPr/>
      <dgm:t>
        <a:bodyPr/>
        <a:lstStyle/>
        <a:p>
          <a:r>
            <a:rPr kumimoji="1" lang="ja-JP" altLang="en-US" sz="2000" dirty="0" smtClean="0"/>
            <a:t>実際のデータでの運用結果の評価</a:t>
          </a:r>
          <a:endParaRPr kumimoji="1" lang="ja-JP" altLang="en-US" sz="2000" dirty="0"/>
        </a:p>
      </dgm:t>
    </dgm:pt>
    <dgm:pt modelId="{FC3A7439-41D8-7845-A806-FE0F08AB59D0}" type="parTrans" cxnId="{4B868F30-A858-384A-9DD1-EDDA655ACEA2}">
      <dgm:prSet/>
      <dgm:spPr/>
      <dgm:t>
        <a:bodyPr/>
        <a:lstStyle/>
        <a:p>
          <a:endParaRPr kumimoji="1" lang="ja-JP" altLang="en-US"/>
        </a:p>
      </dgm:t>
    </dgm:pt>
    <dgm:pt modelId="{E74F1470-4BFE-C946-9FDE-EC010AE5A20A}" type="sibTrans" cxnId="{4B868F30-A858-384A-9DD1-EDDA655ACEA2}">
      <dgm:prSet/>
      <dgm:spPr/>
      <dgm:t>
        <a:bodyPr/>
        <a:lstStyle/>
        <a:p>
          <a:endParaRPr kumimoji="1" lang="ja-JP" altLang="en-US"/>
        </a:p>
      </dgm:t>
    </dgm:pt>
    <dgm:pt modelId="{60CD45AF-13E9-6E43-8EF5-AE8C1605BBB6}" type="pres">
      <dgm:prSet presAssocID="{725D9B1B-2156-2445-945C-24073AD187EE}" presName="linearFlow" presStyleCnt="0">
        <dgm:presLayoutVars>
          <dgm:dir/>
          <dgm:animLvl val="lvl"/>
          <dgm:resizeHandles val="exact"/>
        </dgm:presLayoutVars>
      </dgm:prSet>
      <dgm:spPr/>
      <dgm:t>
        <a:bodyPr/>
        <a:lstStyle/>
        <a:p>
          <a:endParaRPr kumimoji="1" lang="ja-JP" altLang="en-US"/>
        </a:p>
      </dgm:t>
    </dgm:pt>
    <dgm:pt modelId="{E4A41409-BED5-CA46-A4A3-E2A067247FE6}" type="pres">
      <dgm:prSet presAssocID="{582B3816-FE3E-9D4A-8B3C-6AA16D0B2F27}" presName="composite" presStyleCnt="0"/>
      <dgm:spPr/>
    </dgm:pt>
    <dgm:pt modelId="{E7192EB8-2249-2946-8E8C-530619DCCF29}" type="pres">
      <dgm:prSet presAssocID="{582B3816-FE3E-9D4A-8B3C-6AA16D0B2F27}" presName="parentText" presStyleLbl="alignNode1" presStyleIdx="0" presStyleCnt="2">
        <dgm:presLayoutVars>
          <dgm:chMax val="1"/>
          <dgm:bulletEnabled val="1"/>
        </dgm:presLayoutVars>
      </dgm:prSet>
      <dgm:spPr/>
      <dgm:t>
        <a:bodyPr/>
        <a:lstStyle/>
        <a:p>
          <a:endParaRPr kumimoji="1" lang="ja-JP" altLang="en-US"/>
        </a:p>
      </dgm:t>
    </dgm:pt>
    <dgm:pt modelId="{BDFEA018-DA96-614D-BE47-C346DB361C95}" type="pres">
      <dgm:prSet presAssocID="{582B3816-FE3E-9D4A-8B3C-6AA16D0B2F27}" presName="descendantText" presStyleLbl="alignAcc1" presStyleIdx="0" presStyleCnt="2" custLinFactNeighborX="251">
        <dgm:presLayoutVars>
          <dgm:bulletEnabled val="1"/>
        </dgm:presLayoutVars>
      </dgm:prSet>
      <dgm:spPr/>
      <dgm:t>
        <a:bodyPr/>
        <a:lstStyle/>
        <a:p>
          <a:endParaRPr kumimoji="1" lang="ja-JP" altLang="en-US"/>
        </a:p>
      </dgm:t>
    </dgm:pt>
    <dgm:pt modelId="{6B55C42D-D48A-B84D-B1A1-FA0F7F086039}" type="pres">
      <dgm:prSet presAssocID="{18F96C68-0F28-314E-80D8-3F291F8D0C56}" presName="sp" presStyleCnt="0"/>
      <dgm:spPr/>
    </dgm:pt>
    <dgm:pt modelId="{0C57DF73-8A7C-CE4A-B3A4-C4632790FCC2}" type="pres">
      <dgm:prSet presAssocID="{202D546D-2007-114B-9B63-5667FF2BB8A5}" presName="composite" presStyleCnt="0"/>
      <dgm:spPr/>
    </dgm:pt>
    <dgm:pt modelId="{2955EE0D-4154-EA44-8B96-2C1A8F1370A8}" type="pres">
      <dgm:prSet presAssocID="{202D546D-2007-114B-9B63-5667FF2BB8A5}" presName="parentText" presStyleLbl="alignNode1" presStyleIdx="1" presStyleCnt="2">
        <dgm:presLayoutVars>
          <dgm:chMax val="1"/>
          <dgm:bulletEnabled val="1"/>
        </dgm:presLayoutVars>
      </dgm:prSet>
      <dgm:spPr/>
      <dgm:t>
        <a:bodyPr/>
        <a:lstStyle/>
        <a:p>
          <a:endParaRPr kumimoji="1" lang="ja-JP" altLang="en-US"/>
        </a:p>
      </dgm:t>
    </dgm:pt>
    <dgm:pt modelId="{38A4CBC0-A67B-564B-BCC7-5082EE8188C4}" type="pres">
      <dgm:prSet presAssocID="{202D546D-2007-114B-9B63-5667FF2BB8A5}" presName="descendantText" presStyleLbl="alignAcc1" presStyleIdx="1" presStyleCnt="2" custLinFactNeighborX="251">
        <dgm:presLayoutVars>
          <dgm:bulletEnabled val="1"/>
        </dgm:presLayoutVars>
      </dgm:prSet>
      <dgm:spPr/>
      <dgm:t>
        <a:bodyPr/>
        <a:lstStyle/>
        <a:p>
          <a:endParaRPr kumimoji="1" lang="ja-JP" altLang="en-US"/>
        </a:p>
      </dgm:t>
    </dgm:pt>
  </dgm:ptLst>
  <dgm:cxnLst>
    <dgm:cxn modelId="{025EA7F6-13CA-504C-B91F-28E859AADFC6}" srcId="{725D9B1B-2156-2445-945C-24073AD187EE}" destId="{202D546D-2007-114B-9B63-5667FF2BB8A5}" srcOrd="1" destOrd="0" parTransId="{0A9C80F0-1719-6B41-8915-7946E40271E1}" sibTransId="{F690B72B-624F-8B41-94B4-676E45DE9ECF}"/>
    <dgm:cxn modelId="{4B868F30-A858-384A-9DD1-EDDA655ACEA2}" srcId="{202D546D-2007-114B-9B63-5667FF2BB8A5}" destId="{2D223573-AE40-8147-8A0B-3DB92CC0D3D6}" srcOrd="0" destOrd="0" parTransId="{FC3A7439-41D8-7845-A806-FE0F08AB59D0}" sibTransId="{E74F1470-4BFE-C946-9FDE-EC010AE5A20A}"/>
    <dgm:cxn modelId="{56EA343F-B34E-C742-8F15-5C154CE3E908}" srcId="{725D9B1B-2156-2445-945C-24073AD187EE}" destId="{582B3816-FE3E-9D4A-8B3C-6AA16D0B2F27}" srcOrd="0" destOrd="0" parTransId="{77137B1E-D38C-2747-B86D-5D6AA4EA2D47}" sibTransId="{18F96C68-0F28-314E-80D8-3F291F8D0C56}"/>
    <dgm:cxn modelId="{93A3E77D-6785-CF43-AD1E-7B5629BA45CE}" type="presOf" srcId="{725D9B1B-2156-2445-945C-24073AD187EE}" destId="{60CD45AF-13E9-6E43-8EF5-AE8C1605BBB6}" srcOrd="0" destOrd="0" presId="urn:microsoft.com/office/officeart/2005/8/layout/chevron2"/>
    <dgm:cxn modelId="{CA4C5C85-C5F7-0944-9903-55DB4170636D}" type="presOf" srcId="{F97120D6-07C9-7645-8A05-AA402626B82C}" destId="{BDFEA018-DA96-614D-BE47-C346DB361C95}" srcOrd="0" destOrd="0" presId="urn:microsoft.com/office/officeart/2005/8/layout/chevron2"/>
    <dgm:cxn modelId="{69441610-AE62-7941-A044-9BCEF04640A5}" type="presOf" srcId="{582B3816-FE3E-9D4A-8B3C-6AA16D0B2F27}" destId="{E7192EB8-2249-2946-8E8C-530619DCCF29}" srcOrd="0" destOrd="0" presId="urn:microsoft.com/office/officeart/2005/8/layout/chevron2"/>
    <dgm:cxn modelId="{F4A09F92-772A-3040-BC8D-4C00843FD74D}" type="presOf" srcId="{2D223573-AE40-8147-8A0B-3DB92CC0D3D6}" destId="{38A4CBC0-A67B-564B-BCC7-5082EE8188C4}" srcOrd="0" destOrd="0" presId="urn:microsoft.com/office/officeart/2005/8/layout/chevron2"/>
    <dgm:cxn modelId="{1C536716-93E4-6E47-8A3D-87440C30A1C4}" type="presOf" srcId="{202D546D-2007-114B-9B63-5667FF2BB8A5}" destId="{2955EE0D-4154-EA44-8B96-2C1A8F1370A8}" srcOrd="0" destOrd="0" presId="urn:microsoft.com/office/officeart/2005/8/layout/chevron2"/>
    <dgm:cxn modelId="{1FD32988-FA9A-5E4E-A3A8-C164A4549B0B}" srcId="{582B3816-FE3E-9D4A-8B3C-6AA16D0B2F27}" destId="{F97120D6-07C9-7645-8A05-AA402626B82C}" srcOrd="0" destOrd="0" parTransId="{1DCDF15B-D662-3E41-9243-5BDB398AA197}" sibTransId="{0E7E69E3-D199-3C45-B0FF-624447FFA19C}"/>
    <dgm:cxn modelId="{C65E8C47-EEB3-2F44-A4C7-9D60197AE4A1}" type="presParOf" srcId="{60CD45AF-13E9-6E43-8EF5-AE8C1605BBB6}" destId="{E4A41409-BED5-CA46-A4A3-E2A067247FE6}" srcOrd="0" destOrd="0" presId="urn:microsoft.com/office/officeart/2005/8/layout/chevron2"/>
    <dgm:cxn modelId="{E7A1DD83-7FA0-0648-AD52-22B6B16D7433}" type="presParOf" srcId="{E4A41409-BED5-CA46-A4A3-E2A067247FE6}" destId="{E7192EB8-2249-2946-8E8C-530619DCCF29}" srcOrd="0" destOrd="0" presId="urn:microsoft.com/office/officeart/2005/8/layout/chevron2"/>
    <dgm:cxn modelId="{C8CD3557-9B63-9A43-90B5-820C77AF146C}" type="presParOf" srcId="{E4A41409-BED5-CA46-A4A3-E2A067247FE6}" destId="{BDFEA018-DA96-614D-BE47-C346DB361C95}" srcOrd="1" destOrd="0" presId="urn:microsoft.com/office/officeart/2005/8/layout/chevron2"/>
    <dgm:cxn modelId="{BAB27CDA-6E79-8E49-88CE-88C27678B2E7}" type="presParOf" srcId="{60CD45AF-13E9-6E43-8EF5-AE8C1605BBB6}" destId="{6B55C42D-D48A-B84D-B1A1-FA0F7F086039}" srcOrd="1" destOrd="0" presId="urn:microsoft.com/office/officeart/2005/8/layout/chevron2"/>
    <dgm:cxn modelId="{211E06E6-11C7-D04A-A8CC-21D7C79059A8}" type="presParOf" srcId="{60CD45AF-13E9-6E43-8EF5-AE8C1605BBB6}" destId="{0C57DF73-8A7C-CE4A-B3A4-C4632790FCC2}" srcOrd="2" destOrd="0" presId="urn:microsoft.com/office/officeart/2005/8/layout/chevron2"/>
    <dgm:cxn modelId="{C91AF9D4-32B3-4A4C-89D8-D34319634A98}" type="presParOf" srcId="{0C57DF73-8A7C-CE4A-B3A4-C4632790FCC2}" destId="{2955EE0D-4154-EA44-8B96-2C1A8F1370A8}" srcOrd="0" destOrd="0" presId="urn:microsoft.com/office/officeart/2005/8/layout/chevron2"/>
    <dgm:cxn modelId="{C7F385C7-4ADA-5146-9E30-DB7DA7D356E6}" type="presParOf" srcId="{0C57DF73-8A7C-CE4A-B3A4-C4632790FCC2}" destId="{38A4CBC0-A67B-564B-BCC7-5082EE8188C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058B6-4093-D847-AA95-889AE9498B61}">
      <dsp:nvSpPr>
        <dsp:cNvPr id="0" name=""/>
        <dsp:cNvSpPr/>
      </dsp:nvSpPr>
      <dsp:spPr>
        <a:xfrm>
          <a:off x="2591448" y="51313"/>
          <a:ext cx="2463043" cy="246304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kumimoji="1" lang="en-US" altLang="ja-JP" sz="2200" kern="1200" dirty="0" smtClean="0"/>
            <a:t>Engineer</a:t>
          </a:r>
          <a:endParaRPr lang="ja-JP" altLang="en-US" sz="2200" kern="1200" dirty="0"/>
        </a:p>
      </dsp:txBody>
      <dsp:txXfrm>
        <a:off x="2919854" y="482345"/>
        <a:ext cx="1806231" cy="1108369"/>
      </dsp:txXfrm>
    </dsp:sp>
    <dsp:sp modelId="{CD936316-5189-174A-BF18-C5B816BDDD5C}">
      <dsp:nvSpPr>
        <dsp:cNvPr id="0" name=""/>
        <dsp:cNvSpPr/>
      </dsp:nvSpPr>
      <dsp:spPr>
        <a:xfrm>
          <a:off x="3480196" y="1590715"/>
          <a:ext cx="2463043" cy="2463043"/>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kumimoji="1" lang="en-US" altLang="ja-JP" sz="2200" kern="1200" dirty="0" smtClean="0"/>
            <a:t>Scientist</a:t>
          </a:r>
          <a:endParaRPr lang="ja-JP" altLang="en-US" sz="2200" kern="1200" dirty="0"/>
        </a:p>
      </dsp:txBody>
      <dsp:txXfrm>
        <a:off x="4233477" y="2227001"/>
        <a:ext cx="1477825" cy="1354673"/>
      </dsp:txXfrm>
    </dsp:sp>
    <dsp:sp modelId="{512C67F2-B02C-CB48-8158-DAC063CE1483}">
      <dsp:nvSpPr>
        <dsp:cNvPr id="0" name=""/>
        <dsp:cNvSpPr/>
      </dsp:nvSpPr>
      <dsp:spPr>
        <a:xfrm>
          <a:off x="1702700" y="1590715"/>
          <a:ext cx="2463043" cy="2463043"/>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kumimoji="1" lang="en-US" altLang="ja-JP" sz="2200" kern="1200" dirty="0" smtClean="0"/>
            <a:t>Business Analyst</a:t>
          </a:r>
          <a:endParaRPr lang="ja-JP" altLang="en-US" sz="2200" kern="1200" dirty="0"/>
        </a:p>
      </dsp:txBody>
      <dsp:txXfrm>
        <a:off x="1934636" y="2227001"/>
        <a:ext cx="1477825" cy="1354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3DA25-A864-8845-8748-6AD22D621F77}">
      <dsp:nvSpPr>
        <dsp:cNvPr id="0" name=""/>
        <dsp:cNvSpPr/>
      </dsp:nvSpPr>
      <dsp:spPr>
        <a:xfrm>
          <a:off x="2744218" y="980"/>
          <a:ext cx="1390583" cy="139058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問題提起</a:t>
          </a:r>
          <a:endParaRPr kumimoji="1" lang="ja-JP" altLang="en-US" sz="1800" kern="1200" dirty="0"/>
        </a:p>
      </dsp:txBody>
      <dsp:txXfrm>
        <a:off x="2947864" y="204626"/>
        <a:ext cx="983291" cy="983291"/>
      </dsp:txXfrm>
    </dsp:sp>
    <dsp:sp modelId="{F8E517E1-C8CB-4246-BD78-267F98591389}">
      <dsp:nvSpPr>
        <dsp:cNvPr id="0" name=""/>
        <dsp:cNvSpPr/>
      </dsp:nvSpPr>
      <dsp:spPr>
        <a:xfrm rot="2160000">
          <a:off x="4090688" y="1068759"/>
          <a:ext cx="368977" cy="46932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a:off x="4101258" y="1130091"/>
        <a:ext cx="258284" cy="281593"/>
      </dsp:txXfrm>
    </dsp:sp>
    <dsp:sp modelId="{4641366F-349D-284B-97F9-BA7C5C611831}">
      <dsp:nvSpPr>
        <dsp:cNvPr id="0" name=""/>
        <dsp:cNvSpPr/>
      </dsp:nvSpPr>
      <dsp:spPr>
        <a:xfrm>
          <a:off x="4432449" y="1227552"/>
          <a:ext cx="1390583" cy="139058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リサーチ</a:t>
          </a:r>
          <a:endParaRPr kumimoji="1" lang="ja-JP" altLang="en-US" sz="1800" kern="1200" dirty="0"/>
        </a:p>
      </dsp:txBody>
      <dsp:txXfrm>
        <a:off x="4636095" y="1431198"/>
        <a:ext cx="983291" cy="983291"/>
      </dsp:txXfrm>
    </dsp:sp>
    <dsp:sp modelId="{8C5B3DB8-9A74-F543-A89F-8A03068D3019}">
      <dsp:nvSpPr>
        <dsp:cNvPr id="0" name=""/>
        <dsp:cNvSpPr/>
      </dsp:nvSpPr>
      <dsp:spPr>
        <a:xfrm rot="6480000">
          <a:off x="4624055" y="2670567"/>
          <a:ext cx="368977" cy="46932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rot="10800000">
        <a:off x="4696505" y="2711793"/>
        <a:ext cx="258284" cy="281593"/>
      </dsp:txXfrm>
    </dsp:sp>
    <dsp:sp modelId="{14273D58-CE48-9B4C-A5AC-14BD80168FAA}">
      <dsp:nvSpPr>
        <dsp:cNvPr id="0" name=""/>
        <dsp:cNvSpPr/>
      </dsp:nvSpPr>
      <dsp:spPr>
        <a:xfrm>
          <a:off x="3787602" y="3212185"/>
          <a:ext cx="1390583" cy="139058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検証</a:t>
          </a:r>
          <a:endParaRPr kumimoji="1" lang="ja-JP" altLang="en-US" sz="2000" kern="1200" dirty="0"/>
        </a:p>
      </dsp:txBody>
      <dsp:txXfrm>
        <a:off x="3991248" y="3415831"/>
        <a:ext cx="983291" cy="983291"/>
      </dsp:txXfrm>
    </dsp:sp>
    <dsp:sp modelId="{2446B1FB-B71E-E041-8B79-9A3B83166F7C}">
      <dsp:nvSpPr>
        <dsp:cNvPr id="0" name=""/>
        <dsp:cNvSpPr/>
      </dsp:nvSpPr>
      <dsp:spPr>
        <a:xfrm rot="10800000">
          <a:off x="3265464" y="3672816"/>
          <a:ext cx="368977" cy="469321"/>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rot="10800000">
        <a:off x="3376157" y="3766680"/>
        <a:ext cx="258284" cy="281593"/>
      </dsp:txXfrm>
    </dsp:sp>
    <dsp:sp modelId="{F684FE3C-7804-A743-8899-DF6A3D83003E}">
      <dsp:nvSpPr>
        <dsp:cNvPr id="0" name=""/>
        <dsp:cNvSpPr/>
      </dsp:nvSpPr>
      <dsp:spPr>
        <a:xfrm>
          <a:off x="1700835" y="3212185"/>
          <a:ext cx="1390583" cy="139058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モデル化</a:t>
          </a:r>
          <a:endParaRPr kumimoji="1" lang="ja-JP" altLang="en-US" sz="1800" kern="1200" dirty="0"/>
        </a:p>
      </dsp:txBody>
      <dsp:txXfrm>
        <a:off x="1904481" y="3415831"/>
        <a:ext cx="983291" cy="983291"/>
      </dsp:txXfrm>
    </dsp:sp>
    <dsp:sp modelId="{5766036D-0E09-B74F-A2C8-D7DEEE568A11}">
      <dsp:nvSpPr>
        <dsp:cNvPr id="0" name=""/>
        <dsp:cNvSpPr/>
      </dsp:nvSpPr>
      <dsp:spPr>
        <a:xfrm rot="15120000">
          <a:off x="1892441" y="2690431"/>
          <a:ext cx="368977" cy="469321"/>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rot="10800000">
        <a:off x="1964891" y="2836933"/>
        <a:ext cx="258284" cy="281593"/>
      </dsp:txXfrm>
    </dsp:sp>
    <dsp:sp modelId="{E8D77B65-5C83-3D4B-BAB8-CDAF5BACDD10}">
      <dsp:nvSpPr>
        <dsp:cNvPr id="0" name=""/>
        <dsp:cNvSpPr/>
      </dsp:nvSpPr>
      <dsp:spPr>
        <a:xfrm>
          <a:off x="1055988" y="1227552"/>
          <a:ext cx="1390583" cy="139058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テスト</a:t>
          </a:r>
          <a:endParaRPr kumimoji="1" lang="ja-JP" altLang="en-US" sz="2000" kern="1200" dirty="0"/>
        </a:p>
      </dsp:txBody>
      <dsp:txXfrm>
        <a:off x="1259634" y="1431198"/>
        <a:ext cx="983291" cy="983291"/>
      </dsp:txXfrm>
    </dsp:sp>
    <dsp:sp modelId="{0273516E-006B-E348-82EF-6E701F6CA779}">
      <dsp:nvSpPr>
        <dsp:cNvPr id="0" name=""/>
        <dsp:cNvSpPr/>
      </dsp:nvSpPr>
      <dsp:spPr>
        <a:xfrm rot="19440000">
          <a:off x="2402458" y="1081035"/>
          <a:ext cx="368977" cy="469321"/>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a:off x="2413028" y="1207431"/>
        <a:ext cx="258284" cy="281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2EB8-2249-2946-8E8C-530619DCCF29}">
      <dsp:nvSpPr>
        <dsp:cNvPr id="0" name=""/>
        <dsp:cNvSpPr/>
      </dsp:nvSpPr>
      <dsp:spPr>
        <a:xfrm rot="5400000">
          <a:off x="-220409" y="221119"/>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1" lang="ja-JP" altLang="en-US" sz="1400" kern="1200" dirty="0" smtClean="0"/>
            <a:t>課題の設定</a:t>
          </a:r>
          <a:endParaRPr lang="ja-JP" altLang="en-US" sz="1400" kern="1200" dirty="0"/>
        </a:p>
      </dsp:txBody>
      <dsp:txXfrm rot="-5400000">
        <a:off x="1" y="514999"/>
        <a:ext cx="1028577" cy="440819"/>
      </dsp:txXfrm>
    </dsp:sp>
    <dsp:sp modelId="{BDFEA018-DA96-614D-BE47-C346DB361C95}">
      <dsp:nvSpPr>
        <dsp:cNvPr id="0" name=""/>
        <dsp:cNvSpPr/>
      </dsp:nvSpPr>
      <dsp:spPr>
        <a:xfrm rot="5400000">
          <a:off x="3688275" y="-2658987"/>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経営課題や部門の課題から作成すると良い</a:t>
          </a:r>
          <a:endParaRPr kumimoji="1" lang="ja-JP" altLang="en-US" sz="2000" kern="1200" dirty="0"/>
        </a:p>
      </dsp:txBody>
      <dsp:txXfrm rot="-5400000">
        <a:off x="1028577" y="47335"/>
        <a:ext cx="6227879" cy="861859"/>
      </dsp:txXfrm>
    </dsp:sp>
    <dsp:sp modelId="{2955EE0D-4154-EA44-8B96-2C1A8F1370A8}">
      <dsp:nvSpPr>
        <dsp:cNvPr id="0" name=""/>
        <dsp:cNvSpPr/>
      </dsp:nvSpPr>
      <dsp:spPr>
        <a:xfrm rot="5400000">
          <a:off x="-220409" y="1494606"/>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1" lang="ja-JP" altLang="en-US" sz="1400" kern="1200" dirty="0" smtClean="0"/>
            <a:t>課題に対する仮説</a:t>
          </a:r>
          <a:endParaRPr lang="ja-JP" altLang="en-US" sz="1400" kern="1200" dirty="0"/>
        </a:p>
      </dsp:txBody>
      <dsp:txXfrm rot="-5400000">
        <a:off x="1" y="1788486"/>
        <a:ext cx="1028577" cy="440819"/>
      </dsp:txXfrm>
    </dsp:sp>
    <dsp:sp modelId="{38A4CBC0-A67B-564B-BCC7-5082EE8188C4}">
      <dsp:nvSpPr>
        <dsp:cNvPr id="0" name=""/>
        <dsp:cNvSpPr/>
      </dsp:nvSpPr>
      <dsp:spPr>
        <a:xfrm rot="5400000">
          <a:off x="3688275" y="-1385501"/>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どうすれば改善できるのか？</a:t>
          </a:r>
          <a:endParaRPr kumimoji="1" lang="ja-JP" altLang="en-US" sz="2000" kern="1200" dirty="0"/>
        </a:p>
      </dsp:txBody>
      <dsp:txXfrm rot="-5400000">
        <a:off x="1028577" y="1320821"/>
        <a:ext cx="6227879" cy="861859"/>
      </dsp:txXfrm>
    </dsp:sp>
    <dsp:sp modelId="{53A10926-1FA2-9E42-9223-8407CEAE608E}">
      <dsp:nvSpPr>
        <dsp:cNvPr id="0" name=""/>
        <dsp:cNvSpPr/>
      </dsp:nvSpPr>
      <dsp:spPr>
        <a:xfrm rot="5400000">
          <a:off x="-220409" y="2768092"/>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1" lang="ja-JP" altLang="en-US" sz="1400" kern="1200" smtClean="0"/>
            <a:t>効果計測の設定</a:t>
          </a:r>
          <a:endParaRPr lang="ja-JP" altLang="en-US" sz="1400" kern="1200"/>
        </a:p>
      </dsp:txBody>
      <dsp:txXfrm rot="-5400000">
        <a:off x="1" y="3061972"/>
        <a:ext cx="1028577" cy="440819"/>
      </dsp:txXfrm>
    </dsp:sp>
    <dsp:sp modelId="{75AC5C4F-40EF-3E4A-9315-6FA33823F53D}">
      <dsp:nvSpPr>
        <dsp:cNvPr id="0" name=""/>
        <dsp:cNvSpPr/>
      </dsp:nvSpPr>
      <dsp:spPr>
        <a:xfrm rot="5400000">
          <a:off x="3688275" y="-112014"/>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何を持って達成なのか指標の設定</a:t>
          </a:r>
          <a:endParaRPr kumimoji="1" lang="ja-JP" altLang="en-US" sz="2000" kern="1200" dirty="0"/>
        </a:p>
      </dsp:txBody>
      <dsp:txXfrm rot="-5400000">
        <a:off x="1028577" y="2594308"/>
        <a:ext cx="6227879" cy="861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2EB8-2249-2946-8E8C-530619DCCF29}">
      <dsp:nvSpPr>
        <dsp:cNvPr id="0" name=""/>
        <dsp:cNvSpPr/>
      </dsp:nvSpPr>
      <dsp:spPr>
        <a:xfrm rot="5400000">
          <a:off x="-220409" y="221119"/>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1" lang="ja-JP" altLang="en-US" sz="1400" kern="1200" dirty="0" smtClean="0"/>
            <a:t>データの把握</a:t>
          </a:r>
          <a:endParaRPr lang="ja-JP" altLang="en-US" sz="1400" kern="1200" dirty="0"/>
        </a:p>
      </dsp:txBody>
      <dsp:txXfrm rot="-5400000">
        <a:off x="1" y="514999"/>
        <a:ext cx="1028577" cy="440819"/>
      </dsp:txXfrm>
    </dsp:sp>
    <dsp:sp modelId="{BDFEA018-DA96-614D-BE47-C346DB361C95}">
      <dsp:nvSpPr>
        <dsp:cNvPr id="0" name=""/>
        <dsp:cNvSpPr/>
      </dsp:nvSpPr>
      <dsp:spPr>
        <a:xfrm rot="5400000">
          <a:off x="3688275" y="-2658987"/>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必要なデータは何か、どこにあるのか</a:t>
          </a:r>
          <a:endParaRPr kumimoji="1" lang="ja-JP" altLang="en-US" sz="2000" kern="1200" dirty="0"/>
        </a:p>
      </dsp:txBody>
      <dsp:txXfrm rot="-5400000">
        <a:off x="1028577" y="47335"/>
        <a:ext cx="6227879" cy="861859"/>
      </dsp:txXfrm>
    </dsp:sp>
    <dsp:sp modelId="{2955EE0D-4154-EA44-8B96-2C1A8F1370A8}">
      <dsp:nvSpPr>
        <dsp:cNvPr id="0" name=""/>
        <dsp:cNvSpPr/>
      </dsp:nvSpPr>
      <dsp:spPr>
        <a:xfrm rot="5400000">
          <a:off x="-220409" y="1494606"/>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1" lang="ja-JP" altLang="en-US" sz="1400" kern="1200" dirty="0" smtClean="0"/>
            <a:t>チェック・準備</a:t>
          </a:r>
          <a:endParaRPr lang="ja-JP" altLang="en-US" sz="1400" kern="1200" dirty="0"/>
        </a:p>
      </dsp:txBody>
      <dsp:txXfrm rot="-5400000">
        <a:off x="1" y="1788486"/>
        <a:ext cx="1028577" cy="440819"/>
      </dsp:txXfrm>
    </dsp:sp>
    <dsp:sp modelId="{38A4CBC0-A67B-564B-BCC7-5082EE8188C4}">
      <dsp:nvSpPr>
        <dsp:cNvPr id="0" name=""/>
        <dsp:cNvSpPr/>
      </dsp:nvSpPr>
      <dsp:spPr>
        <a:xfrm rot="5400000">
          <a:off x="3688275" y="-1385501"/>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データをどう持ってくるのか、そのまま使えるのか</a:t>
          </a:r>
          <a:endParaRPr kumimoji="1" lang="ja-JP" altLang="en-US" sz="2000" kern="1200" dirty="0"/>
        </a:p>
      </dsp:txBody>
      <dsp:txXfrm rot="-5400000">
        <a:off x="1028577" y="1320821"/>
        <a:ext cx="6227879" cy="861859"/>
      </dsp:txXfrm>
    </dsp:sp>
    <dsp:sp modelId="{53A10926-1FA2-9E42-9223-8407CEAE608E}">
      <dsp:nvSpPr>
        <dsp:cNvPr id="0" name=""/>
        <dsp:cNvSpPr/>
      </dsp:nvSpPr>
      <dsp:spPr>
        <a:xfrm rot="5400000">
          <a:off x="-220409" y="2768092"/>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ja-JP" altLang="en-US" sz="1400" kern="1200" dirty="0" smtClean="0"/>
            <a:t>編集</a:t>
          </a:r>
          <a:endParaRPr lang="ja-JP" altLang="en-US" sz="1400" kern="1200" dirty="0"/>
        </a:p>
      </dsp:txBody>
      <dsp:txXfrm rot="-5400000">
        <a:off x="1" y="3061972"/>
        <a:ext cx="1028577" cy="440819"/>
      </dsp:txXfrm>
    </dsp:sp>
    <dsp:sp modelId="{75AC5C4F-40EF-3E4A-9315-6FA33823F53D}">
      <dsp:nvSpPr>
        <dsp:cNvPr id="0" name=""/>
        <dsp:cNvSpPr/>
      </dsp:nvSpPr>
      <dsp:spPr>
        <a:xfrm rot="5400000">
          <a:off x="3688275" y="-112014"/>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分析できる形にデータを編集</a:t>
          </a:r>
          <a:endParaRPr kumimoji="1" lang="ja-JP" altLang="en-US" sz="2000" kern="1200" dirty="0"/>
        </a:p>
      </dsp:txBody>
      <dsp:txXfrm rot="-5400000">
        <a:off x="1028577" y="2594308"/>
        <a:ext cx="6227879" cy="8618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2EB8-2249-2946-8E8C-530619DCCF29}">
      <dsp:nvSpPr>
        <dsp:cNvPr id="0" name=""/>
        <dsp:cNvSpPr/>
      </dsp:nvSpPr>
      <dsp:spPr>
        <a:xfrm rot="5400000">
          <a:off x="-220409" y="221119"/>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kumimoji="1" lang="ja-JP" altLang="en-US" sz="1500" kern="1200" dirty="0" smtClean="0"/>
            <a:t>モデル作成</a:t>
          </a:r>
          <a:endParaRPr lang="ja-JP" altLang="en-US" sz="1500" kern="1200" dirty="0"/>
        </a:p>
      </dsp:txBody>
      <dsp:txXfrm rot="-5400000">
        <a:off x="1" y="514999"/>
        <a:ext cx="1028577" cy="440819"/>
      </dsp:txXfrm>
    </dsp:sp>
    <dsp:sp modelId="{BDFEA018-DA96-614D-BE47-C346DB361C95}">
      <dsp:nvSpPr>
        <dsp:cNvPr id="0" name=""/>
        <dsp:cNvSpPr/>
      </dsp:nvSpPr>
      <dsp:spPr>
        <a:xfrm rot="5400000">
          <a:off x="3688275" y="-2658987"/>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実際の処理の作成</a:t>
          </a:r>
          <a:endParaRPr kumimoji="1" lang="ja-JP" altLang="en-US" sz="2000" kern="1200" dirty="0"/>
        </a:p>
      </dsp:txBody>
      <dsp:txXfrm rot="-5400000">
        <a:off x="1028577" y="47335"/>
        <a:ext cx="6227879" cy="861859"/>
      </dsp:txXfrm>
    </dsp:sp>
    <dsp:sp modelId="{2955EE0D-4154-EA44-8B96-2C1A8F1370A8}">
      <dsp:nvSpPr>
        <dsp:cNvPr id="0" name=""/>
        <dsp:cNvSpPr/>
      </dsp:nvSpPr>
      <dsp:spPr>
        <a:xfrm rot="5400000">
          <a:off x="-220409" y="1494606"/>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ja-JP" altLang="en-US" sz="1500" kern="1200" dirty="0" smtClean="0"/>
            <a:t>評価</a:t>
          </a:r>
          <a:endParaRPr lang="ja-JP" altLang="en-US" sz="1500" kern="1200" dirty="0"/>
        </a:p>
      </dsp:txBody>
      <dsp:txXfrm rot="-5400000">
        <a:off x="1" y="1788486"/>
        <a:ext cx="1028577" cy="440819"/>
      </dsp:txXfrm>
    </dsp:sp>
    <dsp:sp modelId="{38A4CBC0-A67B-564B-BCC7-5082EE8188C4}">
      <dsp:nvSpPr>
        <dsp:cNvPr id="0" name=""/>
        <dsp:cNvSpPr/>
      </dsp:nvSpPr>
      <dsp:spPr>
        <a:xfrm rot="5400000">
          <a:off x="3688275" y="-1385501"/>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作成したモデルが実際に利用できるか</a:t>
          </a:r>
          <a:endParaRPr kumimoji="1" lang="ja-JP" altLang="en-US" sz="2000" kern="1200" dirty="0"/>
        </a:p>
      </dsp:txBody>
      <dsp:txXfrm rot="-5400000">
        <a:off x="1028577" y="1320821"/>
        <a:ext cx="6227879" cy="861859"/>
      </dsp:txXfrm>
    </dsp:sp>
    <dsp:sp modelId="{53A10926-1FA2-9E42-9223-8407CEAE608E}">
      <dsp:nvSpPr>
        <dsp:cNvPr id="0" name=""/>
        <dsp:cNvSpPr/>
      </dsp:nvSpPr>
      <dsp:spPr>
        <a:xfrm rot="5400000">
          <a:off x="-220409" y="2768092"/>
          <a:ext cx="1469396" cy="10285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ja-JP" altLang="en-US" sz="1500" kern="1200" dirty="0" smtClean="0"/>
            <a:t>実装</a:t>
          </a:r>
          <a:endParaRPr lang="ja-JP" altLang="en-US" sz="1500" kern="1200" dirty="0"/>
        </a:p>
      </dsp:txBody>
      <dsp:txXfrm rot="-5400000">
        <a:off x="1" y="3061972"/>
        <a:ext cx="1028577" cy="440819"/>
      </dsp:txXfrm>
    </dsp:sp>
    <dsp:sp modelId="{75AC5C4F-40EF-3E4A-9315-6FA33823F53D}">
      <dsp:nvSpPr>
        <dsp:cNvPr id="0" name=""/>
        <dsp:cNvSpPr/>
      </dsp:nvSpPr>
      <dsp:spPr>
        <a:xfrm rot="5400000">
          <a:off x="3688275" y="-112014"/>
          <a:ext cx="955107" cy="627450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出来上がったモデルをプログラムにする</a:t>
          </a:r>
          <a:endParaRPr kumimoji="1" lang="ja-JP" altLang="en-US" sz="2000" kern="1200" dirty="0"/>
        </a:p>
      </dsp:txBody>
      <dsp:txXfrm rot="-5400000">
        <a:off x="1028577" y="2594308"/>
        <a:ext cx="6227879" cy="861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2EB8-2249-2946-8E8C-530619DCCF29}">
      <dsp:nvSpPr>
        <dsp:cNvPr id="0" name=""/>
        <dsp:cNvSpPr/>
      </dsp:nvSpPr>
      <dsp:spPr>
        <a:xfrm rot="5400000">
          <a:off x="-248397" y="250494"/>
          <a:ext cx="1655986" cy="115919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kumimoji="1" lang="ja-JP" altLang="en-US" sz="1700" kern="1200" dirty="0" smtClean="0"/>
            <a:t>モデル適用</a:t>
          </a:r>
          <a:endParaRPr lang="ja-JP" altLang="en-US" sz="1700" kern="1200" dirty="0"/>
        </a:p>
      </dsp:txBody>
      <dsp:txXfrm rot="-5400000">
        <a:off x="1" y="581691"/>
        <a:ext cx="1159190" cy="496796"/>
      </dsp:txXfrm>
    </dsp:sp>
    <dsp:sp modelId="{BDFEA018-DA96-614D-BE47-C346DB361C95}">
      <dsp:nvSpPr>
        <dsp:cNvPr id="0" name=""/>
        <dsp:cNvSpPr/>
      </dsp:nvSpPr>
      <dsp:spPr>
        <a:xfrm rot="5400000">
          <a:off x="3694142" y="-2532856"/>
          <a:ext cx="1076391" cy="614629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実際のデータに適用してみる</a:t>
          </a:r>
          <a:endParaRPr kumimoji="1" lang="ja-JP" altLang="en-US" sz="2000" kern="1200" dirty="0"/>
        </a:p>
      </dsp:txBody>
      <dsp:txXfrm rot="-5400000">
        <a:off x="1159191" y="54640"/>
        <a:ext cx="6093750" cy="971301"/>
      </dsp:txXfrm>
    </dsp:sp>
    <dsp:sp modelId="{2955EE0D-4154-EA44-8B96-2C1A8F1370A8}">
      <dsp:nvSpPr>
        <dsp:cNvPr id="0" name=""/>
        <dsp:cNvSpPr/>
      </dsp:nvSpPr>
      <dsp:spPr>
        <a:xfrm rot="5400000">
          <a:off x="-248397" y="1613007"/>
          <a:ext cx="1655986" cy="115919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ja-JP" altLang="en-US" sz="1700" kern="1200" dirty="0" smtClean="0"/>
            <a:t>評価</a:t>
          </a:r>
          <a:endParaRPr lang="ja-JP" altLang="en-US" sz="1700" kern="1200" dirty="0"/>
        </a:p>
      </dsp:txBody>
      <dsp:txXfrm rot="-5400000">
        <a:off x="1" y="1944204"/>
        <a:ext cx="1159190" cy="496796"/>
      </dsp:txXfrm>
    </dsp:sp>
    <dsp:sp modelId="{38A4CBC0-A67B-564B-BCC7-5082EE8188C4}">
      <dsp:nvSpPr>
        <dsp:cNvPr id="0" name=""/>
        <dsp:cNvSpPr/>
      </dsp:nvSpPr>
      <dsp:spPr>
        <a:xfrm rot="5400000">
          <a:off x="3694142" y="-1170342"/>
          <a:ext cx="1076391" cy="614629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実際のデータでの運用結果の評価</a:t>
          </a:r>
          <a:endParaRPr kumimoji="1" lang="ja-JP" altLang="en-US" sz="2000" kern="1200" dirty="0"/>
        </a:p>
      </dsp:txBody>
      <dsp:txXfrm rot="-5400000">
        <a:off x="1159191" y="1417154"/>
        <a:ext cx="6093750" cy="9713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cs typeface="+mn-cs"/>
              </a:defRPr>
            </a:lvl1pPr>
          </a:lstStyle>
          <a:p>
            <a:pPr>
              <a:defRPr/>
            </a:pPr>
            <a:fld id="{E9AAED3A-BA6F-4FEF-B88E-FA9E84A2948E}" type="datetimeFigureOut">
              <a:rPr lang="ja-JP" altLang="en-US"/>
              <a:pPr>
                <a:defRPr/>
              </a:pPr>
              <a:t>2016/5/28</a:t>
            </a:fld>
            <a:endParaRPr lang="ja-JP"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cs typeface="+mn-cs"/>
              </a:defRPr>
            </a:lvl1pPr>
          </a:lstStyle>
          <a:p>
            <a:pPr>
              <a:defRPr/>
            </a:pPr>
            <a:fld id="{07C045EC-96D2-4ADE-8D23-FAE8A0797049}" type="slidenum">
              <a:rPr lang="ja-JP" altLang="en-US"/>
              <a:pPr>
                <a:defRPr/>
              </a:pPr>
              <a:t>‹#›</a:t>
            </a:fld>
            <a:endParaRPr lang="ja-JP" altLang="en-US"/>
          </a:p>
        </p:txBody>
      </p:sp>
    </p:spTree>
    <p:extLst>
      <p:ext uri="{BB962C8B-B14F-4D97-AF65-F5344CB8AC3E}">
        <p14:creationId xmlns:p14="http://schemas.microsoft.com/office/powerpoint/2010/main" val="2669917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2564A-DE9C-E84B-A476-EB6B93CE35AE}" type="datetimeFigureOut">
              <a:rPr kumimoji="1" lang="ja-JP" altLang="en-US" smtClean="0"/>
              <a:t>2016/5/28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5E870-0454-C74F-A0A9-6092372550AC}" type="slidenum">
              <a:rPr kumimoji="1" lang="ja-JP" altLang="en-US" smtClean="0"/>
              <a:t>‹#›</a:t>
            </a:fld>
            <a:endParaRPr kumimoji="1" lang="ja-JP" altLang="en-US"/>
          </a:p>
        </p:txBody>
      </p:sp>
    </p:spTree>
    <p:extLst>
      <p:ext uri="{BB962C8B-B14F-4D97-AF65-F5344CB8AC3E}">
        <p14:creationId xmlns:p14="http://schemas.microsoft.com/office/powerpoint/2010/main" val="2082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a:t>
            </a:fld>
            <a:endParaRPr kumimoji="1" lang="ja-JP" altLang="en-US"/>
          </a:p>
        </p:txBody>
      </p:sp>
    </p:spTree>
    <p:extLst>
      <p:ext uri="{BB962C8B-B14F-4D97-AF65-F5344CB8AC3E}">
        <p14:creationId xmlns:p14="http://schemas.microsoft.com/office/powerpoint/2010/main" val="145532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13</a:t>
            </a:fld>
            <a:endParaRPr kumimoji="1" lang="ja-JP" altLang="en-US"/>
          </a:p>
        </p:txBody>
      </p:sp>
    </p:spTree>
    <p:extLst>
      <p:ext uri="{BB962C8B-B14F-4D97-AF65-F5344CB8AC3E}">
        <p14:creationId xmlns:p14="http://schemas.microsoft.com/office/powerpoint/2010/main" val="34809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charset="0"/>
              <a:buChar char="•"/>
            </a:pPr>
            <a:r>
              <a:rPr kumimoji="1" lang="ja-JP" altLang="en-US" dirty="0" smtClean="0"/>
              <a:t>課題の設定</a:t>
            </a:r>
            <a:endParaRPr kumimoji="1" lang="en-US" altLang="ja-JP" dirty="0" smtClean="0"/>
          </a:p>
          <a:p>
            <a:pPr marL="628650" lvl="1" indent="-171450">
              <a:buFont typeface="Arial" charset="0"/>
              <a:buChar char="•"/>
            </a:pPr>
            <a:r>
              <a:rPr kumimoji="1" lang="ja-JP" altLang="en-US" dirty="0" smtClean="0"/>
              <a:t>例えば売り上げをあげたいー＞売り上げ上げるには</a:t>
            </a:r>
            <a:r>
              <a:rPr kumimoji="1" lang="en-US" altLang="ja-JP" dirty="0" smtClean="0"/>
              <a:t>CVR</a:t>
            </a:r>
            <a:r>
              <a:rPr kumimoji="1" lang="ja-JP" altLang="en-US" dirty="0" smtClean="0"/>
              <a:t>の向上が必要</a:t>
            </a:r>
            <a:endParaRPr kumimoji="1" lang="en-US" altLang="ja-JP" dirty="0" smtClean="0"/>
          </a:p>
          <a:p>
            <a:pPr marL="628650" lvl="1" indent="-171450">
              <a:buFont typeface="Arial" charset="0"/>
              <a:buChar char="•"/>
            </a:pPr>
            <a:r>
              <a:rPr kumimoji="1" lang="en-US" altLang="ja-JP" dirty="0" smtClean="0"/>
              <a:t>BackOffice</a:t>
            </a:r>
            <a:r>
              <a:rPr kumimoji="1" lang="ja-JP" altLang="en-US" dirty="0" smtClean="0"/>
              <a:t>のコストを下げたいー＞コストを下げる為に</a:t>
            </a:r>
            <a:r>
              <a:rPr kumimoji="1" lang="en-US" altLang="ja-JP" dirty="0" smtClean="0"/>
              <a:t>1</a:t>
            </a:r>
            <a:r>
              <a:rPr kumimoji="1" lang="ja-JP" altLang="en-US" dirty="0" smtClean="0"/>
              <a:t>日の問い合わせ件数を下げることが必要</a:t>
            </a:r>
            <a:endParaRPr kumimoji="1" lang="en-US" altLang="ja-JP" dirty="0" smtClean="0"/>
          </a:p>
          <a:p>
            <a:pPr marL="171450" lvl="0" indent="-171450">
              <a:buFont typeface="Arial" charset="0"/>
              <a:buChar char="•"/>
            </a:pPr>
            <a:r>
              <a:rPr kumimoji="1" lang="ja-JP" altLang="en-US" dirty="0" smtClean="0"/>
              <a:t>課題に対する仮説</a:t>
            </a:r>
            <a:endParaRPr kumimoji="1" lang="en-US" altLang="ja-JP" dirty="0" smtClean="0"/>
          </a:p>
          <a:p>
            <a:pPr marL="628650" lvl="1" indent="-171450">
              <a:buFont typeface="Arial" charset="0"/>
              <a:buChar char="•"/>
            </a:pPr>
            <a:r>
              <a:rPr kumimoji="1" lang="ja-JP" altLang="en-US" dirty="0" smtClean="0"/>
              <a:t>注意したいのはここでアルゴリズム（手段）の話にならない用にすること</a:t>
            </a:r>
            <a:endParaRPr kumimoji="1" lang="en-US" altLang="ja-JP" dirty="0" smtClean="0"/>
          </a:p>
          <a:p>
            <a:pPr marL="628650" lvl="1" indent="-171450">
              <a:buFont typeface="Arial" charset="0"/>
              <a:buChar char="•"/>
            </a:pPr>
            <a:r>
              <a:rPr kumimoji="1" lang="ja-JP" altLang="en-US" dirty="0" smtClean="0"/>
              <a:t>例えば、</a:t>
            </a:r>
            <a:endParaRPr kumimoji="1" lang="en-US" altLang="ja-JP" dirty="0" smtClean="0"/>
          </a:p>
          <a:p>
            <a:pPr marL="1085850" lvl="2" indent="-171450">
              <a:buFont typeface="Arial" charset="0"/>
              <a:buChar char="•"/>
            </a:pPr>
            <a:r>
              <a:rPr kumimoji="1" lang="ja-JP" altLang="en-US" dirty="0" smtClean="0"/>
              <a:t>売り上げを上げる為に、コンテンツの出し分けを行いたい</a:t>
            </a:r>
            <a:endParaRPr kumimoji="1" lang="en-US" altLang="ja-JP" dirty="0" smtClean="0"/>
          </a:p>
          <a:p>
            <a:pPr marL="1543050" lvl="3" indent="-171450">
              <a:buFont typeface="Arial" charset="0"/>
              <a:buChar char="•"/>
            </a:pPr>
            <a:r>
              <a:rPr kumimoji="1" lang="ja-JP" altLang="en-US" dirty="0" smtClean="0"/>
              <a:t>〇〇のペルソナを想定してこのこういうコンテンツを押し出したい</a:t>
            </a:r>
            <a:endParaRPr kumimoji="1" lang="en-US" altLang="ja-JP" dirty="0" smtClean="0"/>
          </a:p>
          <a:p>
            <a:pPr marL="1085850" lvl="2" indent="-171450">
              <a:buFont typeface="Arial" charset="0"/>
              <a:buChar char="•"/>
            </a:pPr>
            <a:r>
              <a:rPr kumimoji="1" lang="ja-JP" altLang="en-US" dirty="0" smtClean="0"/>
              <a:t>直近の社内文書の検索履歴から問い合わせフォームに</a:t>
            </a:r>
            <a:r>
              <a:rPr kumimoji="1" lang="en-US" altLang="ja-JP" dirty="0" smtClean="0"/>
              <a:t>QA</a:t>
            </a:r>
            <a:r>
              <a:rPr kumimoji="1" lang="ja-JP" altLang="en-US" dirty="0" smtClean="0"/>
              <a:t>をつけてみたい</a:t>
            </a:r>
            <a:endParaRPr kumimoji="1" lang="en-US" altLang="ja-JP" dirty="0" smtClean="0"/>
          </a:p>
          <a:p>
            <a:pPr marL="171450" indent="-171450">
              <a:buFont typeface="Arial" charset="0"/>
              <a:buChar char="•"/>
            </a:pPr>
            <a:r>
              <a:rPr kumimoji="1" lang="ja-JP" altLang="en-US" dirty="0" smtClean="0"/>
              <a:t>効果計測の設定</a:t>
            </a:r>
            <a:endParaRPr kumimoji="1" lang="en-US" altLang="ja-JP" dirty="0" smtClean="0"/>
          </a:p>
          <a:p>
            <a:pPr marL="628650" lvl="1" indent="-171450">
              <a:buFont typeface="Arial"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14</a:t>
            </a:fld>
            <a:endParaRPr kumimoji="1" lang="ja-JP" altLang="en-US"/>
          </a:p>
        </p:txBody>
      </p:sp>
    </p:spTree>
    <p:extLst>
      <p:ext uri="{BB962C8B-B14F-4D97-AF65-F5344CB8AC3E}">
        <p14:creationId xmlns:p14="http://schemas.microsoft.com/office/powerpoint/2010/main" val="169201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charset="0"/>
              <a:buChar char="•"/>
            </a:pPr>
            <a:r>
              <a:rPr kumimoji="1" lang="ja-JP" altLang="en-US" dirty="0" smtClean="0"/>
              <a:t>データの把握</a:t>
            </a:r>
            <a:endParaRPr kumimoji="1" lang="en-US" altLang="ja-JP" dirty="0" smtClean="0"/>
          </a:p>
          <a:p>
            <a:pPr marL="171450" indent="-171450">
              <a:buFont typeface="Arial" charset="0"/>
              <a:buChar char="•"/>
            </a:pPr>
            <a:r>
              <a:rPr kumimoji="1" lang="ja-JP" altLang="en-US" dirty="0" smtClean="0"/>
              <a:t>品質のチェック</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15</a:t>
            </a:fld>
            <a:endParaRPr kumimoji="1" lang="ja-JP" altLang="en-US"/>
          </a:p>
        </p:txBody>
      </p:sp>
    </p:spTree>
    <p:extLst>
      <p:ext uri="{BB962C8B-B14F-4D97-AF65-F5344CB8AC3E}">
        <p14:creationId xmlns:p14="http://schemas.microsoft.com/office/powerpoint/2010/main" val="387387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charset="0"/>
              <a:buChar char="•"/>
            </a:pPr>
            <a:r>
              <a:rPr kumimoji="1" lang="ja-JP" altLang="en-US" dirty="0" smtClean="0"/>
              <a:t>データ加工（前処理）</a:t>
            </a:r>
            <a:endParaRPr kumimoji="1" lang="en-US" altLang="ja-JP" dirty="0" smtClean="0"/>
          </a:p>
          <a:p>
            <a:pPr marL="171450" indent="-171450">
              <a:buFont typeface="Arial" charset="0"/>
              <a:buChar char="•"/>
            </a:pPr>
            <a:endParaRPr kumimoji="1" lang="en-US" altLang="ja-JP" dirty="0" smtClean="0"/>
          </a:p>
          <a:p>
            <a:pPr marL="171450" indent="-171450">
              <a:buFont typeface="Arial" charset="0"/>
              <a:buChar cha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16</a:t>
            </a:fld>
            <a:endParaRPr kumimoji="1" lang="ja-JP" altLang="en-US"/>
          </a:p>
        </p:txBody>
      </p:sp>
    </p:spTree>
    <p:extLst>
      <p:ext uri="{BB962C8B-B14F-4D97-AF65-F5344CB8AC3E}">
        <p14:creationId xmlns:p14="http://schemas.microsoft.com/office/powerpoint/2010/main" val="79492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charset="0"/>
              <a:buChar char="•"/>
            </a:pPr>
            <a:r>
              <a:rPr kumimoji="1" lang="ja-JP" altLang="en-US" dirty="0" smtClean="0"/>
              <a:t>データ加工（前処理）</a:t>
            </a:r>
            <a:endParaRPr kumimoji="1" lang="en-US" altLang="ja-JP" dirty="0" smtClean="0"/>
          </a:p>
          <a:p>
            <a:pPr marL="171450" indent="-171450">
              <a:buFont typeface="Arial" charset="0"/>
              <a:buChar char="•"/>
            </a:pPr>
            <a:endParaRPr kumimoji="1" lang="en-US" altLang="ja-JP" dirty="0" smtClean="0"/>
          </a:p>
          <a:p>
            <a:pPr marL="171450" indent="-171450">
              <a:buFont typeface="Arial" charset="0"/>
              <a:buChar cha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17</a:t>
            </a:fld>
            <a:endParaRPr kumimoji="1" lang="ja-JP" altLang="en-US"/>
          </a:p>
        </p:txBody>
      </p:sp>
    </p:spTree>
    <p:extLst>
      <p:ext uri="{BB962C8B-B14F-4D97-AF65-F5344CB8AC3E}">
        <p14:creationId xmlns:p14="http://schemas.microsoft.com/office/powerpoint/2010/main" val="205175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Engineering, Science, Business</a:t>
            </a:r>
            <a:r>
              <a:rPr kumimoji="1" lang="ja-JP" altLang="en-US" dirty="0" smtClean="0"/>
              <a:t>の要素が複雑に絡みます。少なくともロールを意識したチーム構成を作りましょう</a:t>
            </a:r>
            <a:endParaRPr kumimoji="1" lang="en-US" altLang="ja-JP" dirty="0" smtClean="0"/>
          </a:p>
          <a:p>
            <a:r>
              <a:rPr kumimoji="1" lang="ja-JP" altLang="en-US" dirty="0" smtClean="0"/>
              <a:t>又は、どこをコンサルしてもらうのか意識すると良いです。</a:t>
            </a:r>
            <a:endParaRPr kumimoji="1" lang="en-US" altLang="ja-JP" dirty="0" smtClean="0"/>
          </a:p>
          <a:p>
            <a:r>
              <a:rPr kumimoji="1" lang="ja-JP" altLang="en-US" dirty="0" smtClean="0"/>
              <a:t>・課題提起はきちんとしましょう。特にビジネスよりなロールの人ハンドリング</a:t>
            </a:r>
            <a:endParaRPr kumimoji="1" lang="en-US" altLang="ja-JP" dirty="0" smtClean="0"/>
          </a:p>
          <a:p>
            <a:r>
              <a:rPr kumimoji="1" lang="ja-JP" altLang="en-US" dirty="0" smtClean="0"/>
              <a:t>・リサーチやりましょう。エンジニアよりの方ハンドリングしましょう</a:t>
            </a:r>
            <a:endParaRPr kumimoji="1" lang="en-US" altLang="ja-JP" dirty="0" smtClean="0"/>
          </a:p>
          <a:p>
            <a:r>
              <a:rPr kumimoji="1" lang="ja-JP" altLang="en-US" dirty="0" smtClean="0"/>
              <a:t>・検証やりましょう。作って終わりじゃないです。サイエンスよりの方ハンドリングしましょう</a:t>
            </a:r>
            <a:endParaRPr kumimoji="1" lang="en-US" altLang="ja-JP" dirty="0" smtClean="0"/>
          </a:p>
          <a:p>
            <a:r>
              <a:rPr kumimoji="1" lang="ja-JP" altLang="en-US" dirty="0" smtClean="0"/>
              <a:t>・テストやりましょう。いきなり差し替えてはいけません。エンジニア・ビジネスのロールの人やり方考えましょう。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18</a:t>
            </a:fld>
            <a:endParaRPr kumimoji="1" lang="ja-JP" altLang="en-US"/>
          </a:p>
        </p:txBody>
      </p:sp>
    </p:spTree>
    <p:extLst>
      <p:ext uri="{BB962C8B-B14F-4D97-AF65-F5344CB8AC3E}">
        <p14:creationId xmlns:p14="http://schemas.microsoft.com/office/powerpoint/2010/main" val="71451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ではチームの方がそれぞれの役割を果たす為に必要な基盤について見ていきましょう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19</a:t>
            </a:fld>
            <a:endParaRPr kumimoji="1" lang="ja-JP" altLang="en-US"/>
          </a:p>
        </p:txBody>
      </p:sp>
    </p:spTree>
    <p:extLst>
      <p:ext uri="{BB962C8B-B14F-4D97-AF65-F5344CB8AC3E}">
        <p14:creationId xmlns:p14="http://schemas.microsoft.com/office/powerpoint/2010/main" val="81884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・データを溜める方法</a:t>
            </a:r>
            <a:endParaRPr kumimoji="1" lang="en-US" altLang="ja-JP" dirty="0" smtClean="0"/>
          </a:p>
          <a:p>
            <a:r>
              <a:rPr kumimoji="1" lang="ja-JP" altLang="en-US" dirty="0" smtClean="0"/>
              <a:t>・データを収集する方法</a:t>
            </a:r>
            <a:endParaRPr kumimoji="1" lang="en-US" altLang="ja-JP" dirty="0" smtClean="0"/>
          </a:p>
          <a:p>
            <a:r>
              <a:rPr kumimoji="1" lang="ja-JP" altLang="en-US" dirty="0" smtClean="0"/>
              <a:t>・データを分析する方法</a:t>
            </a:r>
            <a:endParaRPr kumimoji="1" lang="en-US" altLang="ja-JP" dirty="0" smtClean="0"/>
          </a:p>
          <a:p>
            <a:r>
              <a:rPr kumimoji="1" lang="ja-JP" altLang="en-US" dirty="0" smtClean="0"/>
              <a:t>・データを提供する方法</a:t>
            </a:r>
            <a:endParaRPr kumimoji="1" lang="en-US" altLang="ja-JP" dirty="0" smtClean="0"/>
          </a:p>
          <a:p>
            <a:r>
              <a:rPr kumimoji="1" lang="ja-JP" altLang="en-US" dirty="0" smtClean="0"/>
              <a:t>・データを可視化する方法</a:t>
            </a:r>
            <a:endParaRPr kumimoji="1" lang="en-US" altLang="ja-JP" dirty="0" smtClean="0"/>
          </a:p>
          <a:p>
            <a:r>
              <a:rPr kumimoji="1" lang="ja-JP" altLang="en-US" dirty="0" smtClean="0"/>
              <a:t>・これらを回す方法</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20</a:t>
            </a:fld>
            <a:endParaRPr kumimoji="1" lang="ja-JP" altLang="en-US"/>
          </a:p>
        </p:txBody>
      </p:sp>
    </p:spTree>
    <p:extLst>
      <p:ext uri="{BB962C8B-B14F-4D97-AF65-F5344CB8AC3E}">
        <p14:creationId xmlns:p14="http://schemas.microsoft.com/office/powerpoint/2010/main" val="98125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・データを溜める方法</a:t>
            </a:r>
            <a:endParaRPr kumimoji="1" lang="en-US" altLang="ja-JP" dirty="0" smtClean="0"/>
          </a:p>
          <a:p>
            <a:r>
              <a:rPr kumimoji="1" lang="en-US" altLang="ja-JP" dirty="0" err="1" smtClean="0"/>
              <a:t>HBase,Cassandra,Hypertable</a:t>
            </a:r>
            <a:r>
              <a:rPr kumimoji="1" lang="ja-JP" altLang="en-US" dirty="0" smtClean="0"/>
              <a:t>あるが今日は</a:t>
            </a:r>
            <a:r>
              <a:rPr kumimoji="1" lang="en-US" altLang="ja-JP" dirty="0" smtClean="0"/>
              <a:t>Hadoop</a:t>
            </a:r>
            <a:r>
              <a:rPr kumimoji="1" lang="ja-JP" altLang="en-US" dirty="0" smtClean="0"/>
              <a:t>の話</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21</a:t>
            </a:fld>
            <a:endParaRPr kumimoji="1" lang="ja-JP" altLang="en-US"/>
          </a:p>
        </p:txBody>
      </p:sp>
    </p:spTree>
    <p:extLst>
      <p:ext uri="{BB962C8B-B14F-4D97-AF65-F5344CB8AC3E}">
        <p14:creationId xmlns:p14="http://schemas.microsoft.com/office/powerpoint/2010/main" val="177785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・データを収集する方法</a:t>
            </a:r>
            <a:endParaRPr kumimoji="1" lang="en-US" altLang="ja-JP" dirty="0" smtClean="0"/>
          </a:p>
          <a:p>
            <a:r>
              <a:rPr kumimoji="1" lang="en-US" altLang="ja-JP" dirty="0" err="1" smtClean="0"/>
              <a:t>Fluent,Flume,Sqoop,SparkSQL,DataStage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22</a:t>
            </a:fld>
            <a:endParaRPr kumimoji="1" lang="ja-JP" altLang="en-US"/>
          </a:p>
        </p:txBody>
      </p:sp>
    </p:spTree>
    <p:extLst>
      <p:ext uri="{BB962C8B-B14F-4D97-AF65-F5344CB8AC3E}">
        <p14:creationId xmlns:p14="http://schemas.microsoft.com/office/powerpoint/2010/main" val="212352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ビッグデータを扱うに当たってどう言った基盤が必要か？という話をします。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5</a:t>
            </a:fld>
            <a:endParaRPr kumimoji="1" lang="ja-JP" altLang="en-US"/>
          </a:p>
        </p:txBody>
      </p:sp>
    </p:spTree>
    <p:extLst>
      <p:ext uri="{BB962C8B-B14F-4D97-AF65-F5344CB8AC3E}">
        <p14:creationId xmlns:p14="http://schemas.microsoft.com/office/powerpoint/2010/main" val="20892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・データを収集する方法</a:t>
            </a:r>
            <a:endParaRPr kumimoji="1" lang="en-US" altLang="ja-JP" dirty="0" smtClean="0"/>
          </a:p>
          <a:p>
            <a:r>
              <a:rPr kumimoji="1" lang="en-US" altLang="ja-JP" dirty="0" err="1" smtClean="0"/>
              <a:t>Flume,Fluent,Sqoop,SparkSQL</a:t>
            </a:r>
            <a:endParaRPr kumimoji="1" lang="en-US" altLang="ja-JP" dirty="0" smtClean="0"/>
          </a:p>
          <a:p>
            <a:r>
              <a:rPr kumimoji="1" lang="en-US" altLang="ja-JP" dirty="0" smtClean="0"/>
              <a:t>Spark / Hive</a:t>
            </a:r>
          </a:p>
          <a:p>
            <a:r>
              <a:rPr kumimoji="1" lang="en-US" altLang="ja-JP" dirty="0" smtClean="0"/>
              <a:t>Spark Streaming</a:t>
            </a:r>
          </a:p>
          <a:p>
            <a:r>
              <a:rPr kumimoji="1" lang="en-US" altLang="ja-JP" dirty="0" smtClean="0"/>
              <a:t>Storm</a:t>
            </a:r>
            <a:r>
              <a:rPr kumimoji="1" lang="en-US" altLang="ja-JP" baseline="0" dirty="0" smtClean="0"/>
              <a:t> / </a:t>
            </a:r>
            <a:r>
              <a:rPr kumimoji="1" lang="en-US" altLang="ja-JP" baseline="0" dirty="0" err="1" smtClean="0"/>
              <a:t>Flink</a:t>
            </a:r>
            <a:r>
              <a:rPr kumimoji="1" lang="en-US" altLang="ja-JP" baseline="0" dirty="0" smtClean="0"/>
              <a:t> / Streams</a:t>
            </a:r>
          </a:p>
          <a:p>
            <a:endParaRPr kumimoji="1" lang="en-US" altLang="ja-JP" baseline="0" dirty="0" smtClean="0"/>
          </a:p>
          <a:p>
            <a:r>
              <a:rPr kumimoji="1" lang="ja-JP" altLang="en-US" baseline="0" dirty="0" smtClean="0"/>
              <a:t>ここまでがエンジニアの発想になります。</a:t>
            </a:r>
            <a:endParaRPr kumimoji="1" lang="en-US" altLang="ja-JP" baseline="0" dirty="0" smtClean="0"/>
          </a:p>
          <a:p>
            <a:r>
              <a:rPr kumimoji="1" lang="ja-JP" altLang="en-US" baseline="0" dirty="0" smtClean="0"/>
              <a:t>誰がデータ操作しますか？</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23</a:t>
            </a:fld>
            <a:endParaRPr kumimoji="1" lang="ja-JP" altLang="en-US"/>
          </a:p>
        </p:txBody>
      </p:sp>
    </p:spTree>
    <p:extLst>
      <p:ext uri="{BB962C8B-B14F-4D97-AF65-F5344CB8AC3E}">
        <p14:creationId xmlns:p14="http://schemas.microsoft.com/office/powerpoint/2010/main" val="873365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aseline="0" dirty="0" smtClean="0"/>
              <a:t>データを可視化する方法</a:t>
            </a:r>
            <a:endParaRPr kumimoji="1" lang="en-US" altLang="ja-JP" baseline="0" dirty="0" smtClean="0"/>
          </a:p>
          <a:p>
            <a:r>
              <a:rPr kumimoji="1" lang="ja-JP" altLang="en-US" baseline="0" dirty="0" smtClean="0"/>
              <a:t>・</a:t>
            </a:r>
            <a:r>
              <a:rPr kumimoji="1" lang="en-US" altLang="ja-JP" baseline="0" dirty="0" err="1" smtClean="0"/>
              <a:t>Cognos</a:t>
            </a:r>
            <a:r>
              <a:rPr kumimoji="1" lang="ja-JP" altLang="en-US" baseline="0" dirty="0" smtClean="0"/>
              <a:t>、</a:t>
            </a:r>
            <a:r>
              <a:rPr kumimoji="1" lang="en-US" altLang="ja-JP" baseline="0" dirty="0" smtClean="0"/>
              <a:t>Hue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24</a:t>
            </a:fld>
            <a:endParaRPr kumimoji="1" lang="ja-JP" altLang="en-US"/>
          </a:p>
        </p:txBody>
      </p:sp>
    </p:spTree>
    <p:extLst>
      <p:ext uri="{BB962C8B-B14F-4D97-AF65-F5344CB8AC3E}">
        <p14:creationId xmlns:p14="http://schemas.microsoft.com/office/powerpoint/2010/main" val="325368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aseline="0" dirty="0" smtClean="0"/>
              <a:t>データを可視化する方法</a:t>
            </a:r>
            <a:endParaRPr kumimoji="1" lang="en-US" altLang="ja-JP" baseline="0" dirty="0" smtClean="0"/>
          </a:p>
          <a:p>
            <a:r>
              <a:rPr kumimoji="1" lang="ja-JP" altLang="en-US" baseline="0" dirty="0" smtClean="0"/>
              <a:t>・</a:t>
            </a:r>
            <a:r>
              <a:rPr kumimoji="1" lang="en-US" altLang="ja-JP" baseline="0" dirty="0" err="1" smtClean="0"/>
              <a:t>Cognos</a:t>
            </a:r>
            <a:r>
              <a:rPr kumimoji="1" lang="ja-JP" altLang="en-US" baseline="0" dirty="0" smtClean="0"/>
              <a:t>、</a:t>
            </a:r>
            <a:r>
              <a:rPr kumimoji="1" lang="en-US" altLang="ja-JP" baseline="0" dirty="0" smtClean="0"/>
              <a:t>Hue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25</a:t>
            </a:fld>
            <a:endParaRPr kumimoji="1" lang="ja-JP" altLang="en-US"/>
          </a:p>
        </p:txBody>
      </p:sp>
    </p:spTree>
    <p:extLst>
      <p:ext uri="{BB962C8B-B14F-4D97-AF65-F5344CB8AC3E}">
        <p14:creationId xmlns:p14="http://schemas.microsoft.com/office/powerpoint/2010/main" val="1209494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最後に、最も忘れがちですが</a:t>
            </a:r>
            <a:endParaRPr kumimoji="1" lang="en-US" altLang="ja-JP" dirty="0" smtClean="0"/>
          </a:p>
          <a:p>
            <a:r>
              <a:rPr kumimoji="1" lang="ja-JP" altLang="en-US" dirty="0" smtClean="0"/>
              <a:t>・常に手動で動かすのは無理</a:t>
            </a:r>
            <a:endParaRPr kumimoji="1" lang="en-US" altLang="ja-JP" dirty="0" smtClean="0"/>
          </a:p>
          <a:p>
            <a:r>
              <a:rPr kumimoji="1" lang="ja-JP" altLang="en-US" dirty="0" smtClean="0"/>
              <a:t>・管理ができない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26</a:t>
            </a:fld>
            <a:endParaRPr kumimoji="1" lang="ja-JP" altLang="en-US"/>
          </a:p>
        </p:txBody>
      </p:sp>
    </p:spTree>
    <p:extLst>
      <p:ext uri="{BB962C8B-B14F-4D97-AF65-F5344CB8AC3E}">
        <p14:creationId xmlns:p14="http://schemas.microsoft.com/office/powerpoint/2010/main" val="317923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最後に、最も忘れがちですが</a:t>
            </a:r>
            <a:endParaRPr kumimoji="1" lang="en-US" altLang="ja-JP" dirty="0" smtClean="0"/>
          </a:p>
          <a:p>
            <a:r>
              <a:rPr kumimoji="1" lang="ja-JP" altLang="en-US" dirty="0" smtClean="0"/>
              <a:t>・常に手動で動かすのは無理</a:t>
            </a:r>
            <a:endParaRPr kumimoji="1" lang="en-US" altLang="ja-JP" dirty="0" smtClean="0"/>
          </a:p>
          <a:p>
            <a:r>
              <a:rPr kumimoji="1" lang="ja-JP" altLang="en-US" dirty="0" smtClean="0"/>
              <a:t>・管理ができない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27</a:t>
            </a:fld>
            <a:endParaRPr kumimoji="1" lang="ja-JP" altLang="en-US"/>
          </a:p>
        </p:txBody>
      </p:sp>
    </p:spTree>
    <p:extLst>
      <p:ext uri="{BB962C8B-B14F-4D97-AF65-F5344CB8AC3E}">
        <p14:creationId xmlns:p14="http://schemas.microsoft.com/office/powerpoint/2010/main" val="1841718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他システムからのデータ連携で特に</a:t>
            </a:r>
            <a:r>
              <a:rPr kumimoji="1" lang="en-US" altLang="ja-JP" dirty="0" smtClean="0"/>
              <a:t>ETL</a:t>
            </a:r>
            <a:r>
              <a:rPr kumimoji="1" lang="ja-JP" altLang="en-US" dirty="0" smtClean="0"/>
              <a:t>は問題になりがち</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28</a:t>
            </a:fld>
            <a:endParaRPr kumimoji="1" lang="ja-JP" altLang="en-US"/>
          </a:p>
        </p:txBody>
      </p:sp>
    </p:spTree>
    <p:extLst>
      <p:ext uri="{BB962C8B-B14F-4D97-AF65-F5344CB8AC3E}">
        <p14:creationId xmlns:p14="http://schemas.microsoft.com/office/powerpoint/2010/main" val="446287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err="1" smtClean="0"/>
              <a:t>BigData</a:t>
            </a:r>
            <a:r>
              <a:rPr kumimoji="1" lang="ja-JP" altLang="en-US" dirty="0" smtClean="0"/>
              <a:t>の固有問題かもしれませんが、通常の</a:t>
            </a:r>
            <a:r>
              <a:rPr kumimoji="1" lang="en-US" altLang="ja-JP" dirty="0" smtClean="0"/>
              <a:t>DB</a:t>
            </a:r>
            <a:r>
              <a:rPr kumimoji="1" lang="ja-JP" altLang="en-US" dirty="0" smtClean="0"/>
              <a:t>と違い、ビッグデータ基盤の運用で重要になってくるのは</a:t>
            </a:r>
            <a:endParaRPr kumimoji="1" lang="en-US" altLang="ja-JP" dirty="0" smtClean="0"/>
          </a:p>
          <a:p>
            <a:r>
              <a:rPr kumimoji="1" lang="ja-JP" altLang="en-US" dirty="0" smtClean="0"/>
              <a:t>リソース管理が重要になってきます。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29</a:t>
            </a:fld>
            <a:endParaRPr kumimoji="1" lang="ja-JP" altLang="en-US"/>
          </a:p>
        </p:txBody>
      </p:sp>
    </p:spTree>
    <p:extLst>
      <p:ext uri="{BB962C8B-B14F-4D97-AF65-F5344CB8AC3E}">
        <p14:creationId xmlns:p14="http://schemas.microsoft.com/office/powerpoint/2010/main" val="1008814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Notebook</a:t>
            </a:r>
            <a:r>
              <a:rPr kumimoji="1" lang="ja-JP" altLang="en-US" dirty="0" smtClean="0"/>
              <a:t>を使って</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30</a:t>
            </a:fld>
            <a:endParaRPr kumimoji="1" lang="ja-JP" altLang="en-US"/>
          </a:p>
        </p:txBody>
      </p:sp>
    </p:spTree>
    <p:extLst>
      <p:ext uri="{BB962C8B-B14F-4D97-AF65-F5344CB8AC3E}">
        <p14:creationId xmlns:p14="http://schemas.microsoft.com/office/powerpoint/2010/main" val="767500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最後に、最も忘れがちですが</a:t>
            </a:r>
            <a:endParaRPr kumimoji="1" lang="en-US" altLang="ja-JP" dirty="0" smtClean="0"/>
          </a:p>
          <a:p>
            <a:r>
              <a:rPr kumimoji="1" lang="ja-JP" altLang="en-US" dirty="0" smtClean="0"/>
              <a:t>・常に手動で動かすのは無理</a:t>
            </a:r>
            <a:endParaRPr kumimoji="1" lang="en-US" altLang="ja-JP" dirty="0" smtClean="0"/>
          </a:p>
          <a:p>
            <a:r>
              <a:rPr kumimoji="1" lang="ja-JP" altLang="en-US" dirty="0" smtClean="0"/>
              <a:t>・管理ができない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31</a:t>
            </a:fld>
            <a:endParaRPr kumimoji="1" lang="ja-JP" altLang="en-US"/>
          </a:p>
        </p:txBody>
      </p:sp>
    </p:spTree>
    <p:extLst>
      <p:ext uri="{BB962C8B-B14F-4D97-AF65-F5344CB8AC3E}">
        <p14:creationId xmlns:p14="http://schemas.microsoft.com/office/powerpoint/2010/main" val="1178722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最後に、最も忘れがちですが</a:t>
            </a:r>
            <a:endParaRPr kumimoji="1" lang="en-US" altLang="ja-JP" dirty="0" smtClean="0"/>
          </a:p>
          <a:p>
            <a:r>
              <a:rPr kumimoji="1" lang="ja-JP" altLang="en-US" dirty="0" smtClean="0"/>
              <a:t>・常に手動で動かすのは無理</a:t>
            </a:r>
            <a:endParaRPr kumimoji="1" lang="en-US" altLang="ja-JP" dirty="0" smtClean="0"/>
          </a:p>
          <a:p>
            <a:r>
              <a:rPr kumimoji="1" lang="ja-JP" altLang="en-US" dirty="0" smtClean="0"/>
              <a:t>・管理ができない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32</a:t>
            </a:fld>
            <a:endParaRPr kumimoji="1" lang="ja-JP" altLang="en-US"/>
          </a:p>
        </p:txBody>
      </p:sp>
    </p:spTree>
    <p:extLst>
      <p:ext uri="{BB962C8B-B14F-4D97-AF65-F5344CB8AC3E}">
        <p14:creationId xmlns:p14="http://schemas.microsoft.com/office/powerpoint/2010/main" val="172785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ビッグデータを扱うに当たってどう言った基盤が必要か？という話をします。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6</a:t>
            </a:fld>
            <a:endParaRPr kumimoji="1" lang="ja-JP" altLang="en-US"/>
          </a:p>
        </p:txBody>
      </p:sp>
    </p:spTree>
    <p:extLst>
      <p:ext uri="{BB962C8B-B14F-4D97-AF65-F5344CB8AC3E}">
        <p14:creationId xmlns:p14="http://schemas.microsoft.com/office/powerpoint/2010/main" val="217369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33</a:t>
            </a:fld>
            <a:endParaRPr kumimoji="1" lang="ja-JP" altLang="en-US"/>
          </a:p>
        </p:txBody>
      </p:sp>
    </p:spTree>
    <p:extLst>
      <p:ext uri="{BB962C8B-B14F-4D97-AF65-F5344CB8AC3E}">
        <p14:creationId xmlns:p14="http://schemas.microsoft.com/office/powerpoint/2010/main" val="1065611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34</a:t>
            </a:fld>
            <a:endParaRPr kumimoji="1" lang="ja-JP" altLang="en-US"/>
          </a:p>
        </p:txBody>
      </p:sp>
    </p:spTree>
    <p:extLst>
      <p:ext uri="{BB962C8B-B14F-4D97-AF65-F5344CB8AC3E}">
        <p14:creationId xmlns:p14="http://schemas.microsoft.com/office/powerpoint/2010/main" val="177664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過去</a:t>
            </a:r>
            <a:r>
              <a:rPr kumimoji="1" lang="en-US" altLang="ja-JP" dirty="0" smtClean="0"/>
              <a:t>DWH</a:t>
            </a:r>
            <a:r>
              <a:rPr kumimoji="1" lang="ja-JP" altLang="en-US" dirty="0" smtClean="0"/>
              <a:t>にチャレンジしたお客さんも多い。</a:t>
            </a:r>
            <a:endParaRPr kumimoji="1" lang="en-US" altLang="ja-JP" dirty="0" smtClean="0"/>
          </a:p>
          <a:p>
            <a:r>
              <a:rPr kumimoji="1" lang="ja-JP" altLang="en-US" dirty="0" smtClean="0"/>
              <a:t>なぜゴミ箱化するのか？</a:t>
            </a:r>
            <a:endParaRPr kumimoji="1" lang="en-US" altLang="ja-JP" dirty="0" smtClean="0"/>
          </a:p>
          <a:p>
            <a:r>
              <a:rPr kumimoji="1" lang="ja-JP" altLang="en-US" dirty="0" smtClean="0"/>
              <a:t>・データが集められない</a:t>
            </a:r>
            <a:endParaRPr kumimoji="1" lang="en-US" altLang="ja-JP" dirty="0" smtClean="0"/>
          </a:p>
          <a:p>
            <a:r>
              <a:rPr kumimoji="1" lang="ja-JP" altLang="en-US" dirty="0" smtClean="0"/>
              <a:t>・目的に特化しすぎ</a:t>
            </a:r>
            <a:endParaRPr kumimoji="1" lang="en-US" altLang="ja-JP" dirty="0" smtClean="0"/>
          </a:p>
          <a:p>
            <a:r>
              <a:rPr kumimoji="1" lang="ja-JP" altLang="en-US" dirty="0" smtClean="0"/>
              <a:t>・分析結果が生きない</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7</a:t>
            </a:fld>
            <a:endParaRPr kumimoji="1" lang="ja-JP" altLang="en-US"/>
          </a:p>
        </p:txBody>
      </p:sp>
    </p:spTree>
    <p:extLst>
      <p:ext uri="{BB962C8B-B14F-4D97-AF65-F5344CB8AC3E}">
        <p14:creationId xmlns:p14="http://schemas.microsoft.com/office/powerpoint/2010/main" val="197037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・データが集められない</a:t>
            </a:r>
            <a:endParaRPr kumimoji="1" lang="en-US" altLang="ja-JP" dirty="0" smtClean="0"/>
          </a:p>
          <a:p>
            <a:r>
              <a:rPr kumimoji="1" lang="ja-JP" altLang="en-US" dirty="0" smtClean="0"/>
              <a:t>ー＞なんのデータを持っているか知らない・必要なデータが精査できない</a:t>
            </a:r>
            <a:endParaRPr kumimoji="1" lang="en-US" altLang="ja-JP" dirty="0" smtClean="0"/>
          </a:p>
          <a:p>
            <a:r>
              <a:rPr kumimoji="1" lang="ja-JP" altLang="en-US" dirty="0" smtClean="0"/>
              <a:t>ー＞既にあるデータだけでどうにかしようとしている（新しくデータの発掘を行わない）</a:t>
            </a:r>
            <a:endParaRPr kumimoji="1" lang="en-US" altLang="ja-JP" dirty="0" smtClean="0"/>
          </a:p>
          <a:p>
            <a:r>
              <a:rPr kumimoji="1" lang="en-US" altLang="ja-JP" dirty="0" smtClean="0"/>
              <a:t>	</a:t>
            </a:r>
            <a:r>
              <a:rPr kumimoji="1" lang="ja-JP" altLang="en-US" dirty="0" smtClean="0"/>
              <a:t>ー＞</a:t>
            </a:r>
            <a:r>
              <a:rPr kumimoji="1" lang="en-US" altLang="ja-JP" dirty="0" smtClean="0"/>
              <a:t>*</a:t>
            </a:r>
            <a:r>
              <a:rPr kumimoji="1" lang="ja-JP" altLang="en-US" dirty="0" smtClean="0"/>
              <a:t>既知の、意味がわかる結果</a:t>
            </a:r>
            <a:endParaRPr kumimoji="1" lang="en-US" altLang="ja-JP" dirty="0" smtClean="0"/>
          </a:p>
          <a:p>
            <a:r>
              <a:rPr kumimoji="1" lang="en-US" altLang="ja-JP" dirty="0" smtClean="0"/>
              <a:t>	</a:t>
            </a:r>
            <a:r>
              <a:rPr kumimoji="1" lang="ja-JP" altLang="en-US" dirty="0" smtClean="0"/>
              <a:t>ー＞</a:t>
            </a:r>
            <a:r>
              <a:rPr kumimoji="1" lang="en-US" altLang="ja-JP" dirty="0" smtClean="0"/>
              <a:t>*</a:t>
            </a:r>
            <a:r>
              <a:rPr kumimoji="1" lang="ja-JP" altLang="en-US" dirty="0" smtClean="0"/>
              <a:t>未知の、意味がわかる結果</a:t>
            </a:r>
            <a:endParaRPr kumimoji="1" lang="en-US" altLang="ja-JP" dirty="0" smtClean="0"/>
          </a:p>
          <a:p>
            <a:r>
              <a:rPr kumimoji="1" lang="en-US" altLang="ja-JP" dirty="0" smtClean="0"/>
              <a:t>	</a:t>
            </a:r>
            <a:r>
              <a:rPr kumimoji="1" lang="ja-JP" altLang="en-US" dirty="0" smtClean="0"/>
              <a:t>ー＞</a:t>
            </a:r>
            <a:r>
              <a:rPr kumimoji="1" lang="en-US" altLang="ja-JP" dirty="0" smtClean="0"/>
              <a:t>*</a:t>
            </a:r>
            <a:r>
              <a:rPr kumimoji="1" lang="ja-JP" altLang="en-US" dirty="0" smtClean="0"/>
              <a:t>未知の、意味がわからない結果</a:t>
            </a:r>
            <a:endParaRPr kumimoji="1" lang="en-US" altLang="ja-JP" dirty="0" smtClean="0"/>
          </a:p>
          <a:p>
            <a:r>
              <a:rPr kumimoji="1" lang="ja-JP" altLang="en-US" dirty="0" smtClean="0"/>
              <a:t>ー＞ガバナンスの問題</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8</a:t>
            </a:fld>
            <a:endParaRPr kumimoji="1" lang="ja-JP" altLang="en-US"/>
          </a:p>
        </p:txBody>
      </p:sp>
    </p:spTree>
    <p:extLst>
      <p:ext uri="{BB962C8B-B14F-4D97-AF65-F5344CB8AC3E}">
        <p14:creationId xmlns:p14="http://schemas.microsoft.com/office/powerpoint/2010/main" val="1830647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目的に特化しすぎ</a:t>
            </a:r>
            <a:endParaRPr kumimoji="1" lang="en-US" altLang="ja-JP" dirty="0" smtClean="0"/>
          </a:p>
          <a:p>
            <a:r>
              <a:rPr kumimoji="1" lang="ja-JP" altLang="en-US" dirty="0" smtClean="0"/>
              <a:t>ー＞◯◯がやりたい！（</a:t>
            </a:r>
            <a:r>
              <a:rPr kumimoji="1" lang="en-US" altLang="ja-JP" dirty="0" smtClean="0"/>
              <a:t>ex:</a:t>
            </a:r>
            <a:r>
              <a:rPr kumimoji="1" lang="ja-JP" altLang="en-US" dirty="0" smtClean="0"/>
              <a:t>レコメンドがやりたい、検索機能が必要、可視化！）</a:t>
            </a:r>
            <a:endParaRPr kumimoji="1" lang="en-US" altLang="ja-JP" dirty="0" smtClean="0"/>
          </a:p>
          <a:p>
            <a:r>
              <a:rPr kumimoji="1" lang="en-US" altLang="ja-JP" dirty="0" smtClean="0"/>
              <a:t>	</a:t>
            </a:r>
            <a:r>
              <a:rPr kumimoji="1" lang="ja-JP" altLang="en-US" dirty="0" smtClean="0"/>
              <a:t>ー＞機能目的で入るといい事ない</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ー＞特定領域の専門家しかいない（チームのバランス超重要）</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	</a:t>
            </a:r>
            <a:r>
              <a:rPr kumimoji="1" lang="ja-JP" altLang="en-US" dirty="0" smtClean="0"/>
              <a:t>ー＞エンジニアしかいないチームはアーキテクチャに傾注しすぎる傾向</a:t>
            </a:r>
          </a:p>
          <a:p>
            <a:r>
              <a:rPr kumimoji="1" lang="ja-JP" altLang="en-US" dirty="0" smtClean="0"/>
              <a:t>ー＞ガチガチな設計（〇〇用の基盤です！）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9</a:t>
            </a:fld>
            <a:endParaRPr kumimoji="1" lang="ja-JP" altLang="en-US"/>
          </a:p>
        </p:txBody>
      </p:sp>
    </p:spTree>
    <p:extLst>
      <p:ext uri="{BB962C8B-B14F-4D97-AF65-F5344CB8AC3E}">
        <p14:creationId xmlns:p14="http://schemas.microsoft.com/office/powerpoint/2010/main" val="162778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分析結果が生きない</a:t>
            </a:r>
            <a:endParaRPr kumimoji="1" lang="en-US" altLang="ja-JP" dirty="0" smtClean="0"/>
          </a:p>
          <a:p>
            <a:r>
              <a:rPr kumimoji="1" lang="ja-JP" altLang="en-US" dirty="0" smtClean="0"/>
              <a:t>ー＞見たい時に見れない</a:t>
            </a:r>
            <a:endParaRPr kumimoji="1" lang="en-US" altLang="ja-JP" dirty="0" smtClean="0"/>
          </a:p>
          <a:p>
            <a:r>
              <a:rPr kumimoji="1" lang="ja-JP" altLang="en-US" dirty="0" smtClean="0"/>
              <a:t>ー＞分析結果が連携できない（しづらい）</a:t>
            </a:r>
            <a:endParaRPr kumimoji="1" lang="en-US" altLang="ja-JP" dirty="0" smtClean="0"/>
          </a:p>
          <a:p>
            <a:r>
              <a:rPr kumimoji="1" lang="ja-JP" altLang="en-US" dirty="0" smtClean="0"/>
              <a:t>ー＞分析のナレッジが共有されない（共有文化がない）</a:t>
            </a:r>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10</a:t>
            </a:fld>
            <a:endParaRPr kumimoji="1" lang="ja-JP" altLang="en-US"/>
          </a:p>
        </p:txBody>
      </p:sp>
    </p:spTree>
    <p:extLst>
      <p:ext uri="{BB962C8B-B14F-4D97-AF65-F5344CB8AC3E}">
        <p14:creationId xmlns:p14="http://schemas.microsoft.com/office/powerpoint/2010/main" val="204346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11</a:t>
            </a:fld>
            <a:endParaRPr kumimoji="1" lang="ja-JP" altLang="en-US"/>
          </a:p>
        </p:txBody>
      </p:sp>
    </p:spTree>
    <p:extLst>
      <p:ext uri="{BB962C8B-B14F-4D97-AF65-F5344CB8AC3E}">
        <p14:creationId xmlns:p14="http://schemas.microsoft.com/office/powerpoint/2010/main" val="51161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FBE5E870-0454-C74F-A0A9-6092372550AC}" type="slidenum">
              <a:rPr kumimoji="1" lang="ja-JP" altLang="en-US" smtClean="0"/>
              <a:t>12</a:t>
            </a:fld>
            <a:endParaRPr kumimoji="1" lang="ja-JP" altLang="en-US"/>
          </a:p>
        </p:txBody>
      </p:sp>
    </p:spTree>
    <p:extLst>
      <p:ext uri="{BB962C8B-B14F-4D97-AF65-F5344CB8AC3E}">
        <p14:creationId xmlns:p14="http://schemas.microsoft.com/office/powerpoint/2010/main" val="714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45525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43278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3844"/>
            <a:ext cx="1971675" cy="4358879"/>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3844"/>
            <a:ext cx="5800725" cy="435887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13768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3063" y="4368800"/>
            <a:ext cx="10874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81025" y="554038"/>
            <a:ext cx="476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タイトル 1"/>
          <p:cNvSpPr>
            <a:spLocks noGrp="1"/>
          </p:cNvSpPr>
          <p:nvPr>
            <p:ph type="ctrTitle"/>
          </p:nvPr>
        </p:nvSpPr>
        <p:spPr>
          <a:xfrm>
            <a:off x="396000" y="1687728"/>
            <a:ext cx="6400799" cy="485783"/>
          </a:xfrm>
        </p:spPr>
        <p:txBody>
          <a:bodyPr>
            <a:noAutofit/>
          </a:bodyPr>
          <a:lstStyle>
            <a:lvl1pPr>
              <a:defRPr sz="3600" b="0"/>
            </a:lvl1pPr>
          </a:lstStyle>
          <a:p>
            <a:r>
              <a:rPr lang="ja-JP" altLang="en-US" smtClean="0"/>
              <a:t>マスター タイトルの書式設定</a:t>
            </a:r>
            <a:endParaRPr lang="ja-JP" altLang="en-US" dirty="0"/>
          </a:p>
        </p:txBody>
      </p:sp>
      <p:sp>
        <p:nvSpPr>
          <p:cNvPr id="13" name="サブタイトル 2"/>
          <p:cNvSpPr>
            <a:spLocks noGrp="1"/>
          </p:cNvSpPr>
          <p:nvPr>
            <p:ph type="subTitle" idx="1"/>
          </p:nvPr>
        </p:nvSpPr>
        <p:spPr>
          <a:xfrm>
            <a:off x="396000" y="2183786"/>
            <a:ext cx="6406997" cy="513708"/>
          </a:xfrm>
        </p:spPr>
        <p:txBody>
          <a:bodyPr>
            <a:noAutofit/>
          </a:bodyPr>
          <a:lstStyle>
            <a:lvl1pPr marL="0" indent="0">
              <a:spcBef>
                <a:spcPts val="0"/>
              </a:spcBef>
              <a:buNone/>
              <a:defRPr sz="3000" baseline="0"/>
            </a:lvl1pPr>
          </a:lstStyle>
          <a:p>
            <a:r>
              <a:rPr lang="ja-JP" altLang="en-US" smtClean="0"/>
              <a:t>マスター サブタイトルの書式設定</a:t>
            </a:r>
            <a:endParaRPr lang="ja-JP" altLang="en-US" dirty="0"/>
          </a:p>
        </p:txBody>
      </p:sp>
      <p:sp>
        <p:nvSpPr>
          <p:cNvPr id="15" name="テキスト プレースホルダー 7"/>
          <p:cNvSpPr>
            <a:spLocks noGrp="1"/>
          </p:cNvSpPr>
          <p:nvPr>
            <p:ph type="body" sz="quarter" idx="10"/>
          </p:nvPr>
        </p:nvSpPr>
        <p:spPr>
          <a:xfrm>
            <a:off x="396000" y="3651834"/>
            <a:ext cx="4358640" cy="335597"/>
          </a:xfrm>
        </p:spPr>
        <p:txBody>
          <a:bodyPr>
            <a:noAutofit/>
          </a:bodyPr>
          <a:lstStyle>
            <a:lvl1pPr marL="0" indent="0">
              <a:spcBef>
                <a:spcPts val="0"/>
              </a:spcBef>
              <a:buNone/>
              <a:defRPr sz="20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lang="ja-JP" altLang="en-US" smtClean="0"/>
              <a:t>マスター テキストの書式設定</a:t>
            </a:r>
          </a:p>
        </p:txBody>
      </p:sp>
      <p:sp>
        <p:nvSpPr>
          <p:cNvPr id="16" name="テキスト プレースホルダー 7"/>
          <p:cNvSpPr>
            <a:spLocks noGrp="1"/>
          </p:cNvSpPr>
          <p:nvPr>
            <p:ph type="body" sz="quarter" idx="11"/>
          </p:nvPr>
        </p:nvSpPr>
        <p:spPr>
          <a:xfrm>
            <a:off x="396000" y="4014519"/>
            <a:ext cx="4358640" cy="335597"/>
          </a:xfrm>
        </p:spPr>
        <p:txBody>
          <a:bodyPr>
            <a:noAutofit/>
          </a:bodyPr>
          <a:lstStyle>
            <a:lvl1pPr marL="0" indent="0">
              <a:spcBef>
                <a:spcPts val="0"/>
              </a:spcBef>
              <a:buNone/>
              <a:defRPr sz="16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lang="ja-JP" altLang="en-US" smtClean="0"/>
              <a:t>マスター テキストの書式設定</a:t>
            </a:r>
          </a:p>
        </p:txBody>
      </p:sp>
      <p:sp>
        <p:nvSpPr>
          <p:cNvPr id="17" name="テキスト プレースホルダー 7"/>
          <p:cNvSpPr>
            <a:spLocks noGrp="1"/>
          </p:cNvSpPr>
          <p:nvPr>
            <p:ph type="body" sz="quarter" idx="12"/>
          </p:nvPr>
        </p:nvSpPr>
        <p:spPr>
          <a:xfrm>
            <a:off x="396000" y="4369575"/>
            <a:ext cx="4358640" cy="335597"/>
          </a:xfrm>
        </p:spPr>
        <p:txBody>
          <a:bodyPr>
            <a:noAutofit/>
          </a:bodyPr>
          <a:lstStyle>
            <a:lvl1pPr marL="0" indent="0">
              <a:spcBef>
                <a:spcPts val="0"/>
              </a:spcBef>
              <a:buNone/>
              <a:defRPr sz="20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lang="ja-JP" altLang="en-US" smtClean="0"/>
              <a:t>マスター テキストの書式設定</a:t>
            </a:r>
          </a:p>
        </p:txBody>
      </p:sp>
    </p:spTree>
    <p:extLst>
      <p:ext uri="{BB962C8B-B14F-4D97-AF65-F5344CB8AC3E}">
        <p14:creationId xmlns:p14="http://schemas.microsoft.com/office/powerpoint/2010/main" val="196459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ユーザー設定レイアウト">
    <p:bg>
      <p:bgPr>
        <a:solidFill>
          <a:srgbClr val="343433"/>
        </a:solidFill>
        <a:effectLst/>
      </p:bgPr>
    </p:bg>
    <p:spTree>
      <p:nvGrpSpPr>
        <p:cNvPr id="1" name=""/>
        <p:cNvGrpSpPr/>
        <p:nvPr/>
      </p:nvGrpSpPr>
      <p:grpSpPr>
        <a:xfrm>
          <a:off x="0" y="0"/>
          <a:ext cx="0" cy="0"/>
          <a:chOff x="0" y="0"/>
          <a:chExt cx="0" cy="0"/>
        </a:xfrm>
      </p:grpSpPr>
      <p:pic>
        <p:nvPicPr>
          <p:cNvPr id="2" name="図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05100" y="1701800"/>
            <a:ext cx="37163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16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80648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304"/>
            <a:ext cx="7886700" cy="2139553"/>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87023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69219"/>
            <a:ext cx="3886200" cy="326350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369219"/>
            <a:ext cx="3886200" cy="326350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30466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273844"/>
            <a:ext cx="7886700" cy="994172"/>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1878806"/>
            <a:ext cx="3868340" cy="2763441"/>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8806"/>
            <a:ext cx="3887391" cy="2763441"/>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87417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37201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195511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92079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EEEDB9-03EF-7649-AEF0-803AE37CCE5B}" type="datetimeFigureOut">
              <a:rPr kumimoji="1" lang="ja-JP" altLang="en-US" smtClean="0"/>
              <a:t>2016/5/28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06F77E-3BEF-E042-86F8-D0974E3A2E09}" type="slidenum">
              <a:rPr kumimoji="1" lang="ja-JP" altLang="en-US" smtClean="0"/>
              <a:t>‹#›</a:t>
            </a:fld>
            <a:endParaRPr kumimoji="1" lang="ja-JP" altLang="en-US"/>
          </a:p>
        </p:txBody>
      </p:sp>
    </p:spTree>
    <p:extLst>
      <p:ext uri="{BB962C8B-B14F-4D97-AF65-F5344CB8AC3E}">
        <p14:creationId xmlns:p14="http://schemas.microsoft.com/office/powerpoint/2010/main" val="95608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EEEDB9-03EF-7649-AEF0-803AE37CCE5B}" type="datetimeFigureOut">
              <a:rPr kumimoji="1" lang="ja-JP" altLang="en-US" smtClean="0"/>
              <a:t>2016/5/28</a:t>
            </a:fld>
            <a:endParaRPr kumimoji="1" lang="ja-JP" altLang="en-US"/>
          </a:p>
        </p:txBody>
      </p:sp>
      <p:sp>
        <p:nvSpPr>
          <p:cNvPr id="5" name="フッター プレースホルダー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06F77E-3BEF-E042-86F8-D0974E3A2E09}" type="slidenum">
              <a:rPr kumimoji="1" lang="ja-JP" altLang="en-US" smtClean="0"/>
              <a:t>‹#›</a:t>
            </a:fld>
            <a:endParaRPr kumimoji="1" lang="ja-JP" altLang="en-US"/>
          </a:p>
        </p:txBody>
      </p:sp>
      <p:pic>
        <p:nvPicPr>
          <p:cNvPr id="7" name="図 1"/>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0"/>
            <a:ext cx="9144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9517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5.tif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codezine.jp/article/detail/9311" TargetMode="External"/><Relationship Id="rId13" Type="http://schemas.openxmlformats.org/officeDocument/2006/relationships/hyperlink" Target="https://prezi.com/an2frel_xvyl/dmm/" TargetMode="External"/><Relationship Id="rId3" Type="http://schemas.openxmlformats.org/officeDocument/2006/relationships/image" Target="../media/image7.png"/><Relationship Id="rId7" Type="http://schemas.openxmlformats.org/officeDocument/2006/relationships/hyperlink" Target="http://codezine.jp/article/detail/9059" TargetMode="External"/><Relationship Id="rId12" Type="http://schemas.openxmlformats.org/officeDocument/2006/relationships/hyperlink" Target="https://prezi.com/7pghgbqbn70o/dmmcomsparkkafka/" TargetMode="External"/><Relationship Id="rId2" Type="http://schemas.openxmlformats.org/officeDocument/2006/relationships/image" Target="../media/image6.png"/><Relationship Id="rId16" Type="http://schemas.openxmlformats.org/officeDocument/2006/relationships/hyperlink" Target="http://codezine.jp/article/detail/8756" TargetMode="External"/><Relationship Id="rId1" Type="http://schemas.openxmlformats.org/officeDocument/2006/relationships/slideLayout" Target="../slideLayouts/slideLayout2.xml"/><Relationship Id="rId6" Type="http://schemas.openxmlformats.org/officeDocument/2006/relationships/hyperlink" Target="http://codezine.jp/article/detail/9347" TargetMode="External"/><Relationship Id="rId11" Type="http://schemas.openxmlformats.org/officeDocument/2006/relationships/hyperlink" Target="http://event.shoeisha.jp/devsumi/20150219/session/642/" TargetMode="External"/><Relationship Id="rId5" Type="http://schemas.openxmlformats.org/officeDocument/2006/relationships/hyperlink" Target="http://www.amazon.com/dp/1119254019/ref=cm_sw_su_dp" TargetMode="External"/><Relationship Id="rId15" Type="http://schemas.openxmlformats.org/officeDocument/2006/relationships/hyperlink" Target="http://cloudera.connpass.com/event/18857/" TargetMode="External"/><Relationship Id="rId10" Type="http://schemas.openxmlformats.org/officeDocument/2006/relationships/hyperlink" Target="http://www.cloudera.co.jp/customers/dmm.html" TargetMode="External"/><Relationship Id="rId4" Type="http://schemas.openxmlformats.org/officeDocument/2006/relationships/hyperlink" Target="http://www.amazon.co.jp/o/ASIN/4774181242/gihyojp-22" TargetMode="External"/><Relationship Id="rId9" Type="http://schemas.openxmlformats.org/officeDocument/2006/relationships/hyperlink" Target="http://www.intel.co.jp/content/www/jp/ja/big-data/xeon-e5-big-data-dmmcom-labo-study.html" TargetMode="External"/><Relationship Id="rId14" Type="http://schemas.openxmlformats.org/officeDocument/2006/relationships/hyperlink" Target="https://prezi.com/iz1d_sefm1q9/dmmcom-dmm-spar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5" Type="http://schemas.openxmlformats.org/officeDocument/2006/relationships/image" Target="../media/image21.emf"/><Relationship Id="rId15" Type="http://schemas.openxmlformats.org/officeDocument/2006/relationships/image" Target="../media/image18.png"/><Relationship Id="rId10" Type="http://schemas.openxmlformats.org/officeDocument/2006/relationships/image" Target="../media/image26.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3.tiff"/><Relationship Id="rId3" Type="http://schemas.openxmlformats.org/officeDocument/2006/relationships/image" Target="../media/image19.png"/><Relationship Id="rId21" Type="http://schemas.openxmlformats.org/officeDocument/2006/relationships/image" Target="../media/image35.tiff"/><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2.tiff"/><Relationship Id="rId2" Type="http://schemas.openxmlformats.org/officeDocument/2006/relationships/notesSlide" Target="../notesSlides/notesSlide20.xml"/><Relationship Id="rId16" Type="http://schemas.openxmlformats.org/officeDocument/2006/relationships/image" Target="../media/image31.tiff"/><Relationship Id="rId20" Type="http://schemas.openxmlformats.org/officeDocument/2006/relationships/hyperlink" Target="https://www.google.co.jp/url?sa=i&amp;rct=j&amp;q=&amp;esrc=s&amp;source=images&amp;cd=&amp;ved=0ahUKEwiOk6zJ7PbMAhVBHpQKHeiUBD4QjRwIBw&amp;url=http://www.ibm.com/software/products/en/ibm-streams&amp;bvm=bv.122852650,d.dGo&amp;psig=AFQjCNGfK8z2c0Kk6GACT1_CxS2ZMgKOgg&amp;ust=1464321431501391"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24" Type="http://schemas.openxmlformats.org/officeDocument/2006/relationships/image" Target="../media/image38.tiff"/><Relationship Id="rId5" Type="http://schemas.openxmlformats.org/officeDocument/2006/relationships/image" Target="../media/image21.emf"/><Relationship Id="rId15" Type="http://schemas.openxmlformats.org/officeDocument/2006/relationships/image" Target="../media/image18.png"/><Relationship Id="rId23" Type="http://schemas.openxmlformats.org/officeDocument/2006/relationships/image" Target="../media/image37.tiff"/><Relationship Id="rId10" Type="http://schemas.openxmlformats.org/officeDocument/2006/relationships/image" Target="../media/image26.tiff"/><Relationship Id="rId19" Type="http://schemas.openxmlformats.org/officeDocument/2006/relationships/image" Target="../media/image34.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 Id="rId22" Type="http://schemas.openxmlformats.org/officeDocument/2006/relationships/image" Target="../media/image36.tiff"/></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3.tiff"/><Relationship Id="rId3" Type="http://schemas.openxmlformats.org/officeDocument/2006/relationships/image" Target="../media/image19.png"/><Relationship Id="rId21" Type="http://schemas.openxmlformats.org/officeDocument/2006/relationships/image" Target="../media/image35.tiff"/><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2.tiff"/><Relationship Id="rId25" Type="http://schemas.openxmlformats.org/officeDocument/2006/relationships/image" Target="../media/image38.tiff"/><Relationship Id="rId2" Type="http://schemas.openxmlformats.org/officeDocument/2006/relationships/notesSlide" Target="../notesSlides/notesSlide21.xml"/><Relationship Id="rId16" Type="http://schemas.openxmlformats.org/officeDocument/2006/relationships/image" Target="../media/image31.tiff"/><Relationship Id="rId20" Type="http://schemas.openxmlformats.org/officeDocument/2006/relationships/hyperlink" Target="https://www.google.co.jp/url?sa=i&amp;rct=j&amp;q=&amp;esrc=s&amp;source=images&amp;cd=&amp;ved=0ahUKEwiOk6zJ7PbMAhVBHpQKHeiUBD4QjRwIBw&amp;url=http://www.ibm.com/software/products/en/ibm-streams&amp;bvm=bv.122852650,d.dGo&amp;psig=AFQjCNGfK8z2c0Kk6GACT1_CxS2ZMgKOgg&amp;ust=1464321431501391"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24" Type="http://schemas.openxmlformats.org/officeDocument/2006/relationships/image" Target="../media/image37.tiff"/><Relationship Id="rId5" Type="http://schemas.openxmlformats.org/officeDocument/2006/relationships/image" Target="../media/image21.emf"/><Relationship Id="rId15" Type="http://schemas.openxmlformats.org/officeDocument/2006/relationships/image" Target="../media/image18.png"/><Relationship Id="rId23" Type="http://schemas.openxmlformats.org/officeDocument/2006/relationships/image" Target="../media/image39.tiff"/><Relationship Id="rId10" Type="http://schemas.openxmlformats.org/officeDocument/2006/relationships/image" Target="../media/image26.tiff"/><Relationship Id="rId19" Type="http://schemas.openxmlformats.org/officeDocument/2006/relationships/image" Target="../media/image34.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 Id="rId22" Type="http://schemas.openxmlformats.org/officeDocument/2006/relationships/image" Target="../media/image36.tiff"/></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3.tiff"/><Relationship Id="rId26" Type="http://schemas.openxmlformats.org/officeDocument/2006/relationships/image" Target="../media/image42.tiff"/><Relationship Id="rId3" Type="http://schemas.openxmlformats.org/officeDocument/2006/relationships/image" Target="../media/image19.png"/><Relationship Id="rId21" Type="http://schemas.openxmlformats.org/officeDocument/2006/relationships/image" Target="../media/image35.tiff"/><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2.tiff"/><Relationship Id="rId25" Type="http://schemas.openxmlformats.org/officeDocument/2006/relationships/image" Target="../media/image41.tiff"/><Relationship Id="rId2" Type="http://schemas.openxmlformats.org/officeDocument/2006/relationships/notesSlide" Target="../notesSlides/notesSlide22.xml"/><Relationship Id="rId16" Type="http://schemas.openxmlformats.org/officeDocument/2006/relationships/image" Target="../media/image31.tiff"/><Relationship Id="rId20" Type="http://schemas.openxmlformats.org/officeDocument/2006/relationships/hyperlink" Target="https://www.google.co.jp/url?sa=i&amp;rct=j&amp;q=&amp;esrc=s&amp;source=images&amp;cd=&amp;ved=0ahUKEwiOk6zJ7PbMAhVBHpQKHeiUBD4QjRwIBw&amp;url=http://www.ibm.com/software/products/en/ibm-streams&amp;bvm=bv.122852650,d.dGo&amp;psig=AFQjCNGfK8z2c0Kk6GACT1_CxS2ZMgKOgg&amp;ust=1464321431501391" TargetMode="External"/><Relationship Id="rId29"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24" Type="http://schemas.openxmlformats.org/officeDocument/2006/relationships/image" Target="../media/image40.tiff"/><Relationship Id="rId5" Type="http://schemas.openxmlformats.org/officeDocument/2006/relationships/image" Target="../media/image21.emf"/><Relationship Id="rId15" Type="http://schemas.openxmlformats.org/officeDocument/2006/relationships/image" Target="../media/image18.png"/><Relationship Id="rId23" Type="http://schemas.openxmlformats.org/officeDocument/2006/relationships/image" Target="../media/image39.tiff"/><Relationship Id="rId28" Type="http://schemas.openxmlformats.org/officeDocument/2006/relationships/image" Target="../media/image37.tiff"/><Relationship Id="rId10" Type="http://schemas.openxmlformats.org/officeDocument/2006/relationships/image" Target="../media/image26.tiff"/><Relationship Id="rId19" Type="http://schemas.openxmlformats.org/officeDocument/2006/relationships/image" Target="../media/image34.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 Id="rId22" Type="http://schemas.openxmlformats.org/officeDocument/2006/relationships/image" Target="../media/image36.tiff"/><Relationship Id="rId27" Type="http://schemas.openxmlformats.org/officeDocument/2006/relationships/image" Target="../media/image43.tiff"/></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3.tiff"/><Relationship Id="rId26" Type="http://schemas.openxmlformats.org/officeDocument/2006/relationships/image" Target="../media/image41.tiff"/><Relationship Id="rId3" Type="http://schemas.openxmlformats.org/officeDocument/2006/relationships/image" Target="../media/image19.png"/><Relationship Id="rId21" Type="http://schemas.openxmlformats.org/officeDocument/2006/relationships/image" Target="../media/image35.tiff"/><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2.tiff"/><Relationship Id="rId25" Type="http://schemas.openxmlformats.org/officeDocument/2006/relationships/image" Target="../media/image40.tiff"/><Relationship Id="rId2" Type="http://schemas.openxmlformats.org/officeDocument/2006/relationships/notesSlide" Target="../notesSlides/notesSlide23.xml"/><Relationship Id="rId16" Type="http://schemas.openxmlformats.org/officeDocument/2006/relationships/image" Target="../media/image31.tiff"/><Relationship Id="rId20" Type="http://schemas.openxmlformats.org/officeDocument/2006/relationships/hyperlink" Target="https://www.google.co.jp/url?sa=i&amp;rct=j&amp;q=&amp;esrc=s&amp;source=images&amp;cd=&amp;ved=0ahUKEwiOk6zJ7PbMAhVBHpQKHeiUBD4QjRwIBw&amp;url=http://www.ibm.com/software/products/en/ibm-streams&amp;bvm=bv.122852650,d.dGo&amp;psig=AFQjCNGfK8z2c0Kk6GACT1_CxS2ZMgKOgg&amp;ust=1464321431501391" TargetMode="External"/><Relationship Id="rId29"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24" Type="http://schemas.openxmlformats.org/officeDocument/2006/relationships/image" Target="../media/image39.tiff"/><Relationship Id="rId5" Type="http://schemas.openxmlformats.org/officeDocument/2006/relationships/image" Target="../media/image21.emf"/><Relationship Id="rId15" Type="http://schemas.openxmlformats.org/officeDocument/2006/relationships/image" Target="../media/image18.png"/><Relationship Id="rId23" Type="http://schemas.openxmlformats.org/officeDocument/2006/relationships/image" Target="../media/image37.tiff"/><Relationship Id="rId28" Type="http://schemas.openxmlformats.org/officeDocument/2006/relationships/image" Target="../media/image43.tiff"/><Relationship Id="rId10" Type="http://schemas.openxmlformats.org/officeDocument/2006/relationships/image" Target="../media/image26.tiff"/><Relationship Id="rId19" Type="http://schemas.openxmlformats.org/officeDocument/2006/relationships/image" Target="../media/image34.tiff"/><Relationship Id="rId31" Type="http://schemas.openxmlformats.org/officeDocument/2006/relationships/image" Target="../media/image38.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 Id="rId22" Type="http://schemas.openxmlformats.org/officeDocument/2006/relationships/image" Target="../media/image36.tiff"/><Relationship Id="rId27" Type="http://schemas.openxmlformats.org/officeDocument/2006/relationships/image" Target="../media/image42.tiff"/><Relationship Id="rId30" Type="http://schemas.openxmlformats.org/officeDocument/2006/relationships/image" Target="../media/image45.tiff"/></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3.tiff"/><Relationship Id="rId26" Type="http://schemas.openxmlformats.org/officeDocument/2006/relationships/image" Target="../media/image41.tiff"/><Relationship Id="rId3" Type="http://schemas.openxmlformats.org/officeDocument/2006/relationships/image" Target="../media/image19.png"/><Relationship Id="rId21" Type="http://schemas.openxmlformats.org/officeDocument/2006/relationships/image" Target="../media/image35.tiff"/><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2.tiff"/><Relationship Id="rId25" Type="http://schemas.openxmlformats.org/officeDocument/2006/relationships/image" Target="../media/image40.tiff"/><Relationship Id="rId2" Type="http://schemas.openxmlformats.org/officeDocument/2006/relationships/notesSlide" Target="../notesSlides/notesSlide24.xml"/><Relationship Id="rId16" Type="http://schemas.openxmlformats.org/officeDocument/2006/relationships/image" Target="../media/image31.tiff"/><Relationship Id="rId20" Type="http://schemas.openxmlformats.org/officeDocument/2006/relationships/hyperlink" Target="https://www.google.co.jp/url?sa=i&amp;rct=j&amp;q=&amp;esrc=s&amp;source=images&amp;cd=&amp;ved=0ahUKEwiOk6zJ7PbMAhVBHpQKHeiUBD4QjRwIBw&amp;url=http://www.ibm.com/software/products/en/ibm-streams&amp;bvm=bv.122852650,d.dGo&amp;psig=AFQjCNGfK8z2c0Kk6GACT1_CxS2ZMgKOgg&amp;ust=1464321431501391" TargetMode="External"/><Relationship Id="rId29"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tiff"/><Relationship Id="rId24" Type="http://schemas.openxmlformats.org/officeDocument/2006/relationships/image" Target="../media/image39.tiff"/><Relationship Id="rId5" Type="http://schemas.openxmlformats.org/officeDocument/2006/relationships/image" Target="../media/image21.emf"/><Relationship Id="rId15" Type="http://schemas.openxmlformats.org/officeDocument/2006/relationships/image" Target="../media/image18.png"/><Relationship Id="rId23" Type="http://schemas.openxmlformats.org/officeDocument/2006/relationships/image" Target="../media/image37.tiff"/><Relationship Id="rId28" Type="http://schemas.openxmlformats.org/officeDocument/2006/relationships/image" Target="../media/image43.tiff"/><Relationship Id="rId10" Type="http://schemas.openxmlformats.org/officeDocument/2006/relationships/image" Target="../media/image26.tiff"/><Relationship Id="rId19" Type="http://schemas.openxmlformats.org/officeDocument/2006/relationships/image" Target="../media/image34.tiff"/><Relationship Id="rId31" Type="http://schemas.openxmlformats.org/officeDocument/2006/relationships/image" Target="../media/image38.tiff"/><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tiff"/><Relationship Id="rId22" Type="http://schemas.openxmlformats.org/officeDocument/2006/relationships/image" Target="../media/image36.tiff"/><Relationship Id="rId27" Type="http://schemas.openxmlformats.org/officeDocument/2006/relationships/image" Target="../media/image42.tiff"/><Relationship Id="rId30" Type="http://schemas.openxmlformats.org/officeDocument/2006/relationships/image" Target="../media/image45.tiff"/></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6.png"/><Relationship Id="rId5" Type="http://schemas.openxmlformats.org/officeDocument/2006/relationships/image" Target="../media/image21.emf"/><Relationship Id="rId10" Type="http://schemas.openxmlformats.org/officeDocument/2006/relationships/image" Target="../media/image26.tiff"/><Relationship Id="rId4" Type="http://schemas.openxmlformats.org/officeDocument/2006/relationships/image" Target="../media/image20.emf"/><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8.tiff"/><Relationship Id="rId3" Type="http://schemas.openxmlformats.org/officeDocument/2006/relationships/image" Target="../media/image26.tiff"/><Relationship Id="rId7" Type="http://schemas.openxmlformats.org/officeDocument/2006/relationships/image" Target="../media/image33.tiff"/><Relationship Id="rId12" Type="http://schemas.openxmlformats.org/officeDocument/2006/relationships/image" Target="../media/image39.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18.png"/><Relationship Id="rId9" Type="http://schemas.openxmlformats.org/officeDocument/2006/relationships/image" Target="../media/image35.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amazon.co.jp/o/ASIN/4774181242/gihyojp-2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1.tiff"/><Relationship Id="rId3" Type="http://schemas.openxmlformats.org/officeDocument/2006/relationships/image" Target="../media/image18.png"/><Relationship Id="rId7" Type="http://schemas.openxmlformats.org/officeDocument/2006/relationships/image" Target="../media/image34.tiff"/><Relationship Id="rId12" Type="http://schemas.openxmlformats.org/officeDocument/2006/relationships/image" Target="../media/image40.tiff"/><Relationship Id="rId2" Type="http://schemas.openxmlformats.org/officeDocument/2006/relationships/notesSlide" Target="../notesSlides/notesSlide28.xml"/><Relationship Id="rId16"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9.tiff"/><Relationship Id="rId5" Type="http://schemas.openxmlformats.org/officeDocument/2006/relationships/image" Target="../media/image32.tiff"/><Relationship Id="rId15" Type="http://schemas.openxmlformats.org/officeDocument/2006/relationships/image" Target="../media/image43.tiff"/><Relationship Id="rId10" Type="http://schemas.openxmlformats.org/officeDocument/2006/relationships/image" Target="../media/image37.tiff"/><Relationship Id="rId4" Type="http://schemas.openxmlformats.org/officeDocument/2006/relationships/image" Target="../media/image31.tiff"/><Relationship Id="rId9" Type="http://schemas.openxmlformats.org/officeDocument/2006/relationships/image" Target="../media/image36.tiff"/><Relationship Id="rId14" Type="http://schemas.openxmlformats.org/officeDocument/2006/relationships/image" Target="../media/image42.tiff"/></Relationships>
</file>

<file path=ppt/slides/_rels/slide32.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3.tiff"/><Relationship Id="rId3" Type="http://schemas.openxmlformats.org/officeDocument/2006/relationships/image" Target="../media/image18.png"/><Relationship Id="rId7" Type="http://schemas.openxmlformats.org/officeDocument/2006/relationships/image" Target="../media/image34.tiff"/><Relationship Id="rId12" Type="http://schemas.openxmlformats.org/officeDocument/2006/relationships/image" Target="../media/image41.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48.tiff"/><Relationship Id="rId5" Type="http://schemas.openxmlformats.org/officeDocument/2006/relationships/image" Target="../media/image32.tiff"/><Relationship Id="rId10" Type="http://schemas.openxmlformats.org/officeDocument/2006/relationships/image" Target="../media/image26.tiff"/><Relationship Id="rId4" Type="http://schemas.openxmlformats.org/officeDocument/2006/relationships/image" Target="../media/image31.tiff"/><Relationship Id="rId9" Type="http://schemas.openxmlformats.org/officeDocument/2006/relationships/image" Target="../media/image36.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ubtitle 2"/>
          <p:cNvSpPr>
            <a:spLocks noGrp="1"/>
          </p:cNvSpPr>
          <p:nvPr>
            <p:ph type="subTitle" idx="1"/>
          </p:nvPr>
        </p:nvSpPr>
        <p:spPr>
          <a:xfrm>
            <a:off x="395288" y="1644650"/>
            <a:ext cx="6407150" cy="512763"/>
          </a:xfrm>
        </p:spPr>
        <p:txBody>
          <a:bodyPr/>
          <a:lstStyle/>
          <a:p>
            <a:pPr>
              <a:spcBef>
                <a:spcPct val="0"/>
              </a:spcBef>
            </a:pPr>
            <a:r>
              <a:rPr lang="ja-JP" altLang="en-US" dirty="0"/>
              <a:t>高速で柔軟なアナリティクス基盤が企業をアジャイルに進化</a:t>
            </a:r>
            <a:r>
              <a:rPr lang="ja-JP" altLang="en-US" dirty="0" smtClean="0"/>
              <a:t>させる</a:t>
            </a:r>
            <a:r>
              <a:rPr lang="en-US" altLang="ja-JP" dirty="0" smtClean="0"/>
              <a:t>~Spark</a:t>
            </a:r>
            <a:r>
              <a:rPr lang="ja-JP" altLang="en-US" dirty="0" smtClean="0"/>
              <a:t>の活用</a:t>
            </a:r>
          </a:p>
        </p:txBody>
      </p:sp>
      <p:sp>
        <p:nvSpPr>
          <p:cNvPr id="5124" name="Text Placeholder 3"/>
          <p:cNvSpPr>
            <a:spLocks noGrp="1"/>
          </p:cNvSpPr>
          <p:nvPr>
            <p:ph type="body" sz="quarter" idx="10"/>
          </p:nvPr>
        </p:nvSpPr>
        <p:spPr/>
        <p:txBody>
          <a:bodyPr/>
          <a:lstStyle/>
          <a:p>
            <a:pPr>
              <a:spcBef>
                <a:spcPct val="0"/>
              </a:spcBef>
            </a:pPr>
            <a:r>
              <a:rPr lang="en-US" altLang="ja-JP" dirty="0" smtClean="0"/>
              <a:t>IBM Analytics</a:t>
            </a:r>
            <a:r>
              <a:rPr lang="ja-JP" altLang="en-US" dirty="0" smtClean="0"/>
              <a:t>事業部</a:t>
            </a:r>
          </a:p>
        </p:txBody>
      </p:sp>
      <p:sp>
        <p:nvSpPr>
          <p:cNvPr id="5125" name="Text Placeholder 4"/>
          <p:cNvSpPr>
            <a:spLocks noGrp="1"/>
          </p:cNvSpPr>
          <p:nvPr>
            <p:ph type="body" sz="quarter" idx="11"/>
          </p:nvPr>
        </p:nvSpPr>
        <p:spPr/>
        <p:txBody>
          <a:bodyPr/>
          <a:lstStyle/>
          <a:p>
            <a:pPr>
              <a:spcBef>
                <a:spcPct val="0"/>
              </a:spcBef>
            </a:pPr>
            <a:r>
              <a:rPr lang="en-US" altLang="ja-JP" dirty="0" smtClean="0"/>
              <a:t>Yuichi Tanaka</a:t>
            </a:r>
            <a:endParaRPr lang="ja-JP" altLang="en-US" dirty="0" smtClean="0"/>
          </a:p>
        </p:txBody>
      </p:sp>
      <p:sp>
        <p:nvSpPr>
          <p:cNvPr id="7" name="Text Placeholder 10"/>
          <p:cNvSpPr txBox="1">
            <a:spLocks/>
          </p:cNvSpPr>
          <p:nvPr/>
        </p:nvSpPr>
        <p:spPr bwMode="auto">
          <a:xfrm>
            <a:off x="7756552" y="1644650"/>
            <a:ext cx="1047723" cy="477054"/>
          </a:xfrm>
          <a:prstGeom prst="rect">
            <a:avLst/>
          </a:prstGeom>
          <a:noFill/>
          <a:ln>
            <a:noFill/>
          </a:ln>
          <a:extLst>
            <a:ext uri="{909E8E84-426E-40dd-AFC4-6F175D3DCCD1}"/>
            <a:ext uri="{91240B29-F687-4f45-9708-019B960494DF}"/>
          </a:extLst>
        </p:spPr>
        <p:txBody>
          <a:bodyPr wrap="none" lIns="0" tIns="0">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alibri"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alibri"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alibri"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alibri" charset="0"/>
                <a:ea typeface="ＭＳ Ｐゴシック" charset="0"/>
              </a:defRPr>
            </a:lvl9pPr>
          </a:lstStyle>
          <a:p>
            <a:pPr algn="r" eaLnBrk="1" fontAlgn="auto" hangingPunct="1">
              <a:spcBef>
                <a:spcPts val="0"/>
              </a:spcBef>
              <a:spcAft>
                <a:spcPts val="0"/>
              </a:spcAft>
              <a:buFont typeface="Arial" charset="0"/>
              <a:buNone/>
              <a:defRPr/>
            </a:pPr>
            <a:r>
              <a:rPr lang="en-US" altLang="ja-JP" sz="2800" spc="150" dirty="0" smtClean="0">
                <a:solidFill>
                  <a:srgbClr val="FF3399"/>
                </a:solidFill>
                <a:latin typeface="Arial" charset="0"/>
              </a:rPr>
              <a:t>【J-2】</a:t>
            </a:r>
            <a:endParaRPr lang="en-US" sz="2800" spc="150" dirty="0" smtClean="0">
              <a:solidFill>
                <a:srgbClr val="FF3399"/>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smtClean="0"/>
              <a:t>分析結果が生きない</a:t>
            </a:r>
            <a:endParaRPr lang="en-US" altLang="ja-JP" dirty="0" smtClean="0"/>
          </a:p>
        </p:txBody>
      </p:sp>
      <p:sp>
        <p:nvSpPr>
          <p:cNvPr id="4" name="角丸四角形 3"/>
          <p:cNvSpPr/>
          <p:nvPr/>
        </p:nvSpPr>
        <p:spPr>
          <a:xfrm>
            <a:off x="374754" y="1244184"/>
            <a:ext cx="2758190" cy="341775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327815" y="1244184"/>
            <a:ext cx="2758190" cy="3417757"/>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p:cNvSpPr/>
          <p:nvPr/>
        </p:nvSpPr>
        <p:spPr>
          <a:xfrm>
            <a:off x="3553238" y="2706267"/>
            <a:ext cx="632633" cy="50634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メモ 9"/>
          <p:cNvSpPr/>
          <p:nvPr/>
        </p:nvSpPr>
        <p:spPr>
          <a:xfrm>
            <a:off x="3579369" y="3490588"/>
            <a:ext cx="580372" cy="63212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550264" y="1344371"/>
            <a:ext cx="2447769" cy="527973"/>
          </a:xfrm>
          <a:prstGeom prst="roundRect">
            <a:avLst>
              <a:gd name="adj" fmla="val 4222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見たいときに見れない</a:t>
            </a:r>
            <a:endParaRPr kumimoji="1" lang="ja-JP" altLang="en-US" dirty="0"/>
          </a:p>
        </p:txBody>
      </p:sp>
      <p:sp>
        <p:nvSpPr>
          <p:cNvPr id="13" name="角丸四角形 12"/>
          <p:cNvSpPr/>
          <p:nvPr/>
        </p:nvSpPr>
        <p:spPr>
          <a:xfrm>
            <a:off x="3483025" y="1344370"/>
            <a:ext cx="2447769" cy="527973"/>
          </a:xfrm>
          <a:prstGeom prst="roundRect">
            <a:avLst>
              <a:gd name="adj" fmla="val 4222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分析結果が連携できない</a:t>
            </a:r>
            <a:endParaRPr kumimoji="1" lang="ja-JP" altLang="en-US" dirty="0"/>
          </a:p>
        </p:txBody>
      </p:sp>
      <p:sp>
        <p:nvSpPr>
          <p:cNvPr id="14" name="角丸四角形 13"/>
          <p:cNvSpPr/>
          <p:nvPr/>
        </p:nvSpPr>
        <p:spPr>
          <a:xfrm>
            <a:off x="6283527" y="1244184"/>
            <a:ext cx="2758190" cy="34177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438737" y="1344370"/>
            <a:ext cx="2447769" cy="527973"/>
          </a:xfrm>
          <a:prstGeom prst="roundRect">
            <a:avLst>
              <a:gd name="adj" fmla="val 42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ナレッジが共有されない</a:t>
            </a:r>
            <a:endParaRPr kumimoji="1" lang="ja-JP" altLang="en-US" dirty="0"/>
          </a:p>
        </p:txBody>
      </p:sp>
      <p:pic>
        <p:nvPicPr>
          <p:cNvPr id="2" name="図 1"/>
          <p:cNvPicPr>
            <a:picLocks noChangeAspect="1"/>
          </p:cNvPicPr>
          <p:nvPr/>
        </p:nvPicPr>
        <p:blipFill>
          <a:blip r:embed="rId3"/>
          <a:stretch>
            <a:fillRect/>
          </a:stretch>
        </p:blipFill>
        <p:spPr>
          <a:xfrm>
            <a:off x="2144130" y="2991193"/>
            <a:ext cx="853903" cy="853903"/>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497" y="3060465"/>
            <a:ext cx="1011206" cy="101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a:xfrm>
            <a:off x="1172683" y="3212615"/>
            <a:ext cx="921227" cy="556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十字形 19"/>
          <p:cNvSpPr/>
          <p:nvPr/>
        </p:nvSpPr>
        <p:spPr>
          <a:xfrm rot="2705173">
            <a:off x="1056534" y="2944741"/>
            <a:ext cx="1154242" cy="1091693"/>
          </a:xfrm>
          <a:prstGeom prst="plus">
            <a:avLst>
              <a:gd name="adj" fmla="val 449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4269852" y="2900769"/>
            <a:ext cx="783121" cy="732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5"/>
          <a:stretch>
            <a:fillRect/>
          </a:stretch>
        </p:blipFill>
        <p:spPr>
          <a:xfrm>
            <a:off x="5110824" y="2745554"/>
            <a:ext cx="978385" cy="978385"/>
          </a:xfrm>
          <a:prstGeom prst="rect">
            <a:avLst/>
          </a:prstGeom>
        </p:spPr>
      </p:pic>
      <p:sp>
        <p:nvSpPr>
          <p:cNvPr id="24" name="十字形 23"/>
          <p:cNvSpPr/>
          <p:nvPr/>
        </p:nvSpPr>
        <p:spPr>
          <a:xfrm rot="2705173">
            <a:off x="4129788" y="2704040"/>
            <a:ext cx="1154242" cy="1091693"/>
          </a:xfrm>
          <a:prstGeom prst="plus">
            <a:avLst>
              <a:gd name="adj" fmla="val 449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3795" y="2833154"/>
            <a:ext cx="1011206" cy="101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5300" y="3273471"/>
            <a:ext cx="1011206" cy="101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5300" y="2249605"/>
            <a:ext cx="1011206" cy="101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p:cNvPicPr>
            <a:picLocks noChangeAspect="1"/>
          </p:cNvPicPr>
          <p:nvPr/>
        </p:nvPicPr>
        <p:blipFill>
          <a:blip r:embed="rId6"/>
          <a:stretch>
            <a:fillRect/>
          </a:stretch>
        </p:blipFill>
        <p:spPr>
          <a:xfrm>
            <a:off x="7048922" y="2777949"/>
            <a:ext cx="978385" cy="978385"/>
          </a:xfrm>
          <a:prstGeom prst="rect">
            <a:avLst/>
          </a:prstGeom>
        </p:spPr>
      </p:pic>
    </p:spTree>
    <p:extLst>
      <p:ext uri="{BB962C8B-B14F-4D97-AF65-F5344CB8AC3E}">
        <p14:creationId xmlns:p14="http://schemas.microsoft.com/office/powerpoint/2010/main" val="9032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P spid="13" grpId="0" animBg="1"/>
      <p:bldP spid="14" grpId="0" animBg="1"/>
      <p:bldP spid="18" grpId="0" animBg="1"/>
      <p:bldP spid="3" grpId="0" animBg="1"/>
      <p:bldP spid="20"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0934"/>
            <a:ext cx="7886700" cy="330200"/>
          </a:xfrm>
        </p:spPr>
        <p:txBody>
          <a:bodyPr>
            <a:normAutofit fontScale="90000"/>
          </a:bodyPr>
          <a:lstStyle/>
          <a:p>
            <a:r>
              <a:rPr lang="ja-JP" altLang="en-US" dirty="0"/>
              <a:t>高速で柔軟なアナリティクス基盤</a:t>
            </a:r>
            <a:endParaRPr lang="en-US" altLang="ja-JP" dirty="0" smtClean="0"/>
          </a:p>
        </p:txBody>
      </p:sp>
      <p:sp>
        <p:nvSpPr>
          <p:cNvPr id="8195" name="Content Placeholder 2"/>
          <p:cNvSpPr>
            <a:spLocks noGrp="1"/>
          </p:cNvSpPr>
          <p:nvPr>
            <p:ph idx="1"/>
          </p:nvPr>
        </p:nvSpPr>
        <p:spPr>
          <a:xfrm>
            <a:off x="0" y="636776"/>
            <a:ext cx="8864600" cy="4241800"/>
          </a:xfrm>
        </p:spPr>
        <p:txBody>
          <a:bodyPr/>
          <a:lstStyle/>
          <a:p>
            <a:pPr marL="0" indent="0">
              <a:lnSpc>
                <a:spcPct val="150000"/>
              </a:lnSpc>
              <a:buNone/>
            </a:pPr>
            <a:r>
              <a:rPr lang="ja-JP" altLang="en-US" sz="2200" dirty="0"/>
              <a:t>「高速で柔軟なアナリティクス基盤」とはトライアル要素の強いビッグデータ分野に</a:t>
            </a:r>
            <a:r>
              <a:rPr lang="ja-JP" altLang="en-US" sz="2200" dirty="0" smtClean="0"/>
              <a:t>おいて失敗（ゴミ箱化）する</a:t>
            </a:r>
            <a:r>
              <a:rPr lang="ja-JP" altLang="en-US" sz="2200" dirty="0"/>
              <a:t>リスクを最小化する為に</a:t>
            </a:r>
            <a:r>
              <a:rPr lang="ja-JP" altLang="en-US" sz="2200" b="1" dirty="0">
                <a:solidFill>
                  <a:schemeClr val="accent6">
                    <a:lumMod val="75000"/>
                  </a:schemeClr>
                </a:solidFill>
              </a:rPr>
              <a:t>問題提起・リサーチ</a:t>
            </a:r>
            <a:r>
              <a:rPr lang="ja-JP" altLang="en-US" sz="2200" b="1" dirty="0" smtClean="0">
                <a:solidFill>
                  <a:schemeClr val="accent6">
                    <a:lumMod val="75000"/>
                  </a:schemeClr>
                </a:solidFill>
              </a:rPr>
              <a:t>・検証・</a:t>
            </a:r>
            <a:r>
              <a:rPr lang="ja-JP" altLang="en-US" sz="2200" b="1" dirty="0">
                <a:solidFill>
                  <a:schemeClr val="accent6">
                    <a:lumMod val="75000"/>
                  </a:schemeClr>
                </a:solidFill>
              </a:rPr>
              <a:t>モデル化・テストの一連の流れを高速に回し</a:t>
            </a:r>
            <a:r>
              <a:rPr lang="ja-JP" altLang="en-US" sz="2200" dirty="0"/>
              <a:t>小さな失敗を積み上げ、</a:t>
            </a:r>
            <a:r>
              <a:rPr lang="ja-JP" altLang="en-US" sz="2200" dirty="0" smtClean="0"/>
              <a:t>データ（資産）から</a:t>
            </a:r>
            <a:r>
              <a:rPr lang="ja-JP" altLang="en-US" sz="2200" dirty="0"/>
              <a:t>の価値抽出を</a:t>
            </a:r>
            <a:r>
              <a:rPr lang="ja-JP" altLang="en-US" sz="2200" dirty="0" smtClean="0"/>
              <a:t>最大化して</a:t>
            </a:r>
            <a:r>
              <a:rPr lang="ja-JP" altLang="en-US" sz="2200" dirty="0"/>
              <a:t>いくという価値観のもと、データに対するトライ</a:t>
            </a:r>
            <a:r>
              <a:rPr lang="en-US" altLang="ja-JP" sz="2200" dirty="0"/>
              <a:t>&amp;</a:t>
            </a:r>
            <a:r>
              <a:rPr lang="ja-JP" altLang="en-US" sz="2200" dirty="0"/>
              <a:t>エラーの速度と柔軟性を最大化する基盤のこと。その為</a:t>
            </a:r>
            <a:r>
              <a:rPr lang="ja-JP" altLang="en-US" sz="2200" dirty="0" smtClean="0"/>
              <a:t>の</a:t>
            </a:r>
            <a:r>
              <a:rPr lang="ja-JP" altLang="en-US" sz="2200" b="1" dirty="0" smtClean="0">
                <a:solidFill>
                  <a:schemeClr val="accent6">
                    <a:lumMod val="75000"/>
                  </a:schemeClr>
                </a:solidFill>
              </a:rPr>
              <a:t>チーム</a:t>
            </a:r>
            <a:r>
              <a:rPr lang="ja-JP" altLang="en-US" sz="2200" dirty="0" smtClean="0"/>
              <a:t>、基盤、データが</a:t>
            </a:r>
            <a:r>
              <a:rPr lang="ja-JP" altLang="en-US" sz="2200" dirty="0"/>
              <a:t>あり企業のデータ（資産）価値を最大化させること。</a:t>
            </a:r>
            <a:endParaRPr lang="en-US" altLang="ja-JP" sz="2200" dirty="0" smtClean="0"/>
          </a:p>
        </p:txBody>
      </p:sp>
    </p:spTree>
    <p:extLst>
      <p:ext uri="{BB962C8B-B14F-4D97-AF65-F5344CB8AC3E}">
        <p14:creationId xmlns:p14="http://schemas.microsoft.com/office/powerpoint/2010/main" val="1420995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smtClean="0"/>
              <a:t>アナリティクスチームのロール</a:t>
            </a:r>
            <a:endParaRPr lang="en-US" altLang="ja-JP" dirty="0" smtClean="0"/>
          </a:p>
        </p:txBody>
      </p:sp>
      <p:graphicFrame>
        <p:nvGraphicFramePr>
          <p:cNvPr id="38" name="図表 37"/>
          <p:cNvGraphicFramePr/>
          <p:nvPr>
            <p:extLst>
              <p:ext uri="{D42A27DB-BD31-4B8C-83A1-F6EECF244321}">
                <p14:modId xmlns:p14="http://schemas.microsoft.com/office/powerpoint/2010/main" val="1564421105"/>
              </p:ext>
            </p:extLst>
          </p:nvPr>
        </p:nvGraphicFramePr>
        <p:xfrm>
          <a:off x="428017" y="739302"/>
          <a:ext cx="7645940" cy="410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0" name="カギ線コネクタ 39"/>
          <p:cNvCxnSpPr/>
          <p:nvPr/>
        </p:nvCxnSpPr>
        <p:spPr>
          <a:xfrm flipV="1">
            <a:off x="5389123" y="1361873"/>
            <a:ext cx="2354094" cy="330740"/>
          </a:xfrm>
          <a:prstGeom prst="bentConnector3">
            <a:avLst>
              <a:gd name="adj1" fmla="val -414"/>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5389123" y="612006"/>
            <a:ext cx="1864613" cy="692497"/>
          </a:xfrm>
          <a:prstGeom prst="rect">
            <a:avLst/>
          </a:prstGeom>
          <a:noFill/>
        </p:spPr>
        <p:txBody>
          <a:bodyPr wrap="none" rtlCol="0">
            <a:spAutoFit/>
          </a:bodyPr>
          <a:lstStyle/>
          <a:p>
            <a:pPr marL="342900" indent="-342900">
              <a:buFont typeface="+mj-lt"/>
              <a:buAutoNum type="arabicPeriod"/>
            </a:pPr>
            <a:r>
              <a:rPr kumimoji="1" lang="ja-JP" altLang="en-US" dirty="0" smtClean="0"/>
              <a:t>ソフトウェア開発</a:t>
            </a:r>
            <a:endParaRPr kumimoji="1" lang="en-US" altLang="ja-JP" dirty="0" smtClean="0"/>
          </a:p>
          <a:p>
            <a:pPr marL="342900" indent="-342900">
              <a:buFont typeface="+mj-lt"/>
              <a:buAutoNum type="arabicPeriod"/>
            </a:pPr>
            <a:r>
              <a:rPr lang="ja-JP" altLang="en-US" dirty="0" smtClean="0"/>
              <a:t>基盤構築運用管理</a:t>
            </a:r>
            <a:endParaRPr lang="en-US" altLang="ja-JP" dirty="0" smtClean="0"/>
          </a:p>
          <a:p>
            <a:pPr marL="342900" indent="-342900">
              <a:buFont typeface="+mj-lt"/>
              <a:buAutoNum type="arabicPeriod"/>
            </a:pPr>
            <a:r>
              <a:rPr lang="ja-JP" altLang="en-US" dirty="0" smtClean="0"/>
              <a:t>自動化</a:t>
            </a:r>
            <a:endParaRPr kumimoji="1" lang="ja-JP" altLang="en-US" dirty="0"/>
          </a:p>
        </p:txBody>
      </p:sp>
      <p:cxnSp>
        <p:nvCxnSpPr>
          <p:cNvPr id="48" name="カギ線コネクタ 47"/>
          <p:cNvCxnSpPr/>
          <p:nvPr/>
        </p:nvCxnSpPr>
        <p:spPr>
          <a:xfrm flipV="1">
            <a:off x="6253336" y="2724741"/>
            <a:ext cx="2354094" cy="330740"/>
          </a:xfrm>
          <a:prstGeom prst="bentConnector3">
            <a:avLst>
              <a:gd name="adj1" fmla="val -414"/>
            </a:avLst>
          </a:prstGeom>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321429" y="1990382"/>
            <a:ext cx="2531462" cy="692497"/>
          </a:xfrm>
          <a:prstGeom prst="rect">
            <a:avLst/>
          </a:prstGeom>
          <a:noFill/>
        </p:spPr>
        <p:txBody>
          <a:bodyPr wrap="none" rtlCol="0">
            <a:spAutoFit/>
          </a:bodyPr>
          <a:lstStyle/>
          <a:p>
            <a:pPr marL="342900" indent="-342900">
              <a:buFont typeface="+mj-lt"/>
              <a:buAutoNum type="arabicPeriod"/>
            </a:pPr>
            <a:r>
              <a:rPr kumimoji="1" lang="ja-JP" altLang="en-US" dirty="0" smtClean="0"/>
              <a:t>数学的なバックグラウンド</a:t>
            </a:r>
            <a:endParaRPr kumimoji="1" lang="en-US" altLang="ja-JP" dirty="0" smtClean="0"/>
          </a:p>
          <a:p>
            <a:pPr marL="342900" indent="-342900">
              <a:buFont typeface="+mj-lt"/>
              <a:buAutoNum type="arabicPeriod"/>
            </a:pPr>
            <a:r>
              <a:rPr lang="ja-JP" altLang="en-US" dirty="0" smtClean="0"/>
              <a:t>分析を行う</a:t>
            </a:r>
            <a:endParaRPr lang="en-US" altLang="ja-JP" dirty="0" smtClean="0"/>
          </a:p>
          <a:p>
            <a:pPr marL="342900" indent="-342900">
              <a:buFont typeface="+mj-lt"/>
              <a:buAutoNum type="arabicPeriod"/>
            </a:pPr>
            <a:r>
              <a:rPr lang="en-US" altLang="ja-JP" dirty="0" smtClean="0"/>
              <a:t>DB</a:t>
            </a:r>
            <a:r>
              <a:rPr lang="ja-JP" altLang="en-US" dirty="0" smtClean="0"/>
              <a:t>の経験</a:t>
            </a:r>
            <a:endParaRPr kumimoji="1" lang="ja-JP" altLang="en-US" dirty="0"/>
          </a:p>
        </p:txBody>
      </p:sp>
      <p:cxnSp>
        <p:nvCxnSpPr>
          <p:cNvPr id="50" name="カギ線コネクタ 49"/>
          <p:cNvCxnSpPr/>
          <p:nvPr/>
        </p:nvCxnSpPr>
        <p:spPr>
          <a:xfrm rot="10800000">
            <a:off x="248129" y="2478299"/>
            <a:ext cx="2263301" cy="204581"/>
          </a:xfrm>
          <a:prstGeom prst="bentConnector3">
            <a:avLst>
              <a:gd name="adj1" fmla="val 143"/>
            </a:avLst>
          </a:prstGeom>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248127" y="1701222"/>
            <a:ext cx="1864613" cy="692497"/>
          </a:xfrm>
          <a:prstGeom prst="rect">
            <a:avLst/>
          </a:prstGeom>
          <a:noFill/>
        </p:spPr>
        <p:txBody>
          <a:bodyPr wrap="none" rtlCol="0">
            <a:spAutoFit/>
          </a:bodyPr>
          <a:lstStyle/>
          <a:p>
            <a:pPr marL="342900" indent="-342900">
              <a:buFont typeface="+mj-lt"/>
              <a:buAutoNum type="arabicPeriod"/>
            </a:pPr>
            <a:r>
              <a:rPr kumimoji="1" lang="ja-JP" altLang="en-US" dirty="0" smtClean="0"/>
              <a:t>業界への分析適用</a:t>
            </a:r>
            <a:endParaRPr kumimoji="1" lang="en-US" altLang="ja-JP" dirty="0" smtClean="0"/>
          </a:p>
          <a:p>
            <a:pPr marL="342900" indent="-342900">
              <a:buFont typeface="+mj-lt"/>
              <a:buAutoNum type="arabicPeriod"/>
            </a:pPr>
            <a:r>
              <a:rPr lang="ja-JP" altLang="en-US" dirty="0" smtClean="0"/>
              <a:t>ビジネス視点</a:t>
            </a:r>
            <a:endParaRPr lang="en-US" altLang="ja-JP" dirty="0" smtClean="0"/>
          </a:p>
          <a:p>
            <a:pPr marL="342900" indent="-342900">
              <a:buFont typeface="+mj-lt"/>
              <a:buAutoNum type="arabicPeriod"/>
            </a:pPr>
            <a:r>
              <a:rPr lang="ja-JP" altLang="en-US" dirty="0" smtClean="0"/>
              <a:t>コミュ力</a:t>
            </a:r>
            <a:endParaRPr kumimoji="1" lang="ja-JP" altLang="en-US" dirty="0"/>
          </a:p>
        </p:txBody>
      </p:sp>
    </p:spTree>
    <p:extLst>
      <p:ext uri="{BB962C8B-B14F-4D97-AF65-F5344CB8AC3E}">
        <p14:creationId xmlns:p14="http://schemas.microsoft.com/office/powerpoint/2010/main" val="2195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graphicEl>
                                              <a:dgm id="{783058B6-4093-D847-AA95-889AE9498B61}"/>
                                            </p:graphicEl>
                                          </p:spTgt>
                                        </p:tgtEl>
                                        <p:attrNameLst>
                                          <p:attrName>style.visibility</p:attrName>
                                        </p:attrNameLst>
                                      </p:cBhvr>
                                      <p:to>
                                        <p:strVal val="visible"/>
                                      </p:to>
                                    </p:set>
                                    <p:animEffect transition="in" filter="fade">
                                      <p:cBhvr>
                                        <p:cTn id="7" dur="500"/>
                                        <p:tgtEl>
                                          <p:spTgt spid="38">
                                            <p:graphicEl>
                                              <a:dgm id="{783058B6-4093-D847-AA95-889AE9498B6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graphicEl>
                                              <a:dgm id="{CD936316-5189-174A-BF18-C5B816BDDD5C}"/>
                                            </p:graphicEl>
                                          </p:spTgt>
                                        </p:tgtEl>
                                        <p:attrNameLst>
                                          <p:attrName>style.visibility</p:attrName>
                                        </p:attrNameLst>
                                      </p:cBhvr>
                                      <p:to>
                                        <p:strVal val="visible"/>
                                      </p:to>
                                    </p:set>
                                    <p:animEffect transition="in" filter="fade">
                                      <p:cBhvr>
                                        <p:cTn id="12" dur="500"/>
                                        <p:tgtEl>
                                          <p:spTgt spid="38">
                                            <p:graphicEl>
                                              <a:dgm id="{CD936316-5189-174A-BF18-C5B816BDDD5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graphicEl>
                                              <a:dgm id="{512C67F2-B02C-CB48-8158-DAC063CE1483}"/>
                                            </p:graphicEl>
                                          </p:spTgt>
                                        </p:tgtEl>
                                        <p:attrNameLst>
                                          <p:attrName>style.visibility</p:attrName>
                                        </p:attrNameLst>
                                      </p:cBhvr>
                                      <p:to>
                                        <p:strVal val="visible"/>
                                      </p:to>
                                    </p:set>
                                    <p:animEffect transition="in" filter="fade">
                                      <p:cBhvr>
                                        <p:cTn id="17" dur="500"/>
                                        <p:tgtEl>
                                          <p:spTgt spid="38">
                                            <p:graphicEl>
                                              <a:dgm id="{512C67F2-B02C-CB48-8158-DAC063CE148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uiExpand="1">
        <p:bldSub>
          <a:bldDgm bld="one"/>
        </p:bldSub>
      </p:bldGraphic>
      <p:bldP spid="46" grpId="0"/>
      <p:bldP spid="49"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97507"/>
            <a:ext cx="7886700" cy="330200"/>
          </a:xfrm>
        </p:spPr>
        <p:txBody>
          <a:bodyPr>
            <a:normAutofit fontScale="90000"/>
          </a:bodyPr>
          <a:lstStyle/>
          <a:p>
            <a:r>
              <a:rPr lang="ja-JP" altLang="en-US" dirty="0" smtClean="0"/>
              <a:t>一連のフロー</a:t>
            </a:r>
            <a:endParaRPr lang="en-US" altLang="ja-JP" dirty="0" smtClean="0"/>
          </a:p>
        </p:txBody>
      </p:sp>
      <p:graphicFrame>
        <p:nvGraphicFramePr>
          <p:cNvPr id="3" name="図表 2"/>
          <p:cNvGraphicFramePr/>
          <p:nvPr>
            <p:extLst>
              <p:ext uri="{D42A27DB-BD31-4B8C-83A1-F6EECF244321}">
                <p14:modId xmlns:p14="http://schemas.microsoft.com/office/powerpoint/2010/main" val="330388818"/>
              </p:ext>
            </p:extLst>
          </p:nvPr>
        </p:nvGraphicFramePr>
        <p:xfrm>
          <a:off x="740979" y="539750"/>
          <a:ext cx="6879021"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円/楕円 3"/>
          <p:cNvSpPr/>
          <p:nvPr/>
        </p:nvSpPr>
        <p:spPr>
          <a:xfrm rot="1104340">
            <a:off x="2036302" y="2124544"/>
            <a:ext cx="4904170" cy="1860331"/>
          </a:xfrm>
          <a:prstGeom prst="ellipse">
            <a:avLst/>
          </a:prstGeom>
          <a:gradFill>
            <a:gsLst>
              <a:gs pos="0">
                <a:schemeClr val="accent4">
                  <a:hueOff val="0"/>
                  <a:satOff val="0"/>
                  <a:lumOff val="0"/>
                  <a:satMod val="103000"/>
                  <a:lumMod val="102000"/>
                  <a:tint val="94000"/>
                  <a:alpha val="16000"/>
                </a:schemeClr>
              </a:gs>
              <a:gs pos="49000">
                <a:schemeClr val="accent4">
                  <a:hueOff val="0"/>
                  <a:satOff val="0"/>
                  <a:lumOff val="0"/>
                  <a:satMod val="110000"/>
                  <a:lumMod val="100000"/>
                  <a:shade val="100000"/>
                  <a:alpha val="16000"/>
                </a:schemeClr>
              </a:gs>
              <a:gs pos="100000">
                <a:schemeClr val="accent4">
                  <a:hueOff val="0"/>
                  <a:satOff val="0"/>
                  <a:lumOff val="0"/>
                  <a:lumMod val="99000"/>
                  <a:satMod val="120000"/>
                  <a:shade val="78000"/>
                  <a:alpha val="1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rot="20722085">
            <a:off x="2023488" y="2860975"/>
            <a:ext cx="4904170" cy="1860331"/>
          </a:xfrm>
          <a:prstGeom prst="ellipse">
            <a:avLst/>
          </a:prstGeom>
          <a:gradFill>
            <a:gsLst>
              <a:gs pos="0">
                <a:srgbClr val="00B050">
                  <a:alpha val="13000"/>
                </a:srgbClr>
              </a:gs>
              <a:gs pos="49000">
                <a:srgbClr val="92D050">
                  <a:alpha val="33000"/>
                </a:srgbClr>
              </a:gs>
              <a:gs pos="100000">
                <a:srgbClr val="00B050">
                  <a:alpha val="35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219597">
            <a:off x="1896792" y="826663"/>
            <a:ext cx="4904170" cy="1860331"/>
          </a:xfrm>
          <a:prstGeom prst="ellipse">
            <a:avLst/>
          </a:prstGeom>
          <a:solidFill>
            <a:srgbClr val="0070C0">
              <a:alpha val="27000"/>
            </a:srgb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90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AB63DA25-A864-8845-8748-6AD22D621F77}"/>
                                            </p:graphicEl>
                                          </p:spTgt>
                                        </p:tgtEl>
                                        <p:attrNameLst>
                                          <p:attrName>style.visibility</p:attrName>
                                        </p:attrNameLst>
                                      </p:cBhvr>
                                      <p:to>
                                        <p:strVal val="visible"/>
                                      </p:to>
                                    </p:set>
                                    <p:animEffect transition="in" filter="fade">
                                      <p:cBhvr>
                                        <p:cTn id="7" dur="500"/>
                                        <p:tgtEl>
                                          <p:spTgt spid="3">
                                            <p:graphicEl>
                                              <a:dgm id="{AB63DA25-A864-8845-8748-6AD22D621F7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F8E517E1-C8CB-4246-BD78-267F98591389}"/>
                                            </p:graphicEl>
                                          </p:spTgt>
                                        </p:tgtEl>
                                        <p:attrNameLst>
                                          <p:attrName>style.visibility</p:attrName>
                                        </p:attrNameLst>
                                      </p:cBhvr>
                                      <p:to>
                                        <p:strVal val="visible"/>
                                      </p:to>
                                    </p:set>
                                    <p:animEffect transition="in" filter="fade">
                                      <p:cBhvr>
                                        <p:cTn id="12" dur="500"/>
                                        <p:tgtEl>
                                          <p:spTgt spid="3">
                                            <p:graphicEl>
                                              <a:dgm id="{F8E517E1-C8CB-4246-BD78-267F9859138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4641366F-349D-284B-97F9-BA7C5C611831}"/>
                                            </p:graphicEl>
                                          </p:spTgt>
                                        </p:tgtEl>
                                        <p:attrNameLst>
                                          <p:attrName>style.visibility</p:attrName>
                                        </p:attrNameLst>
                                      </p:cBhvr>
                                      <p:to>
                                        <p:strVal val="visible"/>
                                      </p:to>
                                    </p:set>
                                    <p:animEffect transition="in" filter="fade">
                                      <p:cBhvr>
                                        <p:cTn id="15" dur="500"/>
                                        <p:tgtEl>
                                          <p:spTgt spid="3">
                                            <p:graphicEl>
                                              <a:dgm id="{4641366F-349D-284B-97F9-BA7C5C6118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8C5B3DB8-9A74-F543-A89F-8A03068D3019}"/>
                                            </p:graphicEl>
                                          </p:spTgt>
                                        </p:tgtEl>
                                        <p:attrNameLst>
                                          <p:attrName>style.visibility</p:attrName>
                                        </p:attrNameLst>
                                      </p:cBhvr>
                                      <p:to>
                                        <p:strVal val="visible"/>
                                      </p:to>
                                    </p:set>
                                    <p:animEffect transition="in" filter="fade">
                                      <p:cBhvr>
                                        <p:cTn id="20" dur="500"/>
                                        <p:tgtEl>
                                          <p:spTgt spid="3">
                                            <p:graphicEl>
                                              <a:dgm id="{8C5B3DB8-9A74-F543-A89F-8A03068D301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14273D58-CE48-9B4C-A5AC-14BD80168FAA}"/>
                                            </p:graphicEl>
                                          </p:spTgt>
                                        </p:tgtEl>
                                        <p:attrNameLst>
                                          <p:attrName>style.visibility</p:attrName>
                                        </p:attrNameLst>
                                      </p:cBhvr>
                                      <p:to>
                                        <p:strVal val="visible"/>
                                      </p:to>
                                    </p:set>
                                    <p:animEffect transition="in" filter="fade">
                                      <p:cBhvr>
                                        <p:cTn id="23" dur="500"/>
                                        <p:tgtEl>
                                          <p:spTgt spid="3">
                                            <p:graphicEl>
                                              <a:dgm id="{14273D58-CE48-9B4C-A5AC-14BD80168FA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2446B1FB-B71E-E041-8B79-9A3B83166F7C}"/>
                                            </p:graphicEl>
                                          </p:spTgt>
                                        </p:tgtEl>
                                        <p:attrNameLst>
                                          <p:attrName>style.visibility</p:attrName>
                                        </p:attrNameLst>
                                      </p:cBhvr>
                                      <p:to>
                                        <p:strVal val="visible"/>
                                      </p:to>
                                    </p:set>
                                    <p:animEffect transition="in" filter="fade">
                                      <p:cBhvr>
                                        <p:cTn id="28" dur="500"/>
                                        <p:tgtEl>
                                          <p:spTgt spid="3">
                                            <p:graphicEl>
                                              <a:dgm id="{2446B1FB-B71E-E041-8B79-9A3B83166F7C}"/>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F684FE3C-7804-A743-8899-DF6A3D83003E}"/>
                                            </p:graphicEl>
                                          </p:spTgt>
                                        </p:tgtEl>
                                        <p:attrNameLst>
                                          <p:attrName>style.visibility</p:attrName>
                                        </p:attrNameLst>
                                      </p:cBhvr>
                                      <p:to>
                                        <p:strVal val="visible"/>
                                      </p:to>
                                    </p:set>
                                    <p:animEffect transition="in" filter="fade">
                                      <p:cBhvr>
                                        <p:cTn id="31" dur="500"/>
                                        <p:tgtEl>
                                          <p:spTgt spid="3">
                                            <p:graphicEl>
                                              <a:dgm id="{F684FE3C-7804-A743-8899-DF6A3D83003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5766036D-0E09-B74F-A2C8-D7DEEE568A11}"/>
                                            </p:graphicEl>
                                          </p:spTgt>
                                        </p:tgtEl>
                                        <p:attrNameLst>
                                          <p:attrName>style.visibility</p:attrName>
                                        </p:attrNameLst>
                                      </p:cBhvr>
                                      <p:to>
                                        <p:strVal val="visible"/>
                                      </p:to>
                                    </p:set>
                                    <p:animEffect transition="in" filter="fade">
                                      <p:cBhvr>
                                        <p:cTn id="36" dur="500"/>
                                        <p:tgtEl>
                                          <p:spTgt spid="3">
                                            <p:graphicEl>
                                              <a:dgm id="{5766036D-0E09-B74F-A2C8-D7DEEE568A11}"/>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E8D77B65-5C83-3D4B-BAB8-CDAF5BACDD10}"/>
                                            </p:graphicEl>
                                          </p:spTgt>
                                        </p:tgtEl>
                                        <p:attrNameLst>
                                          <p:attrName>style.visibility</p:attrName>
                                        </p:attrNameLst>
                                      </p:cBhvr>
                                      <p:to>
                                        <p:strVal val="visible"/>
                                      </p:to>
                                    </p:set>
                                    <p:animEffect transition="in" filter="fade">
                                      <p:cBhvr>
                                        <p:cTn id="39" dur="500"/>
                                        <p:tgtEl>
                                          <p:spTgt spid="3">
                                            <p:graphicEl>
                                              <a:dgm id="{E8D77B65-5C83-3D4B-BAB8-CDAF5BACDD10}"/>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0273516E-006B-E348-82EF-6E701F6CA779}"/>
                                            </p:graphicEl>
                                          </p:spTgt>
                                        </p:tgtEl>
                                        <p:attrNameLst>
                                          <p:attrName>style.visibility</p:attrName>
                                        </p:attrNameLst>
                                      </p:cBhvr>
                                      <p:to>
                                        <p:strVal val="visible"/>
                                      </p:to>
                                    </p:set>
                                    <p:animEffect transition="in" filter="fade">
                                      <p:cBhvr>
                                        <p:cTn id="42" dur="500"/>
                                        <p:tgtEl>
                                          <p:spTgt spid="3">
                                            <p:graphicEl>
                                              <a:dgm id="{0273516E-006B-E348-82EF-6E701F6CA77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09550"/>
            <a:ext cx="7886700" cy="330200"/>
          </a:xfrm>
        </p:spPr>
        <p:txBody>
          <a:bodyPr>
            <a:normAutofit fontScale="90000"/>
          </a:bodyPr>
          <a:lstStyle/>
          <a:p>
            <a:r>
              <a:rPr lang="ja-JP" altLang="en-US" dirty="0" smtClean="0"/>
              <a:t>問題提起</a:t>
            </a:r>
            <a:endParaRPr lang="en-US" altLang="ja-JP" dirty="0" smtClean="0"/>
          </a:p>
        </p:txBody>
      </p:sp>
      <p:grpSp>
        <p:nvGrpSpPr>
          <p:cNvPr id="4" name="図形グループ 3"/>
          <p:cNvGrpSpPr/>
          <p:nvPr/>
        </p:nvGrpSpPr>
        <p:grpSpPr>
          <a:xfrm>
            <a:off x="245384" y="539750"/>
            <a:ext cx="1390583" cy="1390583"/>
            <a:chOff x="2744218" y="980"/>
            <a:chExt cx="1390583" cy="1390583"/>
          </a:xfrm>
        </p:grpSpPr>
        <p:sp>
          <p:nvSpPr>
            <p:cNvPr id="5" name="円/楕円 4"/>
            <p:cNvSpPr/>
            <p:nvPr/>
          </p:nvSpPr>
          <p:spPr>
            <a:xfrm>
              <a:off x="2744218" y="980"/>
              <a:ext cx="1390583" cy="139058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円/楕円 4"/>
            <p:cNvSpPr/>
            <p:nvPr/>
          </p:nvSpPr>
          <p:spPr>
            <a:xfrm>
              <a:off x="2947864" y="204626"/>
              <a:ext cx="983291" cy="983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問題提起</a:t>
              </a:r>
              <a:endParaRPr kumimoji="1" lang="ja-JP" altLang="en-US" sz="1800" kern="1200" dirty="0"/>
            </a:p>
          </p:txBody>
        </p:sp>
      </p:grpSp>
      <p:graphicFrame>
        <p:nvGraphicFramePr>
          <p:cNvPr id="7" name="図表 6"/>
          <p:cNvGraphicFramePr/>
          <p:nvPr>
            <p:extLst>
              <p:ext uri="{D42A27DB-BD31-4B8C-83A1-F6EECF244321}">
                <p14:modId xmlns:p14="http://schemas.microsoft.com/office/powerpoint/2010/main" val="1811073033"/>
              </p:ext>
            </p:extLst>
          </p:nvPr>
        </p:nvGraphicFramePr>
        <p:xfrm>
          <a:off x="1699029" y="743396"/>
          <a:ext cx="7303081" cy="4017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253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09550"/>
            <a:ext cx="7886700" cy="330200"/>
          </a:xfrm>
        </p:spPr>
        <p:txBody>
          <a:bodyPr>
            <a:normAutofit fontScale="90000"/>
          </a:bodyPr>
          <a:lstStyle/>
          <a:p>
            <a:r>
              <a:rPr lang="ja-JP" altLang="en-US" dirty="0" smtClean="0"/>
              <a:t>リサーチ</a:t>
            </a:r>
            <a:endParaRPr lang="en-US" altLang="ja-JP" dirty="0" smtClean="0"/>
          </a:p>
        </p:txBody>
      </p:sp>
      <p:grpSp>
        <p:nvGrpSpPr>
          <p:cNvPr id="7" name="図形グループ 6"/>
          <p:cNvGrpSpPr/>
          <p:nvPr/>
        </p:nvGrpSpPr>
        <p:grpSpPr>
          <a:xfrm>
            <a:off x="252248" y="539750"/>
            <a:ext cx="1390583" cy="1390583"/>
            <a:chOff x="4432449" y="1227552"/>
            <a:chExt cx="1390583" cy="1390583"/>
          </a:xfrm>
        </p:grpSpPr>
        <p:sp>
          <p:nvSpPr>
            <p:cNvPr id="8" name="円/楕円 7"/>
            <p:cNvSpPr/>
            <p:nvPr/>
          </p:nvSpPr>
          <p:spPr>
            <a:xfrm>
              <a:off x="4432449" y="1227552"/>
              <a:ext cx="1390583" cy="139058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9" name="円/楕円 4"/>
            <p:cNvSpPr/>
            <p:nvPr/>
          </p:nvSpPr>
          <p:spPr>
            <a:xfrm>
              <a:off x="4636095" y="1431198"/>
              <a:ext cx="983291" cy="983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リサーチ</a:t>
              </a:r>
              <a:endParaRPr kumimoji="1" lang="ja-JP" altLang="en-US" sz="1800" kern="1200" dirty="0"/>
            </a:p>
          </p:txBody>
        </p:sp>
      </p:grpSp>
      <p:graphicFrame>
        <p:nvGraphicFramePr>
          <p:cNvPr id="11" name="図表 10"/>
          <p:cNvGraphicFramePr/>
          <p:nvPr>
            <p:extLst>
              <p:ext uri="{D42A27DB-BD31-4B8C-83A1-F6EECF244321}">
                <p14:modId xmlns:p14="http://schemas.microsoft.com/office/powerpoint/2010/main" val="601980777"/>
              </p:ext>
            </p:extLst>
          </p:nvPr>
        </p:nvGraphicFramePr>
        <p:xfrm>
          <a:off x="1699029" y="743396"/>
          <a:ext cx="7303081" cy="4017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87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09550"/>
            <a:ext cx="7886700" cy="330200"/>
          </a:xfrm>
        </p:spPr>
        <p:txBody>
          <a:bodyPr>
            <a:normAutofit fontScale="90000"/>
          </a:bodyPr>
          <a:lstStyle/>
          <a:p>
            <a:r>
              <a:rPr lang="ja-JP" altLang="en-US" dirty="0" smtClean="0"/>
              <a:t>検証</a:t>
            </a:r>
            <a:endParaRPr lang="en-US" altLang="ja-JP" dirty="0" smtClean="0"/>
          </a:p>
        </p:txBody>
      </p:sp>
      <p:grpSp>
        <p:nvGrpSpPr>
          <p:cNvPr id="6" name="図形グループ 5"/>
          <p:cNvGrpSpPr/>
          <p:nvPr/>
        </p:nvGrpSpPr>
        <p:grpSpPr>
          <a:xfrm>
            <a:off x="245384" y="539750"/>
            <a:ext cx="1390583" cy="1390583"/>
            <a:chOff x="3787602" y="3212185"/>
            <a:chExt cx="1390583" cy="1390583"/>
          </a:xfrm>
        </p:grpSpPr>
        <p:sp>
          <p:nvSpPr>
            <p:cNvPr id="10" name="円/楕円 9"/>
            <p:cNvSpPr/>
            <p:nvPr/>
          </p:nvSpPr>
          <p:spPr>
            <a:xfrm>
              <a:off x="3787602" y="3212185"/>
              <a:ext cx="1390583" cy="1390583"/>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円/楕円 4"/>
            <p:cNvSpPr/>
            <p:nvPr/>
          </p:nvSpPr>
          <p:spPr>
            <a:xfrm>
              <a:off x="3991248" y="3415831"/>
              <a:ext cx="983291" cy="983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検証</a:t>
              </a:r>
              <a:endParaRPr kumimoji="1" lang="ja-JP" altLang="en-US" sz="2000" kern="1200" dirty="0"/>
            </a:p>
          </p:txBody>
        </p:sp>
      </p:grpSp>
      <p:graphicFrame>
        <p:nvGraphicFramePr>
          <p:cNvPr id="12" name="図表 11"/>
          <p:cNvGraphicFramePr/>
          <p:nvPr>
            <p:extLst>
              <p:ext uri="{D42A27DB-BD31-4B8C-83A1-F6EECF244321}">
                <p14:modId xmlns:p14="http://schemas.microsoft.com/office/powerpoint/2010/main" val="1531380884"/>
              </p:ext>
            </p:extLst>
          </p:nvPr>
        </p:nvGraphicFramePr>
        <p:xfrm>
          <a:off x="1699029" y="743396"/>
          <a:ext cx="7303081" cy="4017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9044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09550"/>
            <a:ext cx="7886700" cy="330200"/>
          </a:xfrm>
        </p:spPr>
        <p:txBody>
          <a:bodyPr>
            <a:normAutofit fontScale="90000"/>
          </a:bodyPr>
          <a:lstStyle/>
          <a:p>
            <a:r>
              <a:rPr lang="ja-JP" altLang="en-US" dirty="0" smtClean="0"/>
              <a:t>テスト</a:t>
            </a:r>
            <a:endParaRPr lang="en-US" altLang="ja-JP" dirty="0" smtClean="0"/>
          </a:p>
        </p:txBody>
      </p:sp>
      <p:grpSp>
        <p:nvGrpSpPr>
          <p:cNvPr id="7" name="図形グループ 6"/>
          <p:cNvGrpSpPr/>
          <p:nvPr/>
        </p:nvGrpSpPr>
        <p:grpSpPr>
          <a:xfrm>
            <a:off x="245384" y="539750"/>
            <a:ext cx="1390583" cy="1390583"/>
            <a:chOff x="1055988" y="1227552"/>
            <a:chExt cx="1390583" cy="1390583"/>
          </a:xfrm>
        </p:grpSpPr>
        <p:sp>
          <p:nvSpPr>
            <p:cNvPr id="8" name="円/楕円 7"/>
            <p:cNvSpPr/>
            <p:nvPr/>
          </p:nvSpPr>
          <p:spPr>
            <a:xfrm>
              <a:off x="1055988" y="1227552"/>
              <a:ext cx="1390583" cy="1390583"/>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9" name="円/楕円 4"/>
            <p:cNvSpPr/>
            <p:nvPr/>
          </p:nvSpPr>
          <p:spPr>
            <a:xfrm>
              <a:off x="1259634" y="1431198"/>
              <a:ext cx="983291" cy="983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テスト</a:t>
              </a:r>
              <a:endParaRPr kumimoji="1" lang="ja-JP" altLang="en-US" sz="2000" kern="1200" dirty="0"/>
            </a:p>
          </p:txBody>
        </p:sp>
      </p:grpSp>
      <p:graphicFrame>
        <p:nvGraphicFramePr>
          <p:cNvPr id="13" name="図表 12"/>
          <p:cNvGraphicFramePr/>
          <p:nvPr>
            <p:extLst>
              <p:ext uri="{D42A27DB-BD31-4B8C-83A1-F6EECF244321}">
                <p14:modId xmlns:p14="http://schemas.microsoft.com/office/powerpoint/2010/main" val="21405605"/>
              </p:ext>
            </p:extLst>
          </p:nvPr>
        </p:nvGraphicFramePr>
        <p:xfrm>
          <a:off x="1699029" y="743396"/>
          <a:ext cx="7305486" cy="3022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8784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77461"/>
            <a:ext cx="7886700" cy="330200"/>
          </a:xfrm>
        </p:spPr>
        <p:txBody>
          <a:bodyPr>
            <a:normAutofit fontScale="90000"/>
          </a:bodyPr>
          <a:lstStyle/>
          <a:p>
            <a:r>
              <a:rPr lang="ja-JP" altLang="en-US" dirty="0" smtClean="0"/>
              <a:t>チームまとめ</a:t>
            </a:r>
            <a:endParaRPr lang="en-US" altLang="ja-JP" dirty="0" smtClean="0"/>
          </a:p>
        </p:txBody>
      </p:sp>
      <p:sp>
        <p:nvSpPr>
          <p:cNvPr id="8195" name="Content Placeholder 2"/>
          <p:cNvSpPr>
            <a:spLocks noGrp="1"/>
          </p:cNvSpPr>
          <p:nvPr>
            <p:ph idx="1"/>
          </p:nvPr>
        </p:nvSpPr>
        <p:spPr>
          <a:xfrm>
            <a:off x="0" y="481134"/>
            <a:ext cx="8864600" cy="4241800"/>
          </a:xfrm>
        </p:spPr>
        <p:txBody>
          <a:bodyPr/>
          <a:lstStyle/>
          <a:p>
            <a:pPr>
              <a:lnSpc>
                <a:spcPct val="150000"/>
              </a:lnSpc>
            </a:pPr>
            <a:r>
              <a:rPr lang="ja-JP" altLang="en-US" sz="2200" dirty="0" smtClean="0"/>
              <a:t>ロールを意識したチームを作りましょう</a:t>
            </a:r>
            <a:endParaRPr lang="en-US" altLang="ja-JP" sz="2200" dirty="0" smtClean="0"/>
          </a:p>
          <a:p>
            <a:pPr>
              <a:lnSpc>
                <a:spcPct val="150000"/>
              </a:lnSpc>
            </a:pPr>
            <a:r>
              <a:rPr lang="ja-JP" altLang="en-US" sz="2200" dirty="0" smtClean="0"/>
              <a:t>フローを意識するとゴールがブレにくいです。</a:t>
            </a:r>
            <a:endParaRPr lang="en-US" altLang="ja-JP" sz="2200" dirty="0" smtClean="0"/>
          </a:p>
          <a:p>
            <a:pPr lvl="1">
              <a:lnSpc>
                <a:spcPct val="150000"/>
              </a:lnSpc>
            </a:pPr>
            <a:r>
              <a:rPr lang="ja-JP" altLang="en-US" sz="1900" dirty="0" smtClean="0"/>
              <a:t>何を解決したいのか意識できるようにしましょう</a:t>
            </a:r>
            <a:endParaRPr lang="en-US" altLang="ja-JP" sz="1900" dirty="0" smtClean="0"/>
          </a:p>
          <a:p>
            <a:pPr lvl="1">
              <a:lnSpc>
                <a:spcPct val="150000"/>
              </a:lnSpc>
            </a:pPr>
            <a:r>
              <a:rPr lang="ja-JP" altLang="en-US" sz="1900" dirty="0" smtClean="0"/>
              <a:t>データの全体把握は重要です。</a:t>
            </a:r>
            <a:endParaRPr lang="en-US" altLang="ja-JP" sz="1900" dirty="0" smtClean="0"/>
          </a:p>
          <a:p>
            <a:pPr lvl="1">
              <a:lnSpc>
                <a:spcPct val="150000"/>
              </a:lnSpc>
            </a:pPr>
            <a:r>
              <a:rPr lang="ja-JP" altLang="en-US" sz="1900" dirty="0" smtClean="0"/>
              <a:t>テストやりましょう、いきなり全体を差し替えてはいけません。</a:t>
            </a:r>
            <a:endParaRPr lang="en-US" altLang="ja-JP" sz="1900" dirty="0" smtClean="0"/>
          </a:p>
          <a:p>
            <a:pPr lvl="1">
              <a:lnSpc>
                <a:spcPct val="150000"/>
              </a:lnSpc>
            </a:pPr>
            <a:endParaRPr lang="en-US" altLang="ja-JP" sz="1900" dirty="0" smtClean="0"/>
          </a:p>
          <a:p>
            <a:pPr>
              <a:lnSpc>
                <a:spcPct val="150000"/>
              </a:lnSpc>
            </a:pPr>
            <a:endParaRPr lang="en-US" altLang="ja-JP" sz="2200" dirty="0" smtClean="0"/>
          </a:p>
          <a:p>
            <a:pPr marL="0" indent="0">
              <a:lnSpc>
                <a:spcPct val="150000"/>
              </a:lnSpc>
              <a:buNone/>
            </a:pPr>
            <a:endParaRPr lang="en-US" altLang="ja-JP" sz="2200" dirty="0" smtClean="0"/>
          </a:p>
        </p:txBody>
      </p:sp>
    </p:spTree>
    <p:extLst>
      <p:ext uri="{BB962C8B-B14F-4D97-AF65-F5344CB8AC3E}">
        <p14:creationId xmlns:p14="http://schemas.microsoft.com/office/powerpoint/2010/main" val="41287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0934"/>
            <a:ext cx="7886700" cy="330200"/>
          </a:xfrm>
        </p:spPr>
        <p:txBody>
          <a:bodyPr>
            <a:normAutofit fontScale="90000"/>
          </a:bodyPr>
          <a:lstStyle/>
          <a:p>
            <a:r>
              <a:rPr lang="ja-JP" altLang="en-US" dirty="0"/>
              <a:t>高速で柔軟なアナリティクス基盤</a:t>
            </a:r>
            <a:endParaRPr lang="en-US" altLang="ja-JP" dirty="0" smtClean="0"/>
          </a:p>
        </p:txBody>
      </p:sp>
      <p:sp>
        <p:nvSpPr>
          <p:cNvPr id="8195" name="Content Placeholder 2"/>
          <p:cNvSpPr>
            <a:spLocks noGrp="1"/>
          </p:cNvSpPr>
          <p:nvPr>
            <p:ph idx="1"/>
          </p:nvPr>
        </p:nvSpPr>
        <p:spPr>
          <a:xfrm>
            <a:off x="0" y="636776"/>
            <a:ext cx="8864600" cy="4241800"/>
          </a:xfrm>
        </p:spPr>
        <p:txBody>
          <a:bodyPr/>
          <a:lstStyle/>
          <a:p>
            <a:pPr marL="0" indent="0">
              <a:lnSpc>
                <a:spcPct val="150000"/>
              </a:lnSpc>
              <a:buNone/>
            </a:pPr>
            <a:r>
              <a:rPr lang="ja-JP" altLang="en-US" sz="2200" dirty="0"/>
              <a:t>「高速で柔軟なアナリティクス基盤」とはトライアル要素の強いビッグデータ分野に</a:t>
            </a:r>
            <a:r>
              <a:rPr lang="ja-JP" altLang="en-US" sz="2200" dirty="0" smtClean="0"/>
              <a:t>おいて失敗（ゴミ箱化）する</a:t>
            </a:r>
            <a:r>
              <a:rPr lang="ja-JP" altLang="en-US" sz="2200" dirty="0"/>
              <a:t>リスクを最小化する為に問題提起・リサーチ</a:t>
            </a:r>
            <a:r>
              <a:rPr lang="ja-JP" altLang="en-US" sz="2200" dirty="0" smtClean="0"/>
              <a:t>・検証・</a:t>
            </a:r>
            <a:r>
              <a:rPr lang="ja-JP" altLang="en-US" sz="2200" dirty="0"/>
              <a:t>モデル化・テストの一連の流れを高速に回し小さな失敗を積み上げ、</a:t>
            </a:r>
            <a:r>
              <a:rPr lang="ja-JP" altLang="en-US" sz="2200" dirty="0" smtClean="0"/>
              <a:t>データ（資産）から</a:t>
            </a:r>
            <a:r>
              <a:rPr lang="ja-JP" altLang="en-US" sz="2200" dirty="0"/>
              <a:t>の価値抽出を</a:t>
            </a:r>
            <a:r>
              <a:rPr lang="ja-JP" altLang="en-US" sz="2200" dirty="0" smtClean="0"/>
              <a:t>最大化して</a:t>
            </a:r>
            <a:r>
              <a:rPr lang="ja-JP" altLang="en-US" sz="2200" dirty="0"/>
              <a:t>いくという価値観のもと、</a:t>
            </a:r>
            <a:r>
              <a:rPr lang="ja-JP" altLang="en-US" sz="2200" b="1" dirty="0">
                <a:solidFill>
                  <a:schemeClr val="accent2">
                    <a:lumMod val="75000"/>
                  </a:schemeClr>
                </a:solidFill>
              </a:rPr>
              <a:t>データに対するトライ</a:t>
            </a:r>
            <a:r>
              <a:rPr lang="en-US" altLang="ja-JP" sz="2200" b="1" dirty="0">
                <a:solidFill>
                  <a:schemeClr val="accent2">
                    <a:lumMod val="75000"/>
                  </a:schemeClr>
                </a:solidFill>
              </a:rPr>
              <a:t>&amp;</a:t>
            </a:r>
            <a:r>
              <a:rPr lang="ja-JP" altLang="en-US" sz="2200" b="1" dirty="0">
                <a:solidFill>
                  <a:schemeClr val="accent2">
                    <a:lumMod val="75000"/>
                  </a:schemeClr>
                </a:solidFill>
              </a:rPr>
              <a:t>エラーの速度と柔軟性を最大化する基盤</a:t>
            </a:r>
            <a:r>
              <a:rPr lang="ja-JP" altLang="en-US" sz="2200" dirty="0"/>
              <a:t>のこと。その為</a:t>
            </a:r>
            <a:r>
              <a:rPr lang="ja-JP" altLang="en-US" sz="2200" dirty="0" smtClean="0"/>
              <a:t>のチーム、基盤、データが</a:t>
            </a:r>
            <a:r>
              <a:rPr lang="ja-JP" altLang="en-US" sz="2200" dirty="0"/>
              <a:t>あり企業のデータ（資産）価値を最大化させること。</a:t>
            </a:r>
            <a:endParaRPr lang="en-US" altLang="ja-JP" sz="2200" dirty="0" smtClean="0"/>
          </a:p>
        </p:txBody>
      </p:sp>
    </p:spTree>
    <p:extLst>
      <p:ext uri="{BB962C8B-B14F-4D97-AF65-F5344CB8AC3E}">
        <p14:creationId xmlns:p14="http://schemas.microsoft.com/office/powerpoint/2010/main" val="87107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42487"/>
            <a:ext cx="7886700" cy="330200"/>
          </a:xfrm>
        </p:spPr>
        <p:txBody>
          <a:bodyPr>
            <a:normAutofit fontScale="90000"/>
          </a:bodyPr>
          <a:lstStyle/>
          <a:p>
            <a:r>
              <a:rPr lang="ja-JP" altLang="en-US" dirty="0" smtClean="0"/>
              <a:t>自己紹介</a:t>
            </a:r>
            <a:endParaRPr lang="en-US" altLang="ja-JP" dirty="0" smtClean="0"/>
          </a:p>
        </p:txBody>
      </p:sp>
      <p:sp>
        <p:nvSpPr>
          <p:cNvPr id="4" name="Shape 75"/>
          <p:cNvSpPr txBox="1">
            <a:spLocks/>
          </p:cNvSpPr>
          <p:nvPr/>
        </p:nvSpPr>
        <p:spPr bwMode="auto">
          <a:xfrm>
            <a:off x="1836664" y="6230797"/>
            <a:ext cx="5400819" cy="48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00" rIns="91425" bIns="45700" numCol="1" anchor="t" anchorCtr="0" compatLnSpc="1">
            <a:prstTxWarp prst="textNoShape">
              <a:avLst/>
            </a:prstTxWarp>
            <a:noAutofit/>
          </a:bodyPr>
          <a:lstStyle>
            <a:lvl1pPr marL="171450" indent="-171450" algn="l" defTabSz="685800" rtl="0" eaLnBrk="1" fontAlgn="base" hangingPunct="1">
              <a:spcBef>
                <a:spcPts val="750"/>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143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spcBef>
                <a:spcPts val="0"/>
              </a:spcBef>
              <a:spcAft>
                <a:spcPts val="0"/>
              </a:spcAft>
              <a:buClr>
                <a:schemeClr val="dk1"/>
              </a:buClr>
              <a:buSzPct val="25000"/>
              <a:buFont typeface="Noto Sans Symbols"/>
              <a:buNone/>
            </a:pPr>
            <a:r>
              <a:rPr lang="en-US" sz="1800" smtClean="0">
                <a:solidFill>
                  <a:srgbClr val="000000"/>
                </a:solidFill>
                <a:latin typeface="Arial"/>
                <a:ea typeface="Arial"/>
                <a:cs typeface="Arial"/>
                <a:sym typeface="Arial"/>
              </a:rPr>
              <a:t>田中裕一（tanaka.y.p）</a:t>
            </a:r>
          </a:p>
          <a:p>
            <a:pPr marL="0" indent="0">
              <a:spcBef>
                <a:spcPts val="320"/>
              </a:spcBef>
              <a:spcAft>
                <a:spcPts val="0"/>
              </a:spcAft>
              <a:buClr>
                <a:schemeClr val="dk1"/>
              </a:buClr>
              <a:buSzPct val="25000"/>
              <a:buFont typeface="Noto Sans Symbols"/>
              <a:buNone/>
            </a:pPr>
            <a:endParaRPr lang="en-US" sz="1600" dirty="0">
              <a:solidFill>
                <a:srgbClr val="000000"/>
              </a:solidFill>
              <a:latin typeface="Arial"/>
              <a:ea typeface="Arial"/>
              <a:cs typeface="Arial"/>
              <a:sym typeface="Arial"/>
            </a:endParaRPr>
          </a:p>
        </p:txBody>
      </p:sp>
      <p:pic>
        <p:nvPicPr>
          <p:cNvPr id="5" name="Shape 76"/>
          <p:cNvPicPr preferRelativeResize="0"/>
          <p:nvPr/>
        </p:nvPicPr>
        <p:blipFill rotWithShape="1">
          <a:blip r:embed="rId2">
            <a:alphaModFix/>
          </a:blip>
          <a:srcRect/>
          <a:stretch/>
        </p:blipFill>
        <p:spPr>
          <a:xfrm>
            <a:off x="5556902" y="4051437"/>
            <a:ext cx="1680581" cy="1047591"/>
          </a:xfrm>
          <a:prstGeom prst="rect">
            <a:avLst/>
          </a:prstGeom>
          <a:noFill/>
          <a:ln>
            <a:noFill/>
          </a:ln>
        </p:spPr>
      </p:pic>
      <p:pic>
        <p:nvPicPr>
          <p:cNvPr id="6" name="Picture 3"/>
          <p:cNvPicPr>
            <a:picLocks noChangeAspect="1"/>
          </p:cNvPicPr>
          <p:nvPr/>
        </p:nvPicPr>
        <p:blipFill>
          <a:blip r:embed="rId3"/>
          <a:stretch>
            <a:fillRect/>
          </a:stretch>
        </p:blipFill>
        <p:spPr>
          <a:xfrm>
            <a:off x="7377722" y="4252841"/>
            <a:ext cx="1460723" cy="584289"/>
          </a:xfrm>
          <a:prstGeom prst="rect">
            <a:avLst/>
          </a:prstGeom>
        </p:spPr>
      </p:pic>
      <p:sp>
        <p:nvSpPr>
          <p:cNvPr id="7" name="テキスト ボックス 6"/>
          <p:cNvSpPr txBox="1"/>
          <p:nvPr/>
        </p:nvSpPr>
        <p:spPr>
          <a:xfrm>
            <a:off x="114301" y="559977"/>
            <a:ext cx="5360763" cy="400110"/>
          </a:xfrm>
          <a:prstGeom prst="rect">
            <a:avLst/>
          </a:prstGeom>
          <a:noFill/>
        </p:spPr>
        <p:txBody>
          <a:bodyPr wrap="none" rtlCol="0">
            <a:spAutoFit/>
          </a:bodyPr>
          <a:lstStyle/>
          <a:p>
            <a:r>
              <a:rPr lang="ja-JP" altLang="en-US" sz="1000" dirty="0" smtClean="0"/>
              <a:t>著書：</a:t>
            </a:r>
            <a:endParaRPr lang="ja-JP" altLang="en-US" sz="1000" dirty="0"/>
          </a:p>
          <a:p>
            <a:pPr marL="628650" lvl="1" indent="-171450">
              <a:buFont typeface="Arial" charset="0"/>
              <a:buChar char="•"/>
            </a:pPr>
            <a:r>
              <a:rPr lang="ja-JP" altLang="en-US" sz="1000" dirty="0"/>
              <a:t>詳解</a:t>
            </a:r>
            <a:r>
              <a:rPr lang="en-US" altLang="ja-JP" sz="1000" dirty="0"/>
              <a:t>Apache Spark</a:t>
            </a:r>
            <a:r>
              <a:rPr lang="ja-JP" altLang="en-US" sz="1000" dirty="0"/>
              <a:t>　： </a:t>
            </a:r>
            <a:r>
              <a:rPr lang="en-US" altLang="ja-JP" sz="1000" dirty="0">
                <a:hlinkClick r:id="rId4"/>
              </a:rPr>
              <a:t>http://</a:t>
            </a:r>
            <a:r>
              <a:rPr lang="en-US" altLang="ja-JP" sz="1000" dirty="0" smtClean="0">
                <a:hlinkClick r:id="rId4"/>
              </a:rPr>
              <a:t>www.amazon.co.jp/o/ASIN/4774181242/gihyojp-22</a:t>
            </a:r>
            <a:endParaRPr lang="en-US" altLang="ja-JP" sz="1000" dirty="0">
              <a:hlinkClick r:id="rId4"/>
            </a:endParaRPr>
          </a:p>
        </p:txBody>
      </p:sp>
      <p:sp>
        <p:nvSpPr>
          <p:cNvPr id="8" name="正方形/長方形 7"/>
          <p:cNvSpPr/>
          <p:nvPr/>
        </p:nvSpPr>
        <p:spPr>
          <a:xfrm>
            <a:off x="114301" y="1109410"/>
            <a:ext cx="8543924" cy="400110"/>
          </a:xfrm>
          <a:prstGeom prst="rect">
            <a:avLst/>
          </a:prstGeom>
        </p:spPr>
        <p:txBody>
          <a:bodyPr wrap="square">
            <a:spAutoFit/>
          </a:bodyPr>
          <a:lstStyle/>
          <a:p>
            <a:r>
              <a:rPr lang="en-US" altLang="ja-JP" sz="1000" dirty="0" smtClean="0">
                <a:solidFill>
                  <a:prstClr val="black"/>
                </a:solidFill>
                <a:latin typeface="Monaco" charset="0"/>
              </a:rPr>
              <a:t>Acknowledge</a:t>
            </a:r>
            <a:r>
              <a:rPr lang="ja-JP" altLang="en-US" sz="1000" dirty="0" smtClean="0">
                <a:solidFill>
                  <a:prstClr val="black"/>
                </a:solidFill>
                <a:latin typeface="Monaco" charset="0"/>
              </a:rPr>
              <a:t>：</a:t>
            </a:r>
            <a:endParaRPr lang="en-US" altLang="ja-JP" sz="1000" dirty="0">
              <a:solidFill>
                <a:prstClr val="black"/>
              </a:solidFill>
              <a:latin typeface="Monaco" charset="0"/>
            </a:endParaRPr>
          </a:p>
          <a:p>
            <a:pPr marL="628650" lvl="1" indent="-171450">
              <a:buFont typeface="Arial" charset="0"/>
              <a:buChar char="•"/>
            </a:pPr>
            <a:r>
              <a:rPr lang="en-US" altLang="ja-JP" sz="1000" dirty="0">
                <a:solidFill>
                  <a:prstClr val="black"/>
                </a:solidFill>
                <a:latin typeface="Monaco" charset="0"/>
              </a:rPr>
              <a:t>Spark: </a:t>
            </a:r>
            <a:r>
              <a:rPr lang="en-US" altLang="ja-JP" sz="1000" dirty="0" smtClean="0">
                <a:solidFill>
                  <a:prstClr val="black"/>
                </a:solidFill>
                <a:latin typeface="Monaco" charset="0"/>
              </a:rPr>
              <a:t>Big </a:t>
            </a:r>
            <a:r>
              <a:rPr lang="en-US" altLang="ja-JP" sz="1000" dirty="0">
                <a:solidFill>
                  <a:prstClr val="black"/>
                </a:solidFill>
                <a:latin typeface="Monaco" charset="0"/>
              </a:rPr>
              <a:t>Data Cluster Computing in Production : </a:t>
            </a:r>
            <a:r>
              <a:rPr lang="en-US" altLang="ja-JP" sz="1000" dirty="0">
                <a:solidFill>
                  <a:srgbClr val="1468B9"/>
                </a:solidFill>
                <a:latin typeface="Monaco" charset="0"/>
                <a:hlinkClick r:id="rId5"/>
              </a:rPr>
              <a:t>http://www.amazon.com/dp/1119254019/ref=cm_sw_su_dp</a:t>
            </a:r>
            <a:endParaRPr lang="ja-JP" altLang="en-US" sz="1000" dirty="0"/>
          </a:p>
        </p:txBody>
      </p:sp>
      <p:sp>
        <p:nvSpPr>
          <p:cNvPr id="9" name="正方形/長方形 8"/>
          <p:cNvSpPr/>
          <p:nvPr/>
        </p:nvSpPr>
        <p:spPr>
          <a:xfrm>
            <a:off x="114301" y="1508328"/>
            <a:ext cx="8585489" cy="553998"/>
          </a:xfrm>
          <a:prstGeom prst="rect">
            <a:avLst/>
          </a:prstGeom>
        </p:spPr>
        <p:txBody>
          <a:bodyPr wrap="square">
            <a:spAutoFit/>
          </a:bodyPr>
          <a:lstStyle/>
          <a:p>
            <a:r>
              <a:rPr lang="ja-JP" altLang="en-US" sz="1000" dirty="0">
                <a:solidFill>
                  <a:prstClr val="black"/>
                </a:solidFill>
                <a:latin typeface="Monaco" charset="0"/>
              </a:rPr>
              <a:t>連載記事：</a:t>
            </a:r>
          </a:p>
          <a:p>
            <a:pPr marL="628650" lvl="1" indent="-171450">
              <a:buFont typeface="Arial" charset="0"/>
              <a:buChar char="•"/>
            </a:pPr>
            <a:r>
              <a:rPr lang="ja-JP" altLang="en-US" sz="1000" dirty="0">
                <a:solidFill>
                  <a:prstClr val="black"/>
                </a:solidFill>
                <a:latin typeface="Monaco" charset="0"/>
              </a:rPr>
              <a:t>ゼロから始める</a:t>
            </a:r>
            <a:r>
              <a:rPr lang="en-US" altLang="ja-JP" sz="1000" dirty="0">
                <a:solidFill>
                  <a:prstClr val="black"/>
                </a:solidFill>
                <a:latin typeface="Monaco" charset="0"/>
              </a:rPr>
              <a:t>Spark</a:t>
            </a:r>
            <a:r>
              <a:rPr lang="ja-JP" altLang="en-US" sz="1000" dirty="0">
                <a:solidFill>
                  <a:prstClr val="black"/>
                </a:solidFill>
                <a:latin typeface="Monaco" charset="0"/>
              </a:rPr>
              <a:t>アプリケーション入門：</a:t>
            </a:r>
            <a:r>
              <a:rPr lang="en-US" altLang="ja-JP" sz="1000" dirty="0">
                <a:solidFill>
                  <a:srgbClr val="1468B9"/>
                </a:solidFill>
                <a:latin typeface="Monaco" charset="0"/>
                <a:hlinkClick r:id="rId6"/>
              </a:rPr>
              <a:t>http://codezine.jp/article/detail/9347</a:t>
            </a:r>
            <a:endParaRPr lang="ja-JP" altLang="en-US" sz="1000" dirty="0">
              <a:solidFill>
                <a:prstClr val="black"/>
              </a:solidFill>
              <a:latin typeface="Monaco" charset="0"/>
              <a:hlinkClick r:id="rId6"/>
            </a:endParaRPr>
          </a:p>
          <a:p>
            <a:pPr marL="628650" lvl="1" indent="-171450">
              <a:buFont typeface="Arial" charset="0"/>
              <a:buChar char="•"/>
            </a:pPr>
            <a:r>
              <a:rPr lang="ja-JP" altLang="en-US" sz="1000" dirty="0">
                <a:solidFill>
                  <a:prstClr val="black"/>
                </a:solidFill>
                <a:latin typeface="Monaco" charset="0"/>
              </a:rPr>
              <a:t>リリースフロー自動化ガイド：</a:t>
            </a:r>
            <a:r>
              <a:rPr lang="en-US" altLang="ja-JP" sz="1000" dirty="0">
                <a:solidFill>
                  <a:srgbClr val="1468B9"/>
                </a:solidFill>
                <a:latin typeface="Monaco" charset="0"/>
                <a:hlinkClick r:id="rId7"/>
              </a:rPr>
              <a:t>http://codezine.jp/article/detail/9059</a:t>
            </a:r>
            <a:endParaRPr lang="ja-JP" altLang="en-US" sz="1000" dirty="0"/>
          </a:p>
        </p:txBody>
      </p:sp>
      <p:sp>
        <p:nvSpPr>
          <p:cNvPr id="10" name="正方形/長方形 9"/>
          <p:cNvSpPr/>
          <p:nvPr/>
        </p:nvSpPr>
        <p:spPr>
          <a:xfrm>
            <a:off x="114301" y="2062326"/>
            <a:ext cx="8585489" cy="1169551"/>
          </a:xfrm>
          <a:prstGeom prst="rect">
            <a:avLst/>
          </a:prstGeom>
        </p:spPr>
        <p:txBody>
          <a:bodyPr wrap="square">
            <a:spAutoFit/>
          </a:bodyPr>
          <a:lstStyle/>
          <a:p>
            <a:r>
              <a:rPr lang="ja-JP" altLang="en-US" sz="1000" dirty="0">
                <a:solidFill>
                  <a:prstClr val="black"/>
                </a:solidFill>
                <a:latin typeface="Monaco" charset="0"/>
              </a:rPr>
              <a:t>特集記事：</a:t>
            </a:r>
          </a:p>
          <a:p>
            <a:pPr marL="628650" lvl="1" indent="-171450">
              <a:buFont typeface="Arial" charset="0"/>
              <a:buChar char="•"/>
            </a:pPr>
            <a:r>
              <a:rPr lang="en-US" altLang="ja-JP" sz="1000" dirty="0">
                <a:solidFill>
                  <a:prstClr val="black"/>
                </a:solidFill>
                <a:latin typeface="Monaco" charset="0"/>
              </a:rPr>
              <a:t>Kafka + Streaming </a:t>
            </a:r>
            <a:r>
              <a:rPr lang="ja-JP" altLang="en-US" sz="1000" dirty="0">
                <a:solidFill>
                  <a:prstClr val="black"/>
                </a:solidFill>
                <a:latin typeface="Monaco" charset="0"/>
              </a:rPr>
              <a:t>：</a:t>
            </a:r>
            <a:r>
              <a:rPr lang="en-US" altLang="ja-JP" sz="1000" dirty="0">
                <a:solidFill>
                  <a:srgbClr val="1468B9"/>
                </a:solidFill>
                <a:latin typeface="Monaco" charset="0"/>
                <a:hlinkClick r:id="rId8"/>
              </a:rPr>
              <a:t>http://codezine.jp/article/detail/9311</a:t>
            </a:r>
            <a:endParaRPr lang="en-US" altLang="ja-JP" sz="1000" dirty="0">
              <a:solidFill>
                <a:prstClr val="black"/>
              </a:solidFill>
              <a:latin typeface="Monaco" charset="0"/>
              <a:hlinkClick r:id="rId8"/>
            </a:endParaRPr>
          </a:p>
          <a:p>
            <a:pPr marL="628650" lvl="1" indent="-171450">
              <a:buFont typeface="Arial" charset="0"/>
              <a:buChar char="•"/>
            </a:pPr>
            <a:r>
              <a:rPr lang="en-US" altLang="ja-JP" sz="1000" dirty="0">
                <a:solidFill>
                  <a:prstClr val="black"/>
                </a:solidFill>
                <a:latin typeface="Monaco" charset="0"/>
              </a:rPr>
              <a:t>Intel</a:t>
            </a:r>
            <a:r>
              <a:rPr lang="ja-JP" altLang="en-US" sz="1000" dirty="0">
                <a:solidFill>
                  <a:prstClr val="black"/>
                </a:solidFill>
                <a:latin typeface="Monaco" charset="0"/>
              </a:rPr>
              <a:t>様 </a:t>
            </a:r>
            <a:r>
              <a:rPr lang="en-US" altLang="ja-JP" sz="1000" dirty="0">
                <a:solidFill>
                  <a:prstClr val="black"/>
                </a:solidFill>
                <a:latin typeface="Monaco" charset="0"/>
              </a:rPr>
              <a:t>: </a:t>
            </a:r>
            <a:r>
              <a:rPr lang="en-US" altLang="ja-JP" sz="1000" dirty="0">
                <a:solidFill>
                  <a:srgbClr val="1468B9"/>
                </a:solidFill>
                <a:latin typeface="Monaco" charset="0"/>
                <a:hlinkClick r:id="rId9"/>
              </a:rPr>
              <a:t>http://www.intel.co.jp/content/www/jp/ja/big-data/xeon-e5-big-data-dmmcom-labo-study.html</a:t>
            </a:r>
            <a:endParaRPr lang="en-US" altLang="ja-JP" sz="1000" dirty="0">
              <a:solidFill>
                <a:prstClr val="black"/>
              </a:solidFill>
              <a:latin typeface="Monaco" charset="0"/>
              <a:hlinkClick r:id="rId9"/>
            </a:endParaRPr>
          </a:p>
          <a:p>
            <a:pPr marL="628650" lvl="1" indent="-171450">
              <a:buFont typeface="Arial" charset="0"/>
              <a:buChar char="•"/>
            </a:pPr>
            <a:r>
              <a:rPr lang="en-US" altLang="ja-JP" sz="1000" dirty="0" err="1">
                <a:solidFill>
                  <a:prstClr val="black"/>
                </a:solidFill>
                <a:latin typeface="Monaco" charset="0"/>
              </a:rPr>
              <a:t>Cloudera</a:t>
            </a:r>
            <a:r>
              <a:rPr lang="ja-JP" altLang="en-US" sz="1000" dirty="0">
                <a:solidFill>
                  <a:prstClr val="black"/>
                </a:solidFill>
                <a:latin typeface="Monaco" charset="0"/>
              </a:rPr>
              <a:t>様：</a:t>
            </a:r>
            <a:r>
              <a:rPr lang="en-US" altLang="ja-JP" sz="1000" dirty="0">
                <a:solidFill>
                  <a:srgbClr val="1468B9"/>
                </a:solidFill>
                <a:latin typeface="Monaco" charset="0"/>
                <a:hlinkClick r:id="rId10"/>
              </a:rPr>
              <a:t>http://</a:t>
            </a:r>
            <a:r>
              <a:rPr lang="en-US" altLang="ja-JP" sz="1000" dirty="0" smtClean="0">
                <a:solidFill>
                  <a:srgbClr val="1468B9"/>
                </a:solidFill>
                <a:latin typeface="Monaco" charset="0"/>
                <a:hlinkClick r:id="rId10"/>
              </a:rPr>
              <a:t>www.cloudera.co.jp/customers/dmm.html</a:t>
            </a:r>
            <a:endParaRPr lang="en-US" altLang="ja-JP" sz="1000" dirty="0" smtClean="0">
              <a:solidFill>
                <a:srgbClr val="1468B9"/>
              </a:solidFill>
              <a:latin typeface="Monaco" charset="0"/>
            </a:endParaRPr>
          </a:p>
          <a:p>
            <a:r>
              <a:rPr lang="pl-PL" altLang="ja-JP" sz="1000" dirty="0"/>
              <a:t>IBM</a:t>
            </a:r>
            <a:r>
              <a:rPr lang="ja-JP" altLang="pl-PL" sz="1000" dirty="0"/>
              <a:t>：</a:t>
            </a:r>
          </a:p>
          <a:p>
            <a:pPr marL="628650" lvl="1" indent="-171450">
              <a:buFont typeface="Arial" charset="0"/>
              <a:buChar char="•"/>
            </a:pPr>
            <a:r>
              <a:rPr lang="fr-FR" altLang="ja-JP" sz="1000" dirty="0" smtClean="0"/>
              <a:t> Ascii </a:t>
            </a:r>
            <a:r>
              <a:rPr lang="fr-FR" altLang="ja-JP" sz="1000" dirty="0"/>
              <a:t>: http://</a:t>
            </a:r>
            <a:r>
              <a:rPr lang="fr-FR" altLang="ja-JP" sz="1000" dirty="0" err="1"/>
              <a:t>ascii.jp</a:t>
            </a:r>
            <a:r>
              <a:rPr lang="fr-FR" altLang="ja-JP" sz="1000" dirty="0"/>
              <a:t>/</a:t>
            </a:r>
            <a:r>
              <a:rPr lang="fr-FR" altLang="ja-JP" sz="1000" dirty="0" err="1"/>
              <a:t>elem</a:t>
            </a:r>
            <a:r>
              <a:rPr lang="fr-FR" altLang="ja-JP" sz="1000" dirty="0"/>
              <a:t>/000/001/161/1161605/</a:t>
            </a:r>
          </a:p>
          <a:p>
            <a:pPr marL="628650" lvl="1" indent="-171450">
              <a:buFont typeface="Arial" charset="0"/>
              <a:buChar char="•"/>
            </a:pPr>
            <a:r>
              <a:rPr lang="fr-FR" altLang="ja-JP" sz="1000" dirty="0" smtClean="0"/>
              <a:t> </a:t>
            </a:r>
            <a:r>
              <a:rPr lang="fr-FR" altLang="ja-JP" sz="1000" dirty="0" err="1" smtClean="0"/>
              <a:t>ZDNet</a:t>
            </a:r>
            <a:r>
              <a:rPr lang="fr-FR" altLang="ja-JP" sz="1000" dirty="0" smtClean="0"/>
              <a:t> </a:t>
            </a:r>
            <a:r>
              <a:rPr lang="ja-JP" altLang="fr-FR" sz="1000" dirty="0"/>
              <a:t>：</a:t>
            </a:r>
            <a:r>
              <a:rPr lang="fr-FR" altLang="ja-JP" sz="1000" dirty="0"/>
              <a:t>http://</a:t>
            </a:r>
            <a:r>
              <a:rPr lang="fr-FR" altLang="ja-JP" sz="1000" dirty="0" err="1"/>
              <a:t>japan.zdnet.com</a:t>
            </a:r>
            <a:r>
              <a:rPr lang="fr-FR" altLang="ja-JP" sz="1000" dirty="0"/>
              <a:t>/article/35082445/</a:t>
            </a:r>
            <a:endParaRPr lang="ja-JP" altLang="en-US" sz="1000" dirty="0"/>
          </a:p>
        </p:txBody>
      </p:sp>
      <p:sp>
        <p:nvSpPr>
          <p:cNvPr id="11" name="正方形/長方形 10"/>
          <p:cNvSpPr/>
          <p:nvPr/>
        </p:nvSpPr>
        <p:spPr>
          <a:xfrm>
            <a:off x="114300" y="3159981"/>
            <a:ext cx="8543924" cy="1015663"/>
          </a:xfrm>
          <a:prstGeom prst="rect">
            <a:avLst/>
          </a:prstGeom>
        </p:spPr>
        <p:txBody>
          <a:bodyPr wrap="square">
            <a:spAutoFit/>
          </a:bodyPr>
          <a:lstStyle/>
          <a:p>
            <a:r>
              <a:rPr lang="ja-JP" altLang="en-US" sz="1000" dirty="0">
                <a:solidFill>
                  <a:prstClr val="black"/>
                </a:solidFill>
                <a:latin typeface="Monaco" charset="0"/>
              </a:rPr>
              <a:t>ナレッジベース</a:t>
            </a:r>
          </a:p>
          <a:p>
            <a:pPr marL="628650" lvl="1" indent="-171450">
              <a:buFont typeface="Arial" charset="0"/>
              <a:buChar char="•"/>
            </a:pPr>
            <a:r>
              <a:rPr lang="en-US" altLang="ja-JP" sz="1000" dirty="0">
                <a:solidFill>
                  <a:prstClr val="black"/>
                </a:solidFill>
                <a:latin typeface="Monaco" charset="0"/>
              </a:rPr>
              <a:t>Spark</a:t>
            </a:r>
            <a:r>
              <a:rPr lang="ja-JP" altLang="en-US" sz="1000" dirty="0">
                <a:solidFill>
                  <a:prstClr val="black"/>
                </a:solidFill>
                <a:latin typeface="Monaco" charset="0"/>
              </a:rPr>
              <a:t>使ったリアルタイムレコメンド：</a:t>
            </a:r>
            <a:r>
              <a:rPr lang="en-US" altLang="ja-JP" sz="1000" dirty="0">
                <a:solidFill>
                  <a:srgbClr val="1468B9"/>
                </a:solidFill>
                <a:latin typeface="Monaco" charset="0"/>
                <a:hlinkClick r:id="rId11"/>
              </a:rPr>
              <a:t>http://event.shoeisha.jp/devsumi/20150219/session/642/</a:t>
            </a:r>
            <a:endParaRPr lang="ja-JP" altLang="en-US" sz="1000" dirty="0">
              <a:solidFill>
                <a:prstClr val="black"/>
              </a:solidFill>
              <a:latin typeface="Monaco" charset="0"/>
              <a:hlinkClick r:id="rId11"/>
            </a:endParaRPr>
          </a:p>
          <a:p>
            <a:pPr marL="628650" lvl="1" indent="-171450">
              <a:buFont typeface="Arial" charset="0"/>
              <a:buChar char="•"/>
            </a:pPr>
            <a:r>
              <a:rPr lang="en-US" altLang="ja-JP" sz="1000" dirty="0" err="1">
                <a:solidFill>
                  <a:prstClr val="black"/>
                </a:solidFill>
                <a:latin typeface="Monaco" charset="0"/>
              </a:rPr>
              <a:t>Spark+Kafka</a:t>
            </a:r>
            <a:r>
              <a:rPr lang="ja-JP" altLang="en-US" sz="1000" dirty="0">
                <a:solidFill>
                  <a:prstClr val="black"/>
                </a:solidFill>
                <a:latin typeface="Monaco" charset="0"/>
              </a:rPr>
              <a:t>：</a:t>
            </a:r>
            <a:r>
              <a:rPr lang="en-US" altLang="ja-JP" sz="1000" dirty="0">
                <a:solidFill>
                  <a:srgbClr val="1468B9"/>
                </a:solidFill>
                <a:latin typeface="Monaco" charset="0"/>
                <a:hlinkClick r:id="rId12"/>
              </a:rPr>
              <a:t>https://prezi.com/7pghgbqbn70o/dmmcomsparkkafka/</a:t>
            </a:r>
            <a:endParaRPr lang="en-US" altLang="ja-JP" sz="1000" dirty="0">
              <a:solidFill>
                <a:prstClr val="black"/>
              </a:solidFill>
              <a:latin typeface="Monaco" charset="0"/>
              <a:hlinkClick r:id="rId12"/>
            </a:endParaRPr>
          </a:p>
          <a:p>
            <a:pPr marL="628650" lvl="1" indent="-171450">
              <a:buFont typeface="Arial" charset="0"/>
              <a:buChar char="•"/>
            </a:pPr>
            <a:r>
              <a:rPr lang="ja-JP" altLang="en-US" sz="1000" dirty="0">
                <a:solidFill>
                  <a:prstClr val="black"/>
                </a:solidFill>
                <a:latin typeface="Monaco" charset="0"/>
              </a:rPr>
              <a:t>データ収集基盤の構築：</a:t>
            </a:r>
            <a:r>
              <a:rPr lang="en-US" altLang="ja-JP" sz="1000" dirty="0">
                <a:solidFill>
                  <a:srgbClr val="1468B9"/>
                </a:solidFill>
                <a:latin typeface="Monaco" charset="0"/>
                <a:hlinkClick r:id="rId13"/>
              </a:rPr>
              <a:t>https://prezi.com/an2frel_xvyl/dmm/</a:t>
            </a:r>
            <a:endParaRPr lang="en-US" altLang="ja-JP" sz="1000" dirty="0">
              <a:solidFill>
                <a:prstClr val="black"/>
              </a:solidFill>
              <a:latin typeface="Monaco" charset="0"/>
              <a:hlinkClick r:id="rId13"/>
            </a:endParaRPr>
          </a:p>
          <a:p>
            <a:pPr marL="628650" lvl="1" indent="-171450">
              <a:buFont typeface="Arial" charset="0"/>
              <a:buChar char="•"/>
            </a:pPr>
            <a:r>
              <a:rPr lang="ja-JP" altLang="en-US" sz="1000" dirty="0">
                <a:solidFill>
                  <a:prstClr val="black"/>
                </a:solidFill>
                <a:latin typeface="Monaco" charset="0"/>
              </a:rPr>
              <a:t>リアルタイムレコメンド：</a:t>
            </a:r>
            <a:r>
              <a:rPr lang="en-US" altLang="ja-JP" sz="1000" dirty="0">
                <a:solidFill>
                  <a:srgbClr val="1468B9"/>
                </a:solidFill>
                <a:latin typeface="Monaco" charset="0"/>
                <a:hlinkClick r:id="rId14"/>
              </a:rPr>
              <a:t>https://prezi.com/iz1d_sefm1q9/dmmcom-dmm-spark/</a:t>
            </a:r>
            <a:endParaRPr lang="en-US" altLang="ja-JP" sz="1000" dirty="0">
              <a:solidFill>
                <a:prstClr val="black"/>
              </a:solidFill>
              <a:latin typeface="Monaco" charset="0"/>
              <a:hlinkClick r:id="rId14"/>
            </a:endParaRPr>
          </a:p>
          <a:p>
            <a:pPr marL="628650" lvl="1" indent="-171450">
              <a:buFont typeface="Arial" charset="0"/>
              <a:buChar char="•"/>
            </a:pPr>
            <a:r>
              <a:rPr lang="ja-JP" altLang="en-US" sz="1000" dirty="0">
                <a:solidFill>
                  <a:prstClr val="black"/>
                </a:solidFill>
                <a:latin typeface="Monaco" charset="0"/>
              </a:rPr>
              <a:t>初めての</a:t>
            </a:r>
            <a:r>
              <a:rPr lang="en-US" altLang="ja-JP" sz="1000" dirty="0">
                <a:solidFill>
                  <a:prstClr val="black"/>
                </a:solidFill>
                <a:latin typeface="Monaco" charset="0"/>
              </a:rPr>
              <a:t>Spark</a:t>
            </a:r>
            <a:r>
              <a:rPr lang="ja-JP" altLang="en-US" sz="1000" dirty="0">
                <a:solidFill>
                  <a:prstClr val="black"/>
                </a:solidFill>
                <a:latin typeface="Monaco" charset="0"/>
              </a:rPr>
              <a:t>刊行記念イベント：</a:t>
            </a:r>
            <a:r>
              <a:rPr lang="en-US" altLang="ja-JP" sz="1000" dirty="0">
                <a:solidFill>
                  <a:srgbClr val="1468B9"/>
                </a:solidFill>
                <a:latin typeface="Monaco" charset="0"/>
                <a:hlinkClick r:id="rId15"/>
              </a:rPr>
              <a:t>http://cloudera.connpass.com/event/18857/</a:t>
            </a:r>
            <a:endParaRPr lang="ja-JP" altLang="en-US" sz="1000" dirty="0"/>
          </a:p>
        </p:txBody>
      </p:sp>
      <p:sp>
        <p:nvSpPr>
          <p:cNvPr id="12" name="正方形/長方形 11"/>
          <p:cNvSpPr/>
          <p:nvPr/>
        </p:nvSpPr>
        <p:spPr>
          <a:xfrm>
            <a:off x="114301" y="4175123"/>
            <a:ext cx="8543924" cy="400110"/>
          </a:xfrm>
          <a:prstGeom prst="rect">
            <a:avLst/>
          </a:prstGeom>
        </p:spPr>
        <p:txBody>
          <a:bodyPr wrap="square">
            <a:spAutoFit/>
          </a:bodyPr>
          <a:lstStyle/>
          <a:p>
            <a:r>
              <a:rPr lang="ja-JP" altLang="en-US" sz="1000" dirty="0">
                <a:solidFill>
                  <a:prstClr val="black"/>
                </a:solidFill>
                <a:latin typeface="Monaco" charset="0"/>
              </a:rPr>
              <a:t>アワード：</a:t>
            </a:r>
          </a:p>
          <a:p>
            <a:pPr marL="628650" lvl="1" indent="-171450">
              <a:buFont typeface="Arial" charset="0"/>
              <a:buChar char="•"/>
            </a:pPr>
            <a:r>
              <a:rPr lang="ja-JP" altLang="en-US" sz="1000" dirty="0" smtClean="0">
                <a:solidFill>
                  <a:prstClr val="black"/>
                </a:solidFill>
                <a:latin typeface="Monaco" charset="0"/>
              </a:rPr>
              <a:t>デブサミアワード</a:t>
            </a:r>
            <a:r>
              <a:rPr lang="ja-JP" altLang="en-US" sz="1000" dirty="0">
                <a:solidFill>
                  <a:prstClr val="black"/>
                </a:solidFill>
                <a:latin typeface="Monaco" charset="0"/>
              </a:rPr>
              <a:t>：</a:t>
            </a:r>
            <a:r>
              <a:rPr lang="en-US" altLang="ja-JP" sz="1000" dirty="0">
                <a:solidFill>
                  <a:srgbClr val="1468B9"/>
                </a:solidFill>
                <a:latin typeface="Monaco" charset="0"/>
                <a:hlinkClick r:id="rId16"/>
              </a:rPr>
              <a:t>http://codezine.jp/article/detail/8756</a:t>
            </a:r>
            <a:endParaRPr lang="ja-JP" altLang="en-US" sz="1000" dirty="0"/>
          </a:p>
        </p:txBody>
      </p:sp>
      <p:sp>
        <p:nvSpPr>
          <p:cNvPr id="13" name="正方形/長方形 12"/>
          <p:cNvSpPr/>
          <p:nvPr/>
        </p:nvSpPr>
        <p:spPr>
          <a:xfrm>
            <a:off x="114301" y="4575233"/>
            <a:ext cx="4572000" cy="400110"/>
          </a:xfrm>
          <a:prstGeom prst="rect">
            <a:avLst/>
          </a:prstGeom>
        </p:spPr>
        <p:txBody>
          <a:bodyPr>
            <a:spAutoFit/>
          </a:bodyPr>
          <a:lstStyle/>
          <a:p>
            <a:r>
              <a:rPr lang="ja-JP" altLang="en-US" sz="1000" dirty="0"/>
              <a:t>Contributes:	</a:t>
            </a:r>
            <a:endParaRPr lang="en-US" altLang="ja-JP" sz="1000" dirty="0" smtClean="0"/>
          </a:p>
          <a:p>
            <a:pPr marL="628650" lvl="1" indent="-171450">
              <a:buFont typeface="Arial" charset="0"/>
              <a:buChar char="•"/>
            </a:pPr>
            <a:r>
              <a:rPr lang="ja-JP" altLang="en-US" sz="1000" dirty="0" smtClean="0"/>
              <a:t>Aerospike </a:t>
            </a:r>
            <a:r>
              <a:rPr lang="ja-JP" altLang="en-US" sz="1000" dirty="0"/>
              <a:t>: http://www.aerospike.com/launchpad/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30163"/>
            <a:ext cx="7886700" cy="330200"/>
          </a:xfrm>
        </p:spPr>
        <p:txBody>
          <a:bodyPr>
            <a:normAutofit fontScale="90000"/>
          </a:bodyPr>
          <a:lstStyle/>
          <a:p>
            <a:r>
              <a:rPr lang="ja-JP" altLang="en-US" dirty="0" smtClean="0"/>
              <a:t>基盤は何を提供すべきか？</a:t>
            </a:r>
            <a:endParaRPr lang="en-US" altLang="ja-JP" dirty="0" smtClean="0"/>
          </a:p>
        </p:txBody>
      </p:sp>
      <p:sp>
        <p:nvSpPr>
          <p:cNvPr id="5" name="テキスト ボックス 4"/>
          <p:cNvSpPr txBox="1"/>
          <p:nvPr/>
        </p:nvSpPr>
        <p:spPr>
          <a:xfrm>
            <a:off x="346841" y="1008993"/>
            <a:ext cx="6022428" cy="3416320"/>
          </a:xfrm>
          <a:prstGeom prst="rect">
            <a:avLst/>
          </a:prstGeom>
          <a:noFill/>
        </p:spPr>
        <p:txBody>
          <a:bodyPr wrap="square" rtlCol="0">
            <a:spAutoFit/>
          </a:bodyPr>
          <a:lstStyle/>
          <a:p>
            <a:pPr marL="285750" indent="-285750">
              <a:lnSpc>
                <a:spcPct val="150000"/>
              </a:lnSpc>
              <a:buFont typeface="Arial" charset="0"/>
              <a:buChar char="•"/>
            </a:pPr>
            <a:r>
              <a:rPr kumimoji="1" lang="ja-JP" altLang="en-US" sz="2400" dirty="0" smtClean="0"/>
              <a:t>データを溜める方法</a:t>
            </a:r>
            <a:endParaRPr kumimoji="1" lang="en-US" altLang="ja-JP" sz="2400" dirty="0" smtClean="0"/>
          </a:p>
          <a:p>
            <a:pPr marL="285750" indent="-285750">
              <a:lnSpc>
                <a:spcPct val="150000"/>
              </a:lnSpc>
              <a:buFont typeface="Arial" charset="0"/>
              <a:buChar char="•"/>
            </a:pPr>
            <a:r>
              <a:rPr lang="ja-JP" altLang="en-US" sz="2400" dirty="0" smtClean="0"/>
              <a:t>データを収集する方法</a:t>
            </a:r>
            <a:endParaRPr lang="en-US" altLang="ja-JP" sz="2400" dirty="0" smtClean="0"/>
          </a:p>
          <a:p>
            <a:pPr marL="285750" indent="-285750">
              <a:lnSpc>
                <a:spcPct val="150000"/>
              </a:lnSpc>
              <a:buFont typeface="Arial" charset="0"/>
              <a:buChar char="•"/>
            </a:pPr>
            <a:r>
              <a:rPr kumimoji="1" lang="ja-JP" altLang="en-US" sz="2400" dirty="0" smtClean="0"/>
              <a:t>データを分析する方法</a:t>
            </a:r>
            <a:endParaRPr kumimoji="1" lang="en-US" altLang="ja-JP" sz="2400" dirty="0" smtClean="0"/>
          </a:p>
          <a:p>
            <a:pPr marL="285750" indent="-285750">
              <a:lnSpc>
                <a:spcPct val="150000"/>
              </a:lnSpc>
              <a:buFont typeface="Arial" charset="0"/>
              <a:buChar char="•"/>
            </a:pPr>
            <a:r>
              <a:rPr lang="ja-JP" altLang="en-US" sz="2400" dirty="0" smtClean="0"/>
              <a:t>データを提供する方法</a:t>
            </a:r>
            <a:endParaRPr lang="en-US" altLang="ja-JP" sz="2400" dirty="0" smtClean="0"/>
          </a:p>
          <a:p>
            <a:pPr marL="285750" indent="-285750">
              <a:lnSpc>
                <a:spcPct val="150000"/>
              </a:lnSpc>
              <a:buFont typeface="Arial" charset="0"/>
              <a:buChar char="•"/>
            </a:pPr>
            <a:r>
              <a:rPr kumimoji="1" lang="ja-JP" altLang="en-US" sz="2400" dirty="0" smtClean="0"/>
              <a:t>データを可視化する方法</a:t>
            </a:r>
            <a:endParaRPr kumimoji="1" lang="en-US" altLang="ja-JP" sz="2400" dirty="0" smtClean="0"/>
          </a:p>
          <a:p>
            <a:pPr marL="285750" indent="-285750">
              <a:lnSpc>
                <a:spcPct val="150000"/>
              </a:lnSpc>
              <a:buFont typeface="Arial" charset="0"/>
              <a:buChar char="•"/>
            </a:pPr>
            <a:r>
              <a:rPr kumimoji="1" lang="ja-JP" altLang="en-US" sz="2400" dirty="0" smtClean="0"/>
              <a:t>これらを効率よく回す方法</a:t>
            </a:r>
            <a:endParaRPr kumimoji="1" lang="ja-JP" altLang="en-US" sz="2400" dirty="0"/>
          </a:p>
        </p:txBody>
      </p:sp>
    </p:spTree>
    <p:extLst>
      <p:ext uri="{BB962C8B-B14F-4D97-AF65-F5344CB8AC3E}">
        <p14:creationId xmlns:p14="http://schemas.microsoft.com/office/powerpoint/2010/main" val="738023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データを溜める方法</a:t>
            </a:r>
            <a:endParaRPr lang="en-US" altLang="ja-JP" dirty="0" smtClean="0"/>
          </a:p>
        </p:txBody>
      </p:sp>
      <p:sp>
        <p:nvSpPr>
          <p:cNvPr id="2" name="角丸四角形 1"/>
          <p:cNvSpPr/>
          <p:nvPr/>
        </p:nvSpPr>
        <p:spPr>
          <a:xfrm>
            <a:off x="2585545" y="4067503"/>
            <a:ext cx="3862552" cy="94593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pic>
        <p:nvPicPr>
          <p:cNvPr id="4"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568" y="413406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686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データを収集する方法</a:t>
            </a:r>
            <a:endParaRPr lang="en-US" altLang="ja-JP" dirty="0" smtClean="0"/>
          </a:p>
        </p:txBody>
      </p:sp>
      <p:sp>
        <p:nvSpPr>
          <p:cNvPr id="3" name="角丸四角形 2"/>
          <p:cNvSpPr/>
          <p:nvPr/>
        </p:nvSpPr>
        <p:spPr>
          <a:xfrm>
            <a:off x="2585545" y="4124554"/>
            <a:ext cx="3334808"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5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43" grpId="0"/>
      <p:bldP spid="49" grpId="0"/>
      <p:bldP spid="50" grpId="0" animBg="1"/>
      <p:bldP spid="5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データを分析する方法</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16"/>
          <a:stretch>
            <a:fillRect/>
          </a:stretch>
        </p:blipFill>
        <p:spPr>
          <a:xfrm>
            <a:off x="3659019" y="3563157"/>
            <a:ext cx="797261" cy="404536"/>
          </a:xfrm>
          <a:prstGeom prst="rect">
            <a:avLst/>
          </a:prstGeom>
        </p:spPr>
      </p:pic>
      <p:pic>
        <p:nvPicPr>
          <p:cNvPr id="10" name="図 9"/>
          <p:cNvPicPr>
            <a:picLocks noChangeAspect="1"/>
          </p:cNvPicPr>
          <p:nvPr/>
        </p:nvPicPr>
        <p:blipFill>
          <a:blip r:embed="rId17"/>
          <a:stretch>
            <a:fillRect/>
          </a:stretch>
        </p:blipFill>
        <p:spPr>
          <a:xfrm>
            <a:off x="4649491" y="3380988"/>
            <a:ext cx="665136" cy="665136"/>
          </a:xfrm>
          <a:prstGeom prst="rect">
            <a:avLst/>
          </a:prstGeom>
        </p:spPr>
      </p:pic>
      <p:pic>
        <p:nvPicPr>
          <p:cNvPr id="11" name="図 10"/>
          <p:cNvPicPr>
            <a:picLocks noChangeAspect="1"/>
          </p:cNvPicPr>
          <p:nvPr/>
        </p:nvPicPr>
        <p:blipFill>
          <a:blip r:embed="rId18"/>
          <a:stretch>
            <a:fillRect/>
          </a:stretch>
        </p:blipFill>
        <p:spPr>
          <a:xfrm>
            <a:off x="3607796" y="2422534"/>
            <a:ext cx="1195463" cy="684099"/>
          </a:xfrm>
          <a:prstGeom prst="rect">
            <a:avLst/>
          </a:prstGeom>
        </p:spPr>
      </p:pic>
      <p:pic>
        <p:nvPicPr>
          <p:cNvPr id="12" name="図 11"/>
          <p:cNvPicPr>
            <a:picLocks noChangeAspect="1"/>
          </p:cNvPicPr>
          <p:nvPr/>
        </p:nvPicPr>
        <p:blipFill>
          <a:blip r:embed="rId19"/>
          <a:stretch>
            <a:fillRect/>
          </a:stretch>
        </p:blipFill>
        <p:spPr>
          <a:xfrm>
            <a:off x="3773722" y="1353372"/>
            <a:ext cx="1029537" cy="375781"/>
          </a:xfrm>
          <a:prstGeom prst="rect">
            <a:avLst/>
          </a:prstGeom>
        </p:spPr>
      </p:pic>
      <p:sp>
        <p:nvSpPr>
          <p:cNvPr id="13" name="AutoShape 2" descr="data:image/jpeg;base64,/9j/4AAQSkZJRgABAQAAAQABAAD/2wCEAAkGBxITERUTEhIVFhUXGBsXGBcXFxcaHhsbFxoWFx0aHx4YICggGh0lHxcXITUiJSktLi4wFyAzODMsNygtLisBCgoKDg0OGxAQGy4lICYtLS0tLS0tLS0tLS0tLS0tLTY3LS0tLS0tLy0tLS0tLS0tLS0tLS0tLS0tLS0tLS0tLf/AABEIAHAAcAMBEQACEQEDEQH/xAAcAAACAgMBAQAAAAAAAAAAAAAFBgAEAQMHAgj/xAA9EAABAwIDBQYDBQYHAQAAAAABAgMRAAQFITEGEkFRYRMicYGhwTKR8DNSsdHhBxRCcoKSI1NiorLC8RX/xAAbAQACAwEBAQAAAAAAAAAAAAAABAIDBQYBB//EADARAAIBAwMEAAQFBAMAAAAAAAABAgMEERIhMQUTQVEiMmGhcYGRseEGFNHwFcHx/9oADAMBAAIRAxEAPwDuNAGKAJQBKAJQBRxDGrZj7Z9tB5KUJz6a17hnjaQDd/aJh4MdqpXVLayPQV7oZF1IryRn9oWHqMdqpPVTa0j5kV7oYKpF+Q5h+MW7/wBi+2s6wlQJ+WtRaaJJpl6vD0lAGaAJQBigDIoAlAEoAX9p9rWLMbqpcdI7rSdTOkn+EdfkDUoxbIymogBq0xS/7zzv7oydENyFEeOSvUeFT+GJX8cvoF8K2FsWBk0FnmvP00qLm2SVKKDzViykQlpA8Eio5ZLTH0JO0rINwuAIECI6Cr4cCtVfEK99hjSviQmdZAg+OVWxiVZwEsDxfEmt4sFd02jNSHJJA5Bes+M+FVzjDOC+nUmPGzO1lveCEEodHxNLyUOcfeHUelUSi0MRmpcB6okiUAYoAgoAzQAmbb7XKZItrUb1wrU8GgePVR4DhqeANkY53ZXUnpPOyWyKWP8AGuP8R9XeJVnBPEzqa9cs8EIw8yGV68AoUCbkiq7iiUiSa97bI9xFdvHt4whBVUdB73PQBxx7vqKhBOcVfCOwtUnuC7OwU93oPZzBIyKj91PueFK3vUIW60reX7FltbSrPPgdsPuUNpCEjswNBoP1rn6d5KUstmk6cYrCAW0+AN3K+1tz2dwgyHE5Sry49etdBbzk45kJVIrPw8l3YvapTyjbXI3LlHkHANSBwUOI8+YE5wxuj2E9Q3VWWGDQBBQAD2y2gFnbFwQXFd1tPNR4+A1PhUorLIylhCvsDgu4FXdwZWozvK1KjmT5fj4VZJ+CiCy9TGHEMZSNJPWpwps9nUSA5xLtQQnL61pxUtO4jKtnKQCurxTaihWao3ufE1YqSkthOpcuDWpnvB9pCHNxUAGIJ4E8POk6lLG49QuU1gL3DRuO+53WE5k8VkZQOSRzrGvepKknGlz79GnQsZVJLX+hrZxDeVlASMkpGgFcvObfL3Oj/tlThpR5xfGiEhtJ76vDujn48q1OkWLuJ6pfKvuYnUa6oLHlmjCXnW0whRA+Y9a62aXBkU5PwU9okuOqS8khD6M0rQIMiq8bE3J5yP8AsljovLZLsQsd1xPJYifIyD51RKOGNxlqQYNRJEFAHJdrLz97xPcGaLeUDlvSCr/cEj+iroLYWrSyxlYa7oTOggVLJ4lsCsdlCRxBnSnKEcidzPQsi9h9+tC5gFJykz9Cn9CxhmJKu1LKW4SxRYchwDdCRn1HH2qDxSjmTPMu4ksItbMbEds4H7ieyGaGzlv5yCrknpxrnri7dw8QeI+/L/D6fX9DqLSxVvHNTeXr1/P0PO3O0KSvsGiN1PxEaSOA6CuZuXGU9MeF93/B3PSrF6O7U5fAARiu6IGZ5VVb2c7iqoRJ9SrU7Og61TxwvbD+HYMclOqJWoSoRxOgHIaV3NClG3p9uC2R80qTnXq92o934C5QkZceVDi+S+M48FO5RVZYylsjefu2JbmiLkQf50yUn5lQ/qqM1sW0ZbnU6oGTRfXIaaccIkISpcc90Ex6V6ll4BnGdiElTi1LMqMKUTxJKiT5nOrxJ8jx2oTmdKlGDfBJySAePYiktlEKknKdPP503QjKEsmfd1IVIOJTtbVpSJCojUaz0icj4VZWu40k5SErewlWklAYMGwiCFv5x8DZ4cirmelcbf8AV/7h6V8v7nWWfTo2yzzL36/D/P6BTHrt8tFNumVqBBVIASPzNZ87qTjiPk1LSlRU9VV7Lx7EEbEXiszuAnmr9KpUnwoP7f5Oj/5i2j7/AELtnsg5bQXFsrUfhG+QTHASK3rW+oWUdUuX63f+o5LrXe6rU1QT0x4X++y7c7RJSlQKIWMlDeIUPHLKuntnRrQU4SyjiripWpycJQw/x/gEW+OSRGh+vo1OtvwFq9PLC7T28KSlFmtGaaF7alakFtxGS0EqSeRSUqB+YFQZOPJ2m1uA4hDifhWkKHgoSPxpdrA8B9uVkYdcka9mfWBUo8ojLhnM9hvtFfyH0I/OrkK+Rru3MqZpRKK0kD32CFQRwy1NORkmtjHuItPDBdpdditS+yQpU5SuN2Om6fnXDddr151e3LMV42zk73+nrG2lQ1QnmT+bbj6c/wDpbY2vlYQWjvE8Fz7VgOhKK1ZOhn0zEdWrb8P5GZm8yzy6VRGuZUqJ7u8TDaJOZPwjn+lXq4aRCnbOpLSvzYiYveKUorWZJ+oHIV7DM2dDbUYwjpjwU2rd50hbskAQkGJjxNdx0Lp8qK7j2z4OB/qrqdtVaoUIrbmXlv6fT9w6jB0NtBSgJGp4ST6xpW25ylLCOZjSjCClJmWFd7KI6ZVTUg1yOUKilwA9pXZVH3R6nX2pWQ7E6tsMsnD7Yn/LA+Uj2peXLHY8I97aMFdhcpGvZqP9ve9qI8hLhnKdin917xQfY0wlkU8jHd4o2gZqA8aap05vgqqzjHk3XeKNpADh3iRkmZPjMZVKnTm/lE7irTSxJZ+gMDaHAoLJy9KjdW8KscVFkhY3dW3nqpPDPOEYI2g9skHP4Z5c/Ovm/WK0I1OzT4XJ9Kt764r0V3mHWUbo3leQ59T0rFTRCctT0x/NgzEniSVKMmmKeZMbowSWFwV7LCpUFu5cUpIrtekdKxipU/JHPdb61iLoUHt5fs24hckExu5D6412NPZJI+eV8NtsBtXR0iJq+dT2hajSzLZhM3W6NDMZSaz6s8m5bw0xFzEVa0nJmjBHZ9i2SiwtknXswf7u970tLljseEFn2UrQpChKVApI6EQfxrzOCRwLCd5i43FnvIWW1EcwSgkdONNxYlJF/G2SokDj4fUVoUJ4EbmOVkHYaytawCrvT8SiT5ZUzL5TLnD48Z5HC1wiVJTvz9+BAjlrXMdc6n2KeiPzM3+j9N1S7s3lL7jGWk8NBXzG4qpvC/U6xSZUvlgAkmoUk5PCLqeChaW8w8sSmch7mu+6P0XtpVK3Pr0Y3U+sfD26PHll+4u0TuuZpPLh+ldZGDxsclOqtXxC5fNhlxOi21HxEHjyMZVeoSlHMRR1IQqYnwErhaACEpCctQB7fjSet+TU7UcYWwAuBE6V5OWScIYBC7dTziGUfE4oIBiY3jE+A18qXbG4rJ9ANthICUiABAHIAQBS46ehXgHJ/wBpWCFu8S+kdx8ZnktA90wR/KeVX0mL1ljc1ttB1sL46K8RrTdOeGKyWUXLCySDvJErOW7p/wC1bWuVCDb4F6dqpzSQescOKRn4k8zx8q+aX8ql1Vc3x/16OupaKFNU4my6WEAkkADUnhWLUouU1CCy/RNSSWWLlxc9qoKPdbkQDx/1H8q+gdE/p9Wse7W3n69HN33WHVfapbR9+w+4pJZKZATGR5da3o/MJzw4Y8CSu8iUTJHH64VoU9+TGrZW6KSr1QlJ70nT8vnV6aixRxdRYNoeJgpUdIyPDkRxpevGD3RpWkqkdpFe5eyrNmbMBh/ZdhXa3KrlQ7jPdT1cUPZP/MUvN7DdKPk6uaqLyCgCljOGpuGVNKykZGJ3VDQ+VSjLDyRlHUsHLLfftXlNOiM4UPwUOY9qZz6EmtLwww20ArenwIpe4zUWl8FlP4XlBP8A+3uJJcjdAzOkfnWHcW+fhgtx2FbG8hUvsaTdLEkpbBlKCNY/iPsK2uj9Ghavuz3m/t+BjdTvZ1lohsv3NbrkwJit6rIyKFKW4ZS8Ozgq/hHGkFLEsmrKGYYF+9bSDIq3uMXdumsMHOnkKt72xCNqRo7oPWl51RyFJI8Wtq5cvJZaErWY6AcVHoKXkxuEfB3HAsKRasIZb0SMz94nMq8zJpZvLHEsLBerw9IKAM0ABdpdn0XSPuuJ+Bf/AFPNP4VOM8EJwUkIZDtursnUkEcDy5g8RVrSksoUeYPDBWLqU7lMJGg9zUqNKMXnyQqSbWDXbWu710zp9TwJukmXEsdKpqVMlsKWC1GVUZLsFS4TRk8wDVpzoySwabezeuHuxYQVr48kjmo8BUJMshDJ1zZDZduyby77qvtHI1/0jkkeupqiUsjcY6RgqJIwaAIKAM0ASgCriGHNPJ3XUBQ4cx4HUV6pNcHkoqSwxOxLYxxJJZUFp5HJQ9lenhV8aq8i0qD8AG4tVNfaIUj+YQJ6E5HyNXKWeChwa5RAag2B5ccig8yaWbZ177FtTnVIkf3aDzND25JRi3wg7hWwbqiFXCwhP3U5qPnon18qqdReC+NB+R4wvC2bdG4ygJGpjUnmTqT41U23yMJJcFyvD0lAGDQBmgCUASgCUAYoAk9KAKq8NYJkstk8yhJ9qlqfs8wiN4awkyllsHmEJB9BXmp+wwi1Xh6SgDNAGKAJQBKAP//Z">
            <a:hlinkClick r:id="rId20"/>
          </p:cNvPr>
          <p:cNvSpPr>
            <a:spLocks noChangeAspect="1" noChangeArrowheads="1"/>
          </p:cNvSpPr>
          <p:nvPr/>
        </p:nvSpPr>
        <p:spPr bwMode="auto">
          <a:xfrm>
            <a:off x="0" y="0"/>
            <a:ext cx="1333500"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図 13"/>
          <p:cNvPicPr>
            <a:picLocks noChangeAspect="1"/>
          </p:cNvPicPr>
          <p:nvPr/>
        </p:nvPicPr>
        <p:blipFill>
          <a:blip r:embed="rId21"/>
          <a:stretch>
            <a:fillRect/>
          </a:stretch>
        </p:blipFill>
        <p:spPr>
          <a:xfrm>
            <a:off x="3607796" y="1797352"/>
            <a:ext cx="518602" cy="518602"/>
          </a:xfrm>
          <a:prstGeom prst="rect">
            <a:avLst/>
          </a:prstGeom>
        </p:spPr>
      </p:pic>
      <p:pic>
        <p:nvPicPr>
          <p:cNvPr id="15" name="図 14"/>
          <p:cNvPicPr>
            <a:picLocks noChangeAspect="1"/>
          </p:cNvPicPr>
          <p:nvPr/>
        </p:nvPicPr>
        <p:blipFill>
          <a:blip r:embed="rId22"/>
          <a:stretch>
            <a:fillRect/>
          </a:stretch>
        </p:blipFill>
        <p:spPr>
          <a:xfrm>
            <a:off x="4368833" y="1872975"/>
            <a:ext cx="650068" cy="334785"/>
          </a:xfrm>
          <a:prstGeom prst="rect">
            <a:avLst/>
          </a:prstGeom>
        </p:spPr>
      </p:pic>
      <p:sp>
        <p:nvSpPr>
          <p:cNvPr id="17" name="角丸四角形 16"/>
          <p:cNvSpPr/>
          <p:nvPr/>
        </p:nvSpPr>
        <p:spPr>
          <a:xfrm>
            <a:off x="3330477" y="319602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33697" y="337358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3345974" y="243001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5333642" y="257943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3365361" y="125056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514681" y="133350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pic>
        <p:nvPicPr>
          <p:cNvPr id="79" name="図 78"/>
          <p:cNvPicPr>
            <a:picLocks noChangeAspect="1"/>
          </p:cNvPicPr>
          <p:nvPr/>
        </p:nvPicPr>
        <p:blipFill>
          <a:blip r:embed="rId23"/>
          <a:stretch>
            <a:fillRect/>
          </a:stretch>
        </p:blipFill>
        <p:spPr>
          <a:xfrm>
            <a:off x="3345974" y="610052"/>
            <a:ext cx="803082" cy="485412"/>
          </a:xfrm>
          <a:prstGeom prst="rect">
            <a:avLst/>
          </a:prstGeom>
        </p:spPr>
      </p:pic>
      <p:sp>
        <p:nvSpPr>
          <p:cNvPr id="80" name="角丸四角形 79"/>
          <p:cNvSpPr/>
          <p:nvPr/>
        </p:nvSpPr>
        <p:spPr>
          <a:xfrm>
            <a:off x="5119472" y="572068"/>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81" name="図 80"/>
          <p:cNvPicPr>
            <a:picLocks noChangeAspect="1"/>
          </p:cNvPicPr>
          <p:nvPr/>
        </p:nvPicPr>
        <p:blipFill>
          <a:blip r:embed="rId24"/>
          <a:stretch>
            <a:fillRect/>
          </a:stretch>
        </p:blipFill>
        <p:spPr>
          <a:xfrm>
            <a:off x="4205527" y="399148"/>
            <a:ext cx="885664" cy="885664"/>
          </a:xfrm>
          <a:prstGeom prst="rect">
            <a:avLst/>
          </a:prstGeom>
        </p:spPr>
      </p:pic>
    </p:spTree>
    <p:extLst>
      <p:ext uri="{BB962C8B-B14F-4D97-AF65-F5344CB8AC3E}">
        <p14:creationId xmlns:p14="http://schemas.microsoft.com/office/powerpoint/2010/main" val="10750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par>
                                <p:cTn id="53" presetID="10" presetClass="entr" presetSubtype="0" fill="hold"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75" grpId="0" animBg="1"/>
      <p:bldP spid="76" grpId="0"/>
      <p:bldP spid="77" grpId="0" animBg="1"/>
      <p:bldP spid="78" grpId="0"/>
      <p:bldP spid="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データを可視化する方法</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16"/>
          <a:stretch>
            <a:fillRect/>
          </a:stretch>
        </p:blipFill>
        <p:spPr>
          <a:xfrm>
            <a:off x="3659019" y="3563157"/>
            <a:ext cx="797261" cy="404536"/>
          </a:xfrm>
          <a:prstGeom prst="rect">
            <a:avLst/>
          </a:prstGeom>
        </p:spPr>
      </p:pic>
      <p:pic>
        <p:nvPicPr>
          <p:cNvPr id="10" name="図 9"/>
          <p:cNvPicPr>
            <a:picLocks noChangeAspect="1"/>
          </p:cNvPicPr>
          <p:nvPr/>
        </p:nvPicPr>
        <p:blipFill>
          <a:blip r:embed="rId17"/>
          <a:stretch>
            <a:fillRect/>
          </a:stretch>
        </p:blipFill>
        <p:spPr>
          <a:xfrm>
            <a:off x="4649491" y="3380988"/>
            <a:ext cx="665136" cy="665136"/>
          </a:xfrm>
          <a:prstGeom prst="rect">
            <a:avLst/>
          </a:prstGeom>
        </p:spPr>
      </p:pic>
      <p:pic>
        <p:nvPicPr>
          <p:cNvPr id="11" name="図 10"/>
          <p:cNvPicPr>
            <a:picLocks noChangeAspect="1"/>
          </p:cNvPicPr>
          <p:nvPr/>
        </p:nvPicPr>
        <p:blipFill>
          <a:blip r:embed="rId18"/>
          <a:stretch>
            <a:fillRect/>
          </a:stretch>
        </p:blipFill>
        <p:spPr>
          <a:xfrm>
            <a:off x="3607796" y="2422534"/>
            <a:ext cx="1195463" cy="684099"/>
          </a:xfrm>
          <a:prstGeom prst="rect">
            <a:avLst/>
          </a:prstGeom>
        </p:spPr>
      </p:pic>
      <p:pic>
        <p:nvPicPr>
          <p:cNvPr id="12" name="図 11"/>
          <p:cNvPicPr>
            <a:picLocks noChangeAspect="1"/>
          </p:cNvPicPr>
          <p:nvPr/>
        </p:nvPicPr>
        <p:blipFill>
          <a:blip r:embed="rId19"/>
          <a:stretch>
            <a:fillRect/>
          </a:stretch>
        </p:blipFill>
        <p:spPr>
          <a:xfrm>
            <a:off x="3773722" y="1353372"/>
            <a:ext cx="1029537" cy="375781"/>
          </a:xfrm>
          <a:prstGeom prst="rect">
            <a:avLst/>
          </a:prstGeom>
        </p:spPr>
      </p:pic>
      <p:sp>
        <p:nvSpPr>
          <p:cNvPr id="13" name="AutoShape 2" descr="data:image/jpeg;base64,/9j/4AAQSkZJRgABAQAAAQABAAD/2wCEAAkGBxITERUTEhIVFhUXGBsXGBcXFxcaHhsbFxoWFx0aHx4YICggGh0lHxcXITUiJSktLi4wFyAzODMsNygtLisBCgoKDg0OGxAQGy4lICYtLS0tLS0tLS0tLS0tLS0tLTY3LS0tLS0tLy0tLS0tLS0tLS0tLS0tLS0tLS0tLS0tLf/AABEIAHAAcAMBEQACEQEDEQH/xAAcAAACAgMBAQAAAAAAAAAAAAAFBgAEAQMHAgj/xAA9EAABAwIDBQYDBQYHAQAAAAABAgMRAAQFITEGEkFRYRMicYGhwTKR8DNSsdHhBxRCcoKSI1NiorLC8RX/xAAbAQACAwEBAQAAAAAAAAAAAAAABAIDBQYBB//EADARAAIBAwMEAAQFBAMAAAAAAAABAgMEERIhMQUTQVEiMmGhcYGRseEGFNHwFcHx/9oADAMBAAIRAxEAPwDuNAGKAJQBKAJQBRxDGrZj7Z9tB5KUJz6a17hnjaQDd/aJh4MdqpXVLayPQV7oZF1IryRn9oWHqMdqpPVTa0j5kV7oYKpF+Q5h+MW7/wBi+2s6wlQJ+WtRaaJJpl6vD0lAGaAJQBigDIoAlAEoAX9p9rWLMbqpcdI7rSdTOkn+EdfkDUoxbIymogBq0xS/7zzv7oydENyFEeOSvUeFT+GJX8cvoF8K2FsWBk0FnmvP00qLm2SVKKDzViykQlpA8Eio5ZLTH0JO0rINwuAIECI6Cr4cCtVfEK99hjSviQmdZAg+OVWxiVZwEsDxfEmt4sFd02jNSHJJA5Bes+M+FVzjDOC+nUmPGzO1lveCEEodHxNLyUOcfeHUelUSi0MRmpcB6okiUAYoAgoAzQAmbb7XKZItrUb1wrU8GgePVR4DhqeANkY53ZXUnpPOyWyKWP8AGuP8R9XeJVnBPEzqa9cs8EIw8yGV68AoUCbkiq7iiUiSa97bI9xFdvHt4whBVUdB73PQBxx7vqKhBOcVfCOwtUnuC7OwU93oPZzBIyKj91PueFK3vUIW60reX7FltbSrPPgdsPuUNpCEjswNBoP1rn6d5KUstmk6cYrCAW0+AN3K+1tz2dwgyHE5Sry49etdBbzk45kJVIrPw8l3YvapTyjbXI3LlHkHANSBwUOI8+YE5wxuj2E9Q3VWWGDQBBQAD2y2gFnbFwQXFd1tPNR4+A1PhUorLIylhCvsDgu4FXdwZWozvK1KjmT5fj4VZJ+CiCy9TGHEMZSNJPWpwps9nUSA5xLtQQnL61pxUtO4jKtnKQCurxTaihWao3ufE1YqSkthOpcuDWpnvB9pCHNxUAGIJ4E8POk6lLG49QuU1gL3DRuO+53WE5k8VkZQOSRzrGvepKknGlz79GnQsZVJLX+hrZxDeVlASMkpGgFcvObfL3Oj/tlThpR5xfGiEhtJ76vDujn48q1OkWLuJ6pfKvuYnUa6oLHlmjCXnW0whRA+Y9a62aXBkU5PwU9okuOqS8khD6M0rQIMiq8bE3J5yP8AsljovLZLsQsd1xPJYifIyD51RKOGNxlqQYNRJEFAHJdrLz97xPcGaLeUDlvSCr/cEj+iroLYWrSyxlYa7oTOggVLJ4lsCsdlCRxBnSnKEcidzPQsi9h9+tC5gFJykz9Cn9CxhmJKu1LKW4SxRYchwDdCRn1HH2qDxSjmTPMu4ksItbMbEds4H7ieyGaGzlv5yCrknpxrnri7dw8QeI+/L/D6fX9DqLSxVvHNTeXr1/P0PO3O0KSvsGiN1PxEaSOA6CuZuXGU9MeF93/B3PSrF6O7U5fAARiu6IGZ5VVb2c7iqoRJ9SrU7Og61TxwvbD+HYMclOqJWoSoRxOgHIaV3NClG3p9uC2R80qTnXq92o934C5QkZceVDi+S+M48FO5RVZYylsjefu2JbmiLkQf50yUn5lQ/qqM1sW0ZbnU6oGTRfXIaaccIkISpcc90Ex6V6ll4BnGdiElTi1LMqMKUTxJKiT5nOrxJ8jx2oTmdKlGDfBJySAePYiktlEKknKdPP503QjKEsmfd1IVIOJTtbVpSJCojUaz0icj4VZWu40k5SErewlWklAYMGwiCFv5x8DZ4cirmelcbf8AV/7h6V8v7nWWfTo2yzzL36/D/P6BTHrt8tFNumVqBBVIASPzNZ87qTjiPk1LSlRU9VV7Lx7EEbEXiszuAnmr9KpUnwoP7f5Oj/5i2j7/AELtnsg5bQXFsrUfhG+QTHASK3rW+oWUdUuX63f+o5LrXe6rU1QT0x4X++y7c7RJSlQKIWMlDeIUPHLKuntnRrQU4SyjiripWpycJQw/x/gEW+OSRGh+vo1OtvwFq9PLC7T28KSlFmtGaaF7alakFtxGS0EqSeRSUqB+YFQZOPJ2m1uA4hDifhWkKHgoSPxpdrA8B9uVkYdcka9mfWBUo8ojLhnM9hvtFfyH0I/OrkK+Rru3MqZpRKK0kD32CFQRwy1NORkmtjHuItPDBdpdditS+yQpU5SuN2Om6fnXDddr151e3LMV42zk73+nrG2lQ1QnmT+bbj6c/wDpbY2vlYQWjvE8Fz7VgOhKK1ZOhn0zEdWrb8P5GZm8yzy6VRGuZUqJ7u8TDaJOZPwjn+lXq4aRCnbOpLSvzYiYveKUorWZJ+oHIV7DM2dDbUYwjpjwU2rd50hbskAQkGJjxNdx0Lp8qK7j2z4OB/qrqdtVaoUIrbmXlv6fT9w6jB0NtBSgJGp4ST6xpW25ylLCOZjSjCClJmWFd7KI6ZVTUg1yOUKilwA9pXZVH3R6nX2pWQ7E6tsMsnD7Yn/LA+Uj2peXLHY8I97aMFdhcpGvZqP9ve9qI8hLhnKdin917xQfY0wlkU8jHd4o2gZqA8aap05vgqqzjHk3XeKNpADh3iRkmZPjMZVKnTm/lE7irTSxJZ+gMDaHAoLJy9KjdW8KscVFkhY3dW3nqpPDPOEYI2g9skHP4Z5c/Ovm/WK0I1OzT4XJ9Kt764r0V3mHWUbo3leQ59T0rFTRCctT0x/NgzEniSVKMmmKeZMbowSWFwV7LCpUFu5cUpIrtekdKxipU/JHPdb61iLoUHt5fs24hckExu5D6412NPZJI+eV8NtsBtXR0iJq+dT2hajSzLZhM3W6NDMZSaz6s8m5bw0xFzEVa0nJmjBHZ9i2SiwtknXswf7u970tLljseEFn2UrQpChKVApI6EQfxrzOCRwLCd5i43FnvIWW1EcwSgkdONNxYlJF/G2SokDj4fUVoUJ4EbmOVkHYaytawCrvT8SiT5ZUzL5TLnD48Z5HC1wiVJTvz9+BAjlrXMdc6n2KeiPzM3+j9N1S7s3lL7jGWk8NBXzG4qpvC/U6xSZUvlgAkmoUk5PCLqeChaW8w8sSmch7mu+6P0XtpVK3Pr0Y3U+sfD26PHll+4u0TuuZpPLh+ldZGDxsclOqtXxC5fNhlxOi21HxEHjyMZVeoSlHMRR1IQqYnwErhaACEpCctQB7fjSet+TU7UcYWwAuBE6V5OWScIYBC7dTziGUfE4oIBiY3jE+A18qXbG4rJ9ANthICUiABAHIAQBS46ehXgHJ/wBpWCFu8S+kdx8ZnktA90wR/KeVX0mL1ljc1ttB1sL46K8RrTdOeGKyWUXLCySDvJErOW7p/wC1bWuVCDb4F6dqpzSQescOKRn4k8zx8q+aX8ql1Vc3x/16OupaKFNU4my6WEAkkADUnhWLUouU1CCy/RNSSWWLlxc9qoKPdbkQDx/1H8q+gdE/p9Wse7W3n69HN33WHVfapbR9+w+4pJZKZATGR5da3o/MJzw4Y8CSu8iUTJHH64VoU9+TGrZW6KSr1QlJ70nT8vnV6aixRxdRYNoeJgpUdIyPDkRxpevGD3RpWkqkdpFe5eyrNmbMBh/ZdhXa3KrlQ7jPdT1cUPZP/MUvN7DdKPk6uaqLyCgCljOGpuGVNKykZGJ3VDQ+VSjLDyRlHUsHLLfftXlNOiM4UPwUOY9qZz6EmtLwww20ArenwIpe4zUWl8FlP4XlBP8A+3uJJcjdAzOkfnWHcW+fhgtx2FbG8hUvsaTdLEkpbBlKCNY/iPsK2uj9Ghavuz3m/t+BjdTvZ1lohsv3NbrkwJit6rIyKFKW4ZS8Ozgq/hHGkFLEsmrKGYYF+9bSDIq3uMXdumsMHOnkKt72xCNqRo7oPWl51RyFJI8Wtq5cvJZaErWY6AcVHoKXkxuEfB3HAsKRasIZb0SMz94nMq8zJpZvLHEsLBerw9IKAM0ABdpdn0XSPuuJ+Bf/AFPNP4VOM8EJwUkIZDtursnUkEcDy5g8RVrSksoUeYPDBWLqU7lMJGg9zUqNKMXnyQqSbWDXbWu710zp9TwJukmXEsdKpqVMlsKWC1GVUZLsFS4TRk8wDVpzoySwabezeuHuxYQVr48kjmo8BUJMshDJ1zZDZduyby77qvtHI1/0jkkeupqiUsjcY6RgqJIwaAIKAM0ASgCriGHNPJ3XUBQ4cx4HUV6pNcHkoqSwxOxLYxxJJZUFp5HJQ9lenhV8aq8i0qD8AG4tVNfaIUj+YQJ6E5HyNXKWeChwa5RAag2B5ccig8yaWbZ177FtTnVIkf3aDzND25JRi3wg7hWwbqiFXCwhP3U5qPnon18qqdReC+NB+R4wvC2bdG4ygJGpjUnmTqT41U23yMJJcFyvD0lAGDQBmgCUASgCUAYoAk9KAKq8NYJkstk8yhJ9qlqfs8wiN4awkyllsHmEJB9BXmp+wwi1Xh6SgDNAGKAJQBKAP//Z">
            <a:hlinkClick r:id="rId20"/>
          </p:cNvPr>
          <p:cNvSpPr>
            <a:spLocks noChangeAspect="1" noChangeArrowheads="1"/>
          </p:cNvSpPr>
          <p:nvPr/>
        </p:nvSpPr>
        <p:spPr bwMode="auto">
          <a:xfrm>
            <a:off x="0" y="0"/>
            <a:ext cx="1333500"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図 13"/>
          <p:cNvPicPr>
            <a:picLocks noChangeAspect="1"/>
          </p:cNvPicPr>
          <p:nvPr/>
        </p:nvPicPr>
        <p:blipFill>
          <a:blip r:embed="rId21"/>
          <a:stretch>
            <a:fillRect/>
          </a:stretch>
        </p:blipFill>
        <p:spPr>
          <a:xfrm>
            <a:off x="3607796" y="1797352"/>
            <a:ext cx="518602" cy="518602"/>
          </a:xfrm>
          <a:prstGeom prst="rect">
            <a:avLst/>
          </a:prstGeom>
        </p:spPr>
      </p:pic>
      <p:pic>
        <p:nvPicPr>
          <p:cNvPr id="15" name="図 14"/>
          <p:cNvPicPr>
            <a:picLocks noChangeAspect="1"/>
          </p:cNvPicPr>
          <p:nvPr/>
        </p:nvPicPr>
        <p:blipFill>
          <a:blip r:embed="rId22"/>
          <a:stretch>
            <a:fillRect/>
          </a:stretch>
        </p:blipFill>
        <p:spPr>
          <a:xfrm>
            <a:off x="4368833" y="1872975"/>
            <a:ext cx="650068" cy="334785"/>
          </a:xfrm>
          <a:prstGeom prst="rect">
            <a:avLst/>
          </a:prstGeom>
        </p:spPr>
      </p:pic>
      <p:sp>
        <p:nvSpPr>
          <p:cNvPr id="17" name="角丸四角形 16"/>
          <p:cNvSpPr/>
          <p:nvPr/>
        </p:nvSpPr>
        <p:spPr>
          <a:xfrm>
            <a:off x="3330477" y="319602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33697" y="337358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3345974" y="243001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5333642" y="257943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3365361" y="125056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514681" y="133350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pic>
        <p:nvPicPr>
          <p:cNvPr id="20" name="図 19"/>
          <p:cNvPicPr>
            <a:picLocks noChangeAspect="1"/>
          </p:cNvPicPr>
          <p:nvPr/>
        </p:nvPicPr>
        <p:blipFill>
          <a:blip r:embed="rId23"/>
          <a:stretch>
            <a:fillRect/>
          </a:stretch>
        </p:blipFill>
        <p:spPr>
          <a:xfrm>
            <a:off x="6374775" y="1179301"/>
            <a:ext cx="1030738" cy="257685"/>
          </a:xfrm>
          <a:prstGeom prst="rect">
            <a:avLst/>
          </a:prstGeom>
        </p:spPr>
      </p:pic>
      <p:sp>
        <p:nvSpPr>
          <p:cNvPr id="79" name="角丸四角形 78"/>
          <p:cNvSpPr/>
          <p:nvPr/>
        </p:nvSpPr>
        <p:spPr>
          <a:xfrm>
            <a:off x="6285764" y="1621693"/>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80" name="図 79"/>
          <p:cNvPicPr>
            <a:picLocks noChangeAspect="1"/>
          </p:cNvPicPr>
          <p:nvPr/>
        </p:nvPicPr>
        <p:blipFill>
          <a:blip r:embed="rId24"/>
          <a:stretch>
            <a:fillRect/>
          </a:stretch>
        </p:blipFill>
        <p:spPr>
          <a:xfrm>
            <a:off x="3345974" y="610052"/>
            <a:ext cx="803082" cy="485412"/>
          </a:xfrm>
          <a:prstGeom prst="rect">
            <a:avLst/>
          </a:prstGeom>
        </p:spPr>
      </p:pic>
      <p:sp>
        <p:nvSpPr>
          <p:cNvPr id="81" name="角丸四角形 80"/>
          <p:cNvSpPr/>
          <p:nvPr/>
        </p:nvSpPr>
        <p:spPr>
          <a:xfrm>
            <a:off x="5119472" y="572068"/>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82" name="図 81"/>
          <p:cNvPicPr>
            <a:picLocks noChangeAspect="1"/>
          </p:cNvPicPr>
          <p:nvPr/>
        </p:nvPicPr>
        <p:blipFill>
          <a:blip r:embed="rId25"/>
          <a:stretch>
            <a:fillRect/>
          </a:stretch>
        </p:blipFill>
        <p:spPr>
          <a:xfrm>
            <a:off x="4205527" y="399148"/>
            <a:ext cx="885664" cy="885664"/>
          </a:xfrm>
          <a:prstGeom prst="rect">
            <a:avLst/>
          </a:prstGeom>
        </p:spPr>
      </p:pic>
    </p:spTree>
    <p:extLst>
      <p:ext uri="{BB962C8B-B14F-4D97-AF65-F5344CB8AC3E}">
        <p14:creationId xmlns:p14="http://schemas.microsoft.com/office/powerpoint/2010/main" val="7450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データを可視化する方法</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16"/>
          <a:stretch>
            <a:fillRect/>
          </a:stretch>
        </p:blipFill>
        <p:spPr>
          <a:xfrm>
            <a:off x="3659019" y="3563157"/>
            <a:ext cx="797261" cy="404536"/>
          </a:xfrm>
          <a:prstGeom prst="rect">
            <a:avLst/>
          </a:prstGeom>
        </p:spPr>
      </p:pic>
      <p:pic>
        <p:nvPicPr>
          <p:cNvPr id="10" name="図 9"/>
          <p:cNvPicPr>
            <a:picLocks noChangeAspect="1"/>
          </p:cNvPicPr>
          <p:nvPr/>
        </p:nvPicPr>
        <p:blipFill>
          <a:blip r:embed="rId17"/>
          <a:stretch>
            <a:fillRect/>
          </a:stretch>
        </p:blipFill>
        <p:spPr>
          <a:xfrm>
            <a:off x="4649491" y="3380988"/>
            <a:ext cx="665136" cy="665136"/>
          </a:xfrm>
          <a:prstGeom prst="rect">
            <a:avLst/>
          </a:prstGeom>
        </p:spPr>
      </p:pic>
      <p:pic>
        <p:nvPicPr>
          <p:cNvPr id="11" name="図 10"/>
          <p:cNvPicPr>
            <a:picLocks noChangeAspect="1"/>
          </p:cNvPicPr>
          <p:nvPr/>
        </p:nvPicPr>
        <p:blipFill>
          <a:blip r:embed="rId18"/>
          <a:stretch>
            <a:fillRect/>
          </a:stretch>
        </p:blipFill>
        <p:spPr>
          <a:xfrm>
            <a:off x="3607796" y="2422534"/>
            <a:ext cx="1195463" cy="684099"/>
          </a:xfrm>
          <a:prstGeom prst="rect">
            <a:avLst/>
          </a:prstGeom>
        </p:spPr>
      </p:pic>
      <p:pic>
        <p:nvPicPr>
          <p:cNvPr id="12" name="図 11"/>
          <p:cNvPicPr>
            <a:picLocks noChangeAspect="1"/>
          </p:cNvPicPr>
          <p:nvPr/>
        </p:nvPicPr>
        <p:blipFill>
          <a:blip r:embed="rId19"/>
          <a:stretch>
            <a:fillRect/>
          </a:stretch>
        </p:blipFill>
        <p:spPr>
          <a:xfrm>
            <a:off x="3773722" y="1353372"/>
            <a:ext cx="1029537" cy="375781"/>
          </a:xfrm>
          <a:prstGeom prst="rect">
            <a:avLst/>
          </a:prstGeom>
        </p:spPr>
      </p:pic>
      <p:sp>
        <p:nvSpPr>
          <p:cNvPr id="13" name="AutoShape 2" descr="data:image/jpeg;base64,/9j/4AAQSkZJRgABAQAAAQABAAD/2wCEAAkGBxITERUTEhIVFhUXGBsXGBcXFxcaHhsbFxoWFx0aHx4YICggGh0lHxcXITUiJSktLi4wFyAzODMsNygtLisBCgoKDg0OGxAQGy4lICYtLS0tLS0tLS0tLS0tLS0tLTY3LS0tLS0tLy0tLS0tLS0tLS0tLS0tLS0tLS0tLS0tLf/AABEIAHAAcAMBEQACEQEDEQH/xAAcAAACAgMBAQAAAAAAAAAAAAAFBgAEAQMHAgj/xAA9EAABAwIDBQYDBQYHAQAAAAABAgMRAAQFITEGEkFRYRMicYGhwTKR8DNSsdHhBxRCcoKSI1NiorLC8RX/xAAbAQACAwEBAQAAAAAAAAAAAAAABAIDBQYBB//EADARAAIBAwMEAAQFBAMAAAAAAAABAgMEERIhMQUTQVEiMmGhcYGRseEGFNHwFcHx/9oADAMBAAIRAxEAPwDuNAGKAJQBKAJQBRxDGrZj7Z9tB5KUJz6a17hnjaQDd/aJh4MdqpXVLayPQV7oZF1IryRn9oWHqMdqpPVTa0j5kV7oYKpF+Q5h+MW7/wBi+2s6wlQJ+WtRaaJJpl6vD0lAGaAJQBigDIoAlAEoAX9p9rWLMbqpcdI7rSdTOkn+EdfkDUoxbIymogBq0xS/7zzv7oydENyFEeOSvUeFT+GJX8cvoF8K2FsWBk0FnmvP00qLm2SVKKDzViykQlpA8Eio5ZLTH0JO0rINwuAIECI6Cr4cCtVfEK99hjSviQmdZAg+OVWxiVZwEsDxfEmt4sFd02jNSHJJA5Bes+M+FVzjDOC+nUmPGzO1lveCEEodHxNLyUOcfeHUelUSi0MRmpcB6okiUAYoAgoAzQAmbb7XKZItrUb1wrU8GgePVR4DhqeANkY53ZXUnpPOyWyKWP8AGuP8R9XeJVnBPEzqa9cs8EIw8yGV68AoUCbkiq7iiUiSa97bI9xFdvHt4whBVUdB73PQBxx7vqKhBOcVfCOwtUnuC7OwU93oPZzBIyKj91PueFK3vUIW60reX7FltbSrPPgdsPuUNpCEjswNBoP1rn6d5KUstmk6cYrCAW0+AN3K+1tz2dwgyHE5Sry49etdBbzk45kJVIrPw8l3YvapTyjbXI3LlHkHANSBwUOI8+YE5wxuj2E9Q3VWWGDQBBQAD2y2gFnbFwQXFd1tPNR4+A1PhUorLIylhCvsDgu4FXdwZWozvK1KjmT5fj4VZJ+CiCy9TGHEMZSNJPWpwps9nUSA5xLtQQnL61pxUtO4jKtnKQCurxTaihWao3ufE1YqSkthOpcuDWpnvB9pCHNxUAGIJ4E8POk6lLG49QuU1gL3DRuO+53WE5k8VkZQOSRzrGvepKknGlz79GnQsZVJLX+hrZxDeVlASMkpGgFcvObfL3Oj/tlThpR5xfGiEhtJ76vDujn48q1OkWLuJ6pfKvuYnUa6oLHlmjCXnW0whRA+Y9a62aXBkU5PwU9okuOqS8khD6M0rQIMiq8bE3J5yP8AsljovLZLsQsd1xPJYifIyD51RKOGNxlqQYNRJEFAHJdrLz97xPcGaLeUDlvSCr/cEj+iroLYWrSyxlYa7oTOggVLJ4lsCsdlCRxBnSnKEcidzPQsi9h9+tC5gFJykz9Cn9CxhmJKu1LKW4SxRYchwDdCRn1HH2qDxSjmTPMu4ksItbMbEds4H7ieyGaGzlv5yCrknpxrnri7dw8QeI+/L/D6fX9DqLSxVvHNTeXr1/P0PO3O0KSvsGiN1PxEaSOA6CuZuXGU9MeF93/B3PSrF6O7U5fAARiu6IGZ5VVb2c7iqoRJ9SrU7Og61TxwvbD+HYMclOqJWoSoRxOgHIaV3NClG3p9uC2R80qTnXq92o934C5QkZceVDi+S+M48FO5RVZYylsjefu2JbmiLkQf50yUn5lQ/qqM1sW0ZbnU6oGTRfXIaaccIkISpcc90Ex6V6ll4BnGdiElTi1LMqMKUTxJKiT5nOrxJ8jx2oTmdKlGDfBJySAePYiktlEKknKdPP503QjKEsmfd1IVIOJTtbVpSJCojUaz0icj4VZWu40k5SErewlWklAYMGwiCFv5x8DZ4cirmelcbf8AV/7h6V8v7nWWfTo2yzzL36/D/P6BTHrt8tFNumVqBBVIASPzNZ87qTjiPk1LSlRU9VV7Lx7EEbEXiszuAnmr9KpUnwoP7f5Oj/5i2j7/AELtnsg5bQXFsrUfhG+QTHASK3rW+oWUdUuX63f+o5LrXe6rU1QT0x4X++y7c7RJSlQKIWMlDeIUPHLKuntnRrQU4SyjiripWpycJQw/x/gEW+OSRGh+vo1OtvwFq9PLC7T28KSlFmtGaaF7alakFtxGS0EqSeRSUqB+YFQZOPJ2m1uA4hDifhWkKHgoSPxpdrA8B9uVkYdcka9mfWBUo8ojLhnM9hvtFfyH0I/OrkK+Rru3MqZpRKK0kD32CFQRwy1NORkmtjHuItPDBdpdditS+yQpU5SuN2Om6fnXDddr151e3LMV42zk73+nrG2lQ1QnmT+bbj6c/wDpbY2vlYQWjvE8Fz7VgOhKK1ZOhn0zEdWrb8P5GZm8yzy6VRGuZUqJ7u8TDaJOZPwjn+lXq4aRCnbOpLSvzYiYveKUorWZJ+oHIV7DM2dDbUYwjpjwU2rd50hbskAQkGJjxNdx0Lp8qK7j2z4OB/qrqdtVaoUIrbmXlv6fT9w6jB0NtBSgJGp4ST6xpW25ylLCOZjSjCClJmWFd7KI6ZVTUg1yOUKilwA9pXZVH3R6nX2pWQ7E6tsMsnD7Yn/LA+Uj2peXLHY8I97aMFdhcpGvZqP9ve9qI8hLhnKdin917xQfY0wlkU8jHd4o2gZqA8aap05vgqqzjHk3XeKNpADh3iRkmZPjMZVKnTm/lE7irTSxJZ+gMDaHAoLJy9KjdW8KscVFkhY3dW3nqpPDPOEYI2g9skHP4Z5c/Ovm/WK0I1OzT4XJ9Kt764r0V3mHWUbo3leQ59T0rFTRCctT0x/NgzEniSVKMmmKeZMbowSWFwV7LCpUFu5cUpIrtekdKxipU/JHPdb61iLoUHt5fs24hckExu5D6412NPZJI+eV8NtsBtXR0iJq+dT2hajSzLZhM3W6NDMZSaz6s8m5bw0xFzEVa0nJmjBHZ9i2SiwtknXswf7u970tLljseEFn2UrQpChKVApI6EQfxrzOCRwLCd5i43FnvIWW1EcwSgkdONNxYlJF/G2SokDj4fUVoUJ4EbmOVkHYaytawCrvT8SiT5ZUzL5TLnD48Z5HC1wiVJTvz9+BAjlrXMdc6n2KeiPzM3+j9N1S7s3lL7jGWk8NBXzG4qpvC/U6xSZUvlgAkmoUk5PCLqeChaW8w8sSmch7mu+6P0XtpVK3Pr0Y3U+sfD26PHll+4u0TuuZpPLh+ldZGDxsclOqtXxC5fNhlxOi21HxEHjyMZVeoSlHMRR1IQqYnwErhaACEpCctQB7fjSet+TU7UcYWwAuBE6V5OWScIYBC7dTziGUfE4oIBiY3jE+A18qXbG4rJ9ANthICUiABAHIAQBS46ehXgHJ/wBpWCFu8S+kdx8ZnktA90wR/KeVX0mL1ljc1ttB1sL46K8RrTdOeGKyWUXLCySDvJErOW7p/wC1bWuVCDb4F6dqpzSQescOKRn4k8zx8q+aX8ql1Vc3x/16OupaKFNU4my6WEAkkADUnhWLUouU1CCy/RNSSWWLlxc9qoKPdbkQDx/1H8q+gdE/p9Wse7W3n69HN33WHVfapbR9+w+4pJZKZATGR5da3o/MJzw4Y8CSu8iUTJHH64VoU9+TGrZW6KSr1QlJ70nT8vnV6aixRxdRYNoeJgpUdIyPDkRxpevGD3RpWkqkdpFe5eyrNmbMBh/ZdhXa3KrlQ7jPdT1cUPZP/MUvN7DdKPk6uaqLyCgCljOGpuGVNKykZGJ3VDQ+VSjLDyRlHUsHLLfftXlNOiM4UPwUOY9qZz6EmtLwww20ArenwIpe4zUWl8FlP4XlBP8A+3uJJcjdAzOkfnWHcW+fhgtx2FbG8hUvsaTdLEkpbBlKCNY/iPsK2uj9Ghavuz3m/t+BjdTvZ1lohsv3NbrkwJit6rIyKFKW4ZS8Ozgq/hHGkFLEsmrKGYYF+9bSDIq3uMXdumsMHOnkKt72xCNqRo7oPWl51RyFJI8Wtq5cvJZaErWY6AcVHoKXkxuEfB3HAsKRasIZb0SMz94nMq8zJpZvLHEsLBerw9IKAM0ABdpdn0XSPuuJ+Bf/AFPNP4VOM8EJwUkIZDtursnUkEcDy5g8RVrSksoUeYPDBWLqU7lMJGg9zUqNKMXnyQqSbWDXbWu710zp9TwJukmXEsdKpqVMlsKWC1GVUZLsFS4TRk8wDVpzoySwabezeuHuxYQVr48kjmo8BUJMshDJ1zZDZduyby77qvtHI1/0jkkeupqiUsjcY6RgqJIwaAIKAM0ASgCriGHNPJ3XUBQ4cx4HUV6pNcHkoqSwxOxLYxxJJZUFp5HJQ9lenhV8aq8i0qD8AG4tVNfaIUj+YQJ6E5HyNXKWeChwa5RAag2B5ccig8yaWbZ177FtTnVIkf3aDzND25JRi3wg7hWwbqiFXCwhP3U5qPnon18qqdReC+NB+R4wvC2bdG4ygJGpjUnmTqT41U23yMJJcFyvD0lAGDQBmgCUASgCUAYoAk9KAKq8NYJkstk8yhJ9qlqfs8wiN4awkyllsHmEJB9BXmp+wwi1Xh6SgDNAGKAJQBKAP//Z">
            <a:hlinkClick r:id="rId20"/>
          </p:cNvPr>
          <p:cNvSpPr>
            <a:spLocks noChangeAspect="1" noChangeArrowheads="1"/>
          </p:cNvSpPr>
          <p:nvPr/>
        </p:nvSpPr>
        <p:spPr bwMode="auto">
          <a:xfrm>
            <a:off x="0" y="0"/>
            <a:ext cx="1333500"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図 13"/>
          <p:cNvPicPr>
            <a:picLocks noChangeAspect="1"/>
          </p:cNvPicPr>
          <p:nvPr/>
        </p:nvPicPr>
        <p:blipFill>
          <a:blip r:embed="rId21"/>
          <a:stretch>
            <a:fillRect/>
          </a:stretch>
        </p:blipFill>
        <p:spPr>
          <a:xfrm>
            <a:off x="3607796" y="1797352"/>
            <a:ext cx="518602" cy="518602"/>
          </a:xfrm>
          <a:prstGeom prst="rect">
            <a:avLst/>
          </a:prstGeom>
        </p:spPr>
      </p:pic>
      <p:pic>
        <p:nvPicPr>
          <p:cNvPr id="15" name="図 14"/>
          <p:cNvPicPr>
            <a:picLocks noChangeAspect="1"/>
          </p:cNvPicPr>
          <p:nvPr/>
        </p:nvPicPr>
        <p:blipFill>
          <a:blip r:embed="rId22"/>
          <a:stretch>
            <a:fillRect/>
          </a:stretch>
        </p:blipFill>
        <p:spPr>
          <a:xfrm>
            <a:off x="4368833" y="1872975"/>
            <a:ext cx="650068" cy="334785"/>
          </a:xfrm>
          <a:prstGeom prst="rect">
            <a:avLst/>
          </a:prstGeom>
        </p:spPr>
      </p:pic>
      <p:sp>
        <p:nvSpPr>
          <p:cNvPr id="17" name="角丸四角形 16"/>
          <p:cNvSpPr/>
          <p:nvPr/>
        </p:nvSpPr>
        <p:spPr>
          <a:xfrm>
            <a:off x="3330477" y="319602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33697" y="337358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3345974" y="243001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5333642" y="257943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3365361" y="125056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514681" y="133350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pic>
        <p:nvPicPr>
          <p:cNvPr id="20" name="図 19"/>
          <p:cNvPicPr>
            <a:picLocks noChangeAspect="1"/>
          </p:cNvPicPr>
          <p:nvPr/>
        </p:nvPicPr>
        <p:blipFill>
          <a:blip r:embed="rId23"/>
          <a:stretch>
            <a:fillRect/>
          </a:stretch>
        </p:blipFill>
        <p:spPr>
          <a:xfrm>
            <a:off x="6374775" y="1179301"/>
            <a:ext cx="1030738" cy="257685"/>
          </a:xfrm>
          <a:prstGeom prst="rect">
            <a:avLst/>
          </a:prstGeom>
        </p:spPr>
      </p:pic>
      <p:sp>
        <p:nvSpPr>
          <p:cNvPr id="79" name="角丸四角形 78"/>
          <p:cNvSpPr/>
          <p:nvPr/>
        </p:nvSpPr>
        <p:spPr>
          <a:xfrm>
            <a:off x="6285764" y="1621693"/>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21" name="図 20"/>
          <p:cNvPicPr>
            <a:picLocks noChangeAspect="1"/>
          </p:cNvPicPr>
          <p:nvPr/>
        </p:nvPicPr>
        <p:blipFill>
          <a:blip r:embed="rId24"/>
          <a:stretch>
            <a:fillRect/>
          </a:stretch>
        </p:blipFill>
        <p:spPr>
          <a:xfrm>
            <a:off x="6456911" y="2378924"/>
            <a:ext cx="797862" cy="734033"/>
          </a:xfrm>
          <a:prstGeom prst="rect">
            <a:avLst/>
          </a:prstGeom>
        </p:spPr>
      </p:pic>
      <p:pic>
        <p:nvPicPr>
          <p:cNvPr id="22" name="図 21"/>
          <p:cNvPicPr>
            <a:picLocks noChangeAspect="1"/>
          </p:cNvPicPr>
          <p:nvPr/>
        </p:nvPicPr>
        <p:blipFill>
          <a:blip r:embed="rId25"/>
          <a:stretch>
            <a:fillRect/>
          </a:stretch>
        </p:blipFill>
        <p:spPr>
          <a:xfrm>
            <a:off x="6113468" y="3278965"/>
            <a:ext cx="1404379" cy="421314"/>
          </a:xfrm>
          <a:prstGeom prst="rect">
            <a:avLst/>
          </a:prstGeom>
        </p:spPr>
      </p:pic>
      <p:pic>
        <p:nvPicPr>
          <p:cNvPr id="23" name="図 22"/>
          <p:cNvPicPr>
            <a:picLocks noChangeAspect="1"/>
          </p:cNvPicPr>
          <p:nvPr/>
        </p:nvPicPr>
        <p:blipFill>
          <a:blip r:embed="rId26"/>
          <a:stretch>
            <a:fillRect/>
          </a:stretch>
        </p:blipFill>
        <p:spPr>
          <a:xfrm>
            <a:off x="6438274" y="3845649"/>
            <a:ext cx="754766" cy="696707"/>
          </a:xfrm>
          <a:prstGeom prst="rect">
            <a:avLst/>
          </a:prstGeom>
        </p:spPr>
      </p:pic>
      <p:pic>
        <p:nvPicPr>
          <p:cNvPr id="24" name="図 23"/>
          <p:cNvPicPr>
            <a:picLocks noChangeAspect="1"/>
          </p:cNvPicPr>
          <p:nvPr/>
        </p:nvPicPr>
        <p:blipFill>
          <a:blip r:embed="rId27"/>
          <a:stretch>
            <a:fillRect/>
          </a:stretch>
        </p:blipFill>
        <p:spPr>
          <a:xfrm>
            <a:off x="6506279" y="4542356"/>
            <a:ext cx="699126" cy="699126"/>
          </a:xfrm>
          <a:prstGeom prst="rect">
            <a:avLst/>
          </a:prstGeom>
        </p:spPr>
      </p:pic>
      <p:pic>
        <p:nvPicPr>
          <p:cNvPr id="83" name="図 82"/>
          <p:cNvPicPr>
            <a:picLocks noChangeAspect="1"/>
          </p:cNvPicPr>
          <p:nvPr/>
        </p:nvPicPr>
        <p:blipFill>
          <a:blip r:embed="rId28"/>
          <a:stretch>
            <a:fillRect/>
          </a:stretch>
        </p:blipFill>
        <p:spPr>
          <a:xfrm>
            <a:off x="3345974" y="610052"/>
            <a:ext cx="803082" cy="485412"/>
          </a:xfrm>
          <a:prstGeom prst="rect">
            <a:avLst/>
          </a:prstGeom>
        </p:spPr>
      </p:pic>
      <p:sp>
        <p:nvSpPr>
          <p:cNvPr id="84" name="角丸四角形 83"/>
          <p:cNvSpPr/>
          <p:nvPr/>
        </p:nvSpPr>
        <p:spPr>
          <a:xfrm>
            <a:off x="5119472" y="572068"/>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85" name="図 84"/>
          <p:cNvPicPr>
            <a:picLocks noChangeAspect="1"/>
          </p:cNvPicPr>
          <p:nvPr/>
        </p:nvPicPr>
        <p:blipFill>
          <a:blip r:embed="rId29"/>
          <a:stretch>
            <a:fillRect/>
          </a:stretch>
        </p:blipFill>
        <p:spPr>
          <a:xfrm>
            <a:off x="4205527" y="399148"/>
            <a:ext cx="885664" cy="885664"/>
          </a:xfrm>
          <a:prstGeom prst="rect">
            <a:avLst/>
          </a:prstGeom>
        </p:spPr>
      </p:pic>
    </p:spTree>
    <p:extLst>
      <p:ext uri="{BB962C8B-B14F-4D97-AF65-F5344CB8AC3E}">
        <p14:creationId xmlns:p14="http://schemas.microsoft.com/office/powerpoint/2010/main" val="7559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これらを回す方法</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16"/>
          <a:stretch>
            <a:fillRect/>
          </a:stretch>
        </p:blipFill>
        <p:spPr>
          <a:xfrm>
            <a:off x="3659019" y="3563157"/>
            <a:ext cx="797261" cy="404536"/>
          </a:xfrm>
          <a:prstGeom prst="rect">
            <a:avLst/>
          </a:prstGeom>
        </p:spPr>
      </p:pic>
      <p:pic>
        <p:nvPicPr>
          <p:cNvPr id="10" name="図 9"/>
          <p:cNvPicPr>
            <a:picLocks noChangeAspect="1"/>
          </p:cNvPicPr>
          <p:nvPr/>
        </p:nvPicPr>
        <p:blipFill>
          <a:blip r:embed="rId17"/>
          <a:stretch>
            <a:fillRect/>
          </a:stretch>
        </p:blipFill>
        <p:spPr>
          <a:xfrm>
            <a:off x="4649491" y="3380988"/>
            <a:ext cx="665136" cy="665136"/>
          </a:xfrm>
          <a:prstGeom prst="rect">
            <a:avLst/>
          </a:prstGeom>
        </p:spPr>
      </p:pic>
      <p:pic>
        <p:nvPicPr>
          <p:cNvPr id="11" name="図 10"/>
          <p:cNvPicPr>
            <a:picLocks noChangeAspect="1"/>
          </p:cNvPicPr>
          <p:nvPr/>
        </p:nvPicPr>
        <p:blipFill>
          <a:blip r:embed="rId18"/>
          <a:stretch>
            <a:fillRect/>
          </a:stretch>
        </p:blipFill>
        <p:spPr>
          <a:xfrm>
            <a:off x="3607796" y="2422534"/>
            <a:ext cx="1195463" cy="684099"/>
          </a:xfrm>
          <a:prstGeom prst="rect">
            <a:avLst/>
          </a:prstGeom>
        </p:spPr>
      </p:pic>
      <p:pic>
        <p:nvPicPr>
          <p:cNvPr id="12" name="図 11"/>
          <p:cNvPicPr>
            <a:picLocks noChangeAspect="1"/>
          </p:cNvPicPr>
          <p:nvPr/>
        </p:nvPicPr>
        <p:blipFill>
          <a:blip r:embed="rId19"/>
          <a:stretch>
            <a:fillRect/>
          </a:stretch>
        </p:blipFill>
        <p:spPr>
          <a:xfrm>
            <a:off x="3773722" y="1353372"/>
            <a:ext cx="1029537" cy="375781"/>
          </a:xfrm>
          <a:prstGeom prst="rect">
            <a:avLst/>
          </a:prstGeom>
        </p:spPr>
      </p:pic>
      <p:sp>
        <p:nvSpPr>
          <p:cNvPr id="13" name="AutoShape 2" descr="data:image/jpeg;base64,/9j/4AAQSkZJRgABAQAAAQABAAD/2wCEAAkGBxITERUTEhIVFhUXGBsXGBcXFxcaHhsbFxoWFx0aHx4YICggGh0lHxcXITUiJSktLi4wFyAzODMsNygtLisBCgoKDg0OGxAQGy4lICYtLS0tLS0tLS0tLS0tLS0tLTY3LS0tLS0tLy0tLS0tLS0tLS0tLS0tLS0tLS0tLS0tLf/AABEIAHAAcAMBEQACEQEDEQH/xAAcAAACAgMBAQAAAAAAAAAAAAAFBgAEAQMHAgj/xAA9EAABAwIDBQYDBQYHAQAAAAABAgMRAAQFITEGEkFRYRMicYGhwTKR8DNSsdHhBxRCcoKSI1NiorLC8RX/xAAbAQACAwEBAQAAAAAAAAAAAAAABAIDBQYBB//EADARAAIBAwMEAAQFBAMAAAAAAAABAgMEERIhMQUTQVEiMmGhcYGRseEGFNHwFcHx/9oADAMBAAIRAxEAPwDuNAGKAJQBKAJQBRxDGrZj7Z9tB5KUJz6a17hnjaQDd/aJh4MdqpXVLayPQV7oZF1IryRn9oWHqMdqpPVTa0j5kV7oYKpF+Q5h+MW7/wBi+2s6wlQJ+WtRaaJJpl6vD0lAGaAJQBigDIoAlAEoAX9p9rWLMbqpcdI7rSdTOkn+EdfkDUoxbIymogBq0xS/7zzv7oydENyFEeOSvUeFT+GJX8cvoF8K2FsWBk0FnmvP00qLm2SVKKDzViykQlpA8Eio5ZLTH0JO0rINwuAIECI6Cr4cCtVfEK99hjSviQmdZAg+OVWxiVZwEsDxfEmt4sFd02jNSHJJA5Bes+M+FVzjDOC+nUmPGzO1lveCEEodHxNLyUOcfeHUelUSi0MRmpcB6okiUAYoAgoAzQAmbb7XKZItrUb1wrU8GgePVR4DhqeANkY53ZXUnpPOyWyKWP8AGuP8R9XeJVnBPEzqa9cs8EIw8yGV68AoUCbkiq7iiUiSa97bI9xFdvHt4whBVUdB73PQBxx7vqKhBOcVfCOwtUnuC7OwU93oPZzBIyKj91PueFK3vUIW60reX7FltbSrPPgdsPuUNpCEjswNBoP1rn6d5KUstmk6cYrCAW0+AN3K+1tz2dwgyHE5Sry49etdBbzk45kJVIrPw8l3YvapTyjbXI3LlHkHANSBwUOI8+YE5wxuj2E9Q3VWWGDQBBQAD2y2gFnbFwQXFd1tPNR4+A1PhUorLIylhCvsDgu4FXdwZWozvK1KjmT5fj4VZJ+CiCy9TGHEMZSNJPWpwps9nUSA5xLtQQnL61pxUtO4jKtnKQCurxTaihWao3ufE1YqSkthOpcuDWpnvB9pCHNxUAGIJ4E8POk6lLG49QuU1gL3DRuO+53WE5k8VkZQOSRzrGvepKknGlz79GnQsZVJLX+hrZxDeVlASMkpGgFcvObfL3Oj/tlThpR5xfGiEhtJ76vDujn48q1OkWLuJ6pfKvuYnUa6oLHlmjCXnW0whRA+Y9a62aXBkU5PwU9okuOqS8khD6M0rQIMiq8bE3J5yP8AsljovLZLsQsd1xPJYifIyD51RKOGNxlqQYNRJEFAHJdrLz97xPcGaLeUDlvSCr/cEj+iroLYWrSyxlYa7oTOggVLJ4lsCsdlCRxBnSnKEcidzPQsi9h9+tC5gFJykz9Cn9CxhmJKu1LKW4SxRYchwDdCRn1HH2qDxSjmTPMu4ksItbMbEds4H7ieyGaGzlv5yCrknpxrnri7dw8QeI+/L/D6fX9DqLSxVvHNTeXr1/P0PO3O0KSvsGiN1PxEaSOA6CuZuXGU9MeF93/B3PSrF6O7U5fAARiu6IGZ5VVb2c7iqoRJ9SrU7Og61TxwvbD+HYMclOqJWoSoRxOgHIaV3NClG3p9uC2R80qTnXq92o934C5QkZceVDi+S+M48FO5RVZYylsjefu2JbmiLkQf50yUn5lQ/qqM1sW0ZbnU6oGTRfXIaaccIkISpcc90Ex6V6ll4BnGdiElTi1LMqMKUTxJKiT5nOrxJ8jx2oTmdKlGDfBJySAePYiktlEKknKdPP503QjKEsmfd1IVIOJTtbVpSJCojUaz0icj4VZWu40k5SErewlWklAYMGwiCFv5x8DZ4cirmelcbf8AV/7h6V8v7nWWfTo2yzzL36/D/P6BTHrt8tFNumVqBBVIASPzNZ87qTjiPk1LSlRU9VV7Lx7EEbEXiszuAnmr9KpUnwoP7f5Oj/5i2j7/AELtnsg5bQXFsrUfhG+QTHASK3rW+oWUdUuX63f+o5LrXe6rU1QT0x4X++y7c7RJSlQKIWMlDeIUPHLKuntnRrQU4SyjiripWpycJQw/x/gEW+OSRGh+vo1OtvwFq9PLC7T28KSlFmtGaaF7alakFtxGS0EqSeRSUqB+YFQZOPJ2m1uA4hDifhWkKHgoSPxpdrA8B9uVkYdcka9mfWBUo8ojLhnM9hvtFfyH0I/OrkK+Rru3MqZpRKK0kD32CFQRwy1NORkmtjHuItPDBdpdditS+yQpU5SuN2Om6fnXDddr151e3LMV42zk73+nrG2lQ1QnmT+bbj6c/wDpbY2vlYQWjvE8Fz7VgOhKK1ZOhn0zEdWrb8P5GZm8yzy6VRGuZUqJ7u8TDaJOZPwjn+lXq4aRCnbOpLSvzYiYveKUorWZJ+oHIV7DM2dDbUYwjpjwU2rd50hbskAQkGJjxNdx0Lp8qK7j2z4OB/qrqdtVaoUIrbmXlv6fT9w6jB0NtBSgJGp4ST6xpW25ylLCOZjSjCClJmWFd7KI6ZVTUg1yOUKilwA9pXZVH3R6nX2pWQ7E6tsMsnD7Yn/LA+Uj2peXLHY8I97aMFdhcpGvZqP9ve9qI8hLhnKdin917xQfY0wlkU8jHd4o2gZqA8aap05vgqqzjHk3XeKNpADh3iRkmZPjMZVKnTm/lE7irTSxJZ+gMDaHAoLJy9KjdW8KscVFkhY3dW3nqpPDPOEYI2g9skHP4Z5c/Ovm/WK0I1OzT4XJ9Kt764r0V3mHWUbo3leQ59T0rFTRCctT0x/NgzEniSVKMmmKeZMbowSWFwV7LCpUFu5cUpIrtekdKxipU/JHPdb61iLoUHt5fs24hckExu5D6412NPZJI+eV8NtsBtXR0iJq+dT2hajSzLZhM3W6NDMZSaz6s8m5bw0xFzEVa0nJmjBHZ9i2SiwtknXswf7u970tLljseEFn2UrQpChKVApI6EQfxrzOCRwLCd5i43FnvIWW1EcwSgkdONNxYlJF/G2SokDj4fUVoUJ4EbmOVkHYaytawCrvT8SiT5ZUzL5TLnD48Z5HC1wiVJTvz9+BAjlrXMdc6n2KeiPzM3+j9N1S7s3lL7jGWk8NBXzG4qpvC/U6xSZUvlgAkmoUk5PCLqeChaW8w8sSmch7mu+6P0XtpVK3Pr0Y3U+sfD26PHll+4u0TuuZpPLh+ldZGDxsclOqtXxC5fNhlxOi21HxEHjyMZVeoSlHMRR1IQqYnwErhaACEpCctQB7fjSet+TU7UcYWwAuBE6V5OWScIYBC7dTziGUfE4oIBiY3jE+A18qXbG4rJ9ANthICUiABAHIAQBS46ehXgHJ/wBpWCFu8S+kdx8ZnktA90wR/KeVX0mL1ljc1ttB1sL46K8RrTdOeGKyWUXLCySDvJErOW7p/wC1bWuVCDb4F6dqpzSQescOKRn4k8zx8q+aX8ql1Vc3x/16OupaKFNU4my6WEAkkADUnhWLUouU1CCy/RNSSWWLlxc9qoKPdbkQDx/1H8q+gdE/p9Wse7W3n69HN33WHVfapbR9+w+4pJZKZATGR5da3o/MJzw4Y8CSu8iUTJHH64VoU9+TGrZW6KSr1QlJ70nT8vnV6aixRxdRYNoeJgpUdIyPDkRxpevGD3RpWkqkdpFe5eyrNmbMBh/ZdhXa3KrlQ7jPdT1cUPZP/MUvN7DdKPk6uaqLyCgCljOGpuGVNKykZGJ3VDQ+VSjLDyRlHUsHLLfftXlNOiM4UPwUOY9qZz6EmtLwww20ArenwIpe4zUWl8FlP4XlBP8A+3uJJcjdAzOkfnWHcW+fhgtx2FbG8hUvsaTdLEkpbBlKCNY/iPsK2uj9Ghavuz3m/t+BjdTvZ1lohsv3NbrkwJit6rIyKFKW4ZS8Ozgq/hHGkFLEsmrKGYYF+9bSDIq3uMXdumsMHOnkKt72xCNqRo7oPWl51RyFJI8Wtq5cvJZaErWY6AcVHoKXkxuEfB3HAsKRasIZb0SMz94nMq8zJpZvLHEsLBerw9IKAM0ABdpdn0XSPuuJ+Bf/AFPNP4VOM8EJwUkIZDtursnUkEcDy5g8RVrSksoUeYPDBWLqU7lMJGg9zUqNKMXnyQqSbWDXbWu710zp9TwJukmXEsdKpqVMlsKWC1GVUZLsFS4TRk8wDVpzoySwabezeuHuxYQVr48kjmo8BUJMshDJ1zZDZduyby77qvtHI1/0jkkeupqiUsjcY6RgqJIwaAIKAM0ASgCriGHNPJ3XUBQ4cx4HUV6pNcHkoqSwxOxLYxxJJZUFp5HJQ9lenhV8aq8i0qD8AG4tVNfaIUj+YQJ6E5HyNXKWeChwa5RAag2B5ccig8yaWbZ177FtTnVIkf3aDzND25JRi3wg7hWwbqiFXCwhP3U5qPnon18qqdReC+NB+R4wvC2bdG4ygJGpjUnmTqT41U23yMJJcFyvD0lAGDQBmgCUASgCUAYoAk9KAKq8NYJkstk8yhJ9qlqfs8wiN4awkyllsHmEJB9BXmp+wwi1Xh6SgDNAGKAJQBKAP//Z">
            <a:hlinkClick r:id="rId20"/>
          </p:cNvPr>
          <p:cNvSpPr>
            <a:spLocks noChangeAspect="1" noChangeArrowheads="1"/>
          </p:cNvSpPr>
          <p:nvPr/>
        </p:nvSpPr>
        <p:spPr bwMode="auto">
          <a:xfrm>
            <a:off x="0" y="0"/>
            <a:ext cx="1333500"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図 13"/>
          <p:cNvPicPr>
            <a:picLocks noChangeAspect="1"/>
          </p:cNvPicPr>
          <p:nvPr/>
        </p:nvPicPr>
        <p:blipFill>
          <a:blip r:embed="rId21"/>
          <a:stretch>
            <a:fillRect/>
          </a:stretch>
        </p:blipFill>
        <p:spPr>
          <a:xfrm>
            <a:off x="3607796" y="1797352"/>
            <a:ext cx="518602" cy="518602"/>
          </a:xfrm>
          <a:prstGeom prst="rect">
            <a:avLst/>
          </a:prstGeom>
        </p:spPr>
      </p:pic>
      <p:pic>
        <p:nvPicPr>
          <p:cNvPr id="15" name="図 14"/>
          <p:cNvPicPr>
            <a:picLocks noChangeAspect="1"/>
          </p:cNvPicPr>
          <p:nvPr/>
        </p:nvPicPr>
        <p:blipFill>
          <a:blip r:embed="rId22"/>
          <a:stretch>
            <a:fillRect/>
          </a:stretch>
        </p:blipFill>
        <p:spPr>
          <a:xfrm>
            <a:off x="4368833" y="1872975"/>
            <a:ext cx="650068" cy="334785"/>
          </a:xfrm>
          <a:prstGeom prst="rect">
            <a:avLst/>
          </a:prstGeom>
        </p:spPr>
      </p:pic>
      <p:pic>
        <p:nvPicPr>
          <p:cNvPr id="16" name="図 15"/>
          <p:cNvPicPr>
            <a:picLocks noChangeAspect="1"/>
          </p:cNvPicPr>
          <p:nvPr/>
        </p:nvPicPr>
        <p:blipFill>
          <a:blip r:embed="rId23"/>
          <a:stretch>
            <a:fillRect/>
          </a:stretch>
        </p:blipFill>
        <p:spPr>
          <a:xfrm>
            <a:off x="3345974" y="610052"/>
            <a:ext cx="803082" cy="485412"/>
          </a:xfrm>
          <a:prstGeom prst="rect">
            <a:avLst/>
          </a:prstGeom>
        </p:spPr>
      </p:pic>
      <p:sp>
        <p:nvSpPr>
          <p:cNvPr id="17" name="角丸四角形 16"/>
          <p:cNvSpPr/>
          <p:nvPr/>
        </p:nvSpPr>
        <p:spPr>
          <a:xfrm>
            <a:off x="3330477" y="319602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33697" y="337358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3345974" y="243001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5333642" y="257943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3365361" y="125056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514681" y="133350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sp>
        <p:nvSpPr>
          <p:cNvPr id="19" name="角丸四角形 18"/>
          <p:cNvSpPr/>
          <p:nvPr/>
        </p:nvSpPr>
        <p:spPr>
          <a:xfrm>
            <a:off x="5119472" y="572068"/>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20" name="図 19"/>
          <p:cNvPicPr>
            <a:picLocks noChangeAspect="1"/>
          </p:cNvPicPr>
          <p:nvPr/>
        </p:nvPicPr>
        <p:blipFill>
          <a:blip r:embed="rId24"/>
          <a:stretch>
            <a:fillRect/>
          </a:stretch>
        </p:blipFill>
        <p:spPr>
          <a:xfrm>
            <a:off x="6374775" y="1179301"/>
            <a:ext cx="1030738" cy="257685"/>
          </a:xfrm>
          <a:prstGeom prst="rect">
            <a:avLst/>
          </a:prstGeom>
        </p:spPr>
      </p:pic>
      <p:sp>
        <p:nvSpPr>
          <p:cNvPr id="79" name="角丸四角形 78"/>
          <p:cNvSpPr/>
          <p:nvPr/>
        </p:nvSpPr>
        <p:spPr>
          <a:xfrm>
            <a:off x="6285764" y="1621693"/>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21" name="図 20"/>
          <p:cNvPicPr>
            <a:picLocks noChangeAspect="1"/>
          </p:cNvPicPr>
          <p:nvPr/>
        </p:nvPicPr>
        <p:blipFill>
          <a:blip r:embed="rId25"/>
          <a:stretch>
            <a:fillRect/>
          </a:stretch>
        </p:blipFill>
        <p:spPr>
          <a:xfrm>
            <a:off x="6456911" y="2378924"/>
            <a:ext cx="797862" cy="734033"/>
          </a:xfrm>
          <a:prstGeom prst="rect">
            <a:avLst/>
          </a:prstGeom>
        </p:spPr>
      </p:pic>
      <p:pic>
        <p:nvPicPr>
          <p:cNvPr id="22" name="図 21"/>
          <p:cNvPicPr>
            <a:picLocks noChangeAspect="1"/>
          </p:cNvPicPr>
          <p:nvPr/>
        </p:nvPicPr>
        <p:blipFill>
          <a:blip r:embed="rId26"/>
          <a:stretch>
            <a:fillRect/>
          </a:stretch>
        </p:blipFill>
        <p:spPr>
          <a:xfrm>
            <a:off x="6113468" y="3278965"/>
            <a:ext cx="1404379" cy="421314"/>
          </a:xfrm>
          <a:prstGeom prst="rect">
            <a:avLst/>
          </a:prstGeom>
        </p:spPr>
      </p:pic>
      <p:pic>
        <p:nvPicPr>
          <p:cNvPr id="23" name="図 22"/>
          <p:cNvPicPr>
            <a:picLocks noChangeAspect="1"/>
          </p:cNvPicPr>
          <p:nvPr/>
        </p:nvPicPr>
        <p:blipFill>
          <a:blip r:embed="rId27"/>
          <a:stretch>
            <a:fillRect/>
          </a:stretch>
        </p:blipFill>
        <p:spPr>
          <a:xfrm>
            <a:off x="6438274" y="3845649"/>
            <a:ext cx="754766" cy="696707"/>
          </a:xfrm>
          <a:prstGeom prst="rect">
            <a:avLst/>
          </a:prstGeom>
        </p:spPr>
      </p:pic>
      <p:pic>
        <p:nvPicPr>
          <p:cNvPr id="24" name="図 23"/>
          <p:cNvPicPr>
            <a:picLocks noChangeAspect="1"/>
          </p:cNvPicPr>
          <p:nvPr/>
        </p:nvPicPr>
        <p:blipFill>
          <a:blip r:embed="rId28"/>
          <a:stretch>
            <a:fillRect/>
          </a:stretch>
        </p:blipFill>
        <p:spPr>
          <a:xfrm>
            <a:off x="6506279" y="4542356"/>
            <a:ext cx="699126" cy="699126"/>
          </a:xfrm>
          <a:prstGeom prst="rect">
            <a:avLst/>
          </a:prstGeom>
        </p:spPr>
      </p:pic>
      <p:pic>
        <p:nvPicPr>
          <p:cNvPr id="25" name="図 24"/>
          <p:cNvPicPr>
            <a:picLocks noChangeAspect="1"/>
          </p:cNvPicPr>
          <p:nvPr/>
        </p:nvPicPr>
        <p:blipFill>
          <a:blip r:embed="rId29"/>
          <a:stretch>
            <a:fillRect/>
          </a:stretch>
        </p:blipFill>
        <p:spPr>
          <a:xfrm>
            <a:off x="7674206" y="1120304"/>
            <a:ext cx="1304978" cy="482842"/>
          </a:xfrm>
          <a:prstGeom prst="rect">
            <a:avLst/>
          </a:prstGeom>
        </p:spPr>
      </p:pic>
      <p:pic>
        <p:nvPicPr>
          <p:cNvPr id="80" name="図 79"/>
          <p:cNvPicPr>
            <a:picLocks noChangeAspect="1"/>
          </p:cNvPicPr>
          <p:nvPr/>
        </p:nvPicPr>
        <p:blipFill>
          <a:blip r:embed="rId30"/>
          <a:stretch>
            <a:fillRect/>
          </a:stretch>
        </p:blipFill>
        <p:spPr>
          <a:xfrm>
            <a:off x="7845535" y="1759153"/>
            <a:ext cx="962319" cy="452290"/>
          </a:xfrm>
          <a:prstGeom prst="rect">
            <a:avLst/>
          </a:prstGeom>
        </p:spPr>
      </p:pic>
      <p:pic>
        <p:nvPicPr>
          <p:cNvPr id="81" name="図 80"/>
          <p:cNvPicPr>
            <a:picLocks noChangeAspect="1"/>
          </p:cNvPicPr>
          <p:nvPr/>
        </p:nvPicPr>
        <p:blipFill>
          <a:blip r:embed="rId31"/>
          <a:stretch>
            <a:fillRect/>
          </a:stretch>
        </p:blipFill>
        <p:spPr>
          <a:xfrm>
            <a:off x="4205527" y="399148"/>
            <a:ext cx="885664" cy="885664"/>
          </a:xfrm>
          <a:prstGeom prst="rect">
            <a:avLst/>
          </a:prstGeom>
        </p:spPr>
      </p:pic>
    </p:spTree>
    <p:extLst>
      <p:ext uri="{BB962C8B-B14F-4D97-AF65-F5344CB8AC3E}">
        <p14:creationId xmlns:p14="http://schemas.microsoft.com/office/powerpoint/2010/main" val="11236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基盤のまとめ</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2585545" y="960438"/>
            <a:ext cx="709448" cy="20767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2550061" y="1711038"/>
            <a:ext cx="780416" cy="433695"/>
          </a:xfrm>
          <a:prstGeom prst="rect">
            <a:avLst/>
          </a:prstGeom>
        </p:spPr>
      </p:pic>
      <p:pic>
        <p:nvPicPr>
          <p:cNvPr id="5" name="図 4"/>
          <p:cNvPicPr>
            <a:picLocks noChangeAspect="1"/>
          </p:cNvPicPr>
          <p:nvPr/>
        </p:nvPicPr>
        <p:blipFill>
          <a:blip r:embed="rId11"/>
          <a:stretch>
            <a:fillRect/>
          </a:stretch>
        </p:blipFill>
        <p:spPr>
          <a:xfrm>
            <a:off x="1876328" y="994596"/>
            <a:ext cx="606116" cy="627097"/>
          </a:xfrm>
          <a:prstGeom prst="rect">
            <a:avLst/>
          </a:prstGeom>
        </p:spPr>
      </p:pic>
      <p:pic>
        <p:nvPicPr>
          <p:cNvPr id="6" name="図 5"/>
          <p:cNvPicPr>
            <a:picLocks noChangeAspect="1"/>
          </p:cNvPicPr>
          <p:nvPr/>
        </p:nvPicPr>
        <p:blipFill>
          <a:blip r:embed="rId12"/>
          <a:stretch>
            <a:fillRect/>
          </a:stretch>
        </p:blipFill>
        <p:spPr>
          <a:xfrm>
            <a:off x="1823444" y="2063676"/>
            <a:ext cx="654157" cy="654157"/>
          </a:xfrm>
          <a:prstGeom prst="rect">
            <a:avLst/>
          </a:prstGeom>
        </p:spPr>
      </p:pic>
      <p:pic>
        <p:nvPicPr>
          <p:cNvPr id="7" name="図 6"/>
          <p:cNvPicPr>
            <a:picLocks noChangeAspect="1"/>
          </p:cNvPicPr>
          <p:nvPr/>
        </p:nvPicPr>
        <p:blipFill>
          <a:blip r:embed="rId13"/>
          <a:stretch>
            <a:fillRect/>
          </a:stretch>
        </p:blipFill>
        <p:spPr>
          <a:xfrm>
            <a:off x="2008949" y="3127828"/>
            <a:ext cx="992247" cy="302274"/>
          </a:xfrm>
          <a:prstGeom prst="rect">
            <a:avLst/>
          </a:prstGeom>
        </p:spPr>
      </p:pic>
      <p:pic>
        <p:nvPicPr>
          <p:cNvPr id="8" name="図 7"/>
          <p:cNvPicPr>
            <a:picLocks noChangeAspect="1"/>
          </p:cNvPicPr>
          <p:nvPr/>
        </p:nvPicPr>
        <p:blipFill>
          <a:blip r:embed="rId14"/>
          <a:stretch>
            <a:fillRect/>
          </a:stretch>
        </p:blipFill>
        <p:spPr>
          <a:xfrm>
            <a:off x="1950658" y="3430102"/>
            <a:ext cx="1053885" cy="603788"/>
          </a:xfrm>
          <a:prstGeom prst="rect">
            <a:avLst/>
          </a:prstGeom>
        </p:spPr>
      </p:pic>
      <p:pic>
        <p:nvPicPr>
          <p:cNvPr id="74" name="図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16"/>
          <a:stretch>
            <a:fillRect/>
          </a:stretch>
        </p:blipFill>
        <p:spPr>
          <a:xfrm>
            <a:off x="3659019" y="3563157"/>
            <a:ext cx="797261" cy="404536"/>
          </a:xfrm>
          <a:prstGeom prst="rect">
            <a:avLst/>
          </a:prstGeom>
        </p:spPr>
      </p:pic>
      <p:pic>
        <p:nvPicPr>
          <p:cNvPr id="10" name="図 9"/>
          <p:cNvPicPr>
            <a:picLocks noChangeAspect="1"/>
          </p:cNvPicPr>
          <p:nvPr/>
        </p:nvPicPr>
        <p:blipFill>
          <a:blip r:embed="rId17"/>
          <a:stretch>
            <a:fillRect/>
          </a:stretch>
        </p:blipFill>
        <p:spPr>
          <a:xfrm>
            <a:off x="4649491" y="3380988"/>
            <a:ext cx="665136" cy="665136"/>
          </a:xfrm>
          <a:prstGeom prst="rect">
            <a:avLst/>
          </a:prstGeom>
        </p:spPr>
      </p:pic>
      <p:pic>
        <p:nvPicPr>
          <p:cNvPr id="11" name="図 10"/>
          <p:cNvPicPr>
            <a:picLocks noChangeAspect="1"/>
          </p:cNvPicPr>
          <p:nvPr/>
        </p:nvPicPr>
        <p:blipFill>
          <a:blip r:embed="rId18"/>
          <a:stretch>
            <a:fillRect/>
          </a:stretch>
        </p:blipFill>
        <p:spPr>
          <a:xfrm>
            <a:off x="3607796" y="2422534"/>
            <a:ext cx="1195463" cy="684099"/>
          </a:xfrm>
          <a:prstGeom prst="rect">
            <a:avLst/>
          </a:prstGeom>
        </p:spPr>
      </p:pic>
      <p:pic>
        <p:nvPicPr>
          <p:cNvPr id="12" name="図 11"/>
          <p:cNvPicPr>
            <a:picLocks noChangeAspect="1"/>
          </p:cNvPicPr>
          <p:nvPr/>
        </p:nvPicPr>
        <p:blipFill>
          <a:blip r:embed="rId19"/>
          <a:stretch>
            <a:fillRect/>
          </a:stretch>
        </p:blipFill>
        <p:spPr>
          <a:xfrm>
            <a:off x="3773722" y="1353372"/>
            <a:ext cx="1029537" cy="375781"/>
          </a:xfrm>
          <a:prstGeom prst="rect">
            <a:avLst/>
          </a:prstGeom>
        </p:spPr>
      </p:pic>
      <p:sp>
        <p:nvSpPr>
          <p:cNvPr id="13" name="AutoShape 2" descr="data:image/jpeg;base64,/9j/4AAQSkZJRgABAQAAAQABAAD/2wCEAAkGBxITERUTEhIVFhUXGBsXGBcXFxcaHhsbFxoWFx0aHx4YICggGh0lHxcXITUiJSktLi4wFyAzODMsNygtLisBCgoKDg0OGxAQGy4lICYtLS0tLS0tLS0tLS0tLS0tLTY3LS0tLS0tLy0tLS0tLS0tLS0tLS0tLS0tLS0tLS0tLf/AABEIAHAAcAMBEQACEQEDEQH/xAAcAAACAgMBAQAAAAAAAAAAAAAFBgAEAQMHAgj/xAA9EAABAwIDBQYDBQYHAQAAAAABAgMRAAQFITEGEkFRYRMicYGhwTKR8DNSsdHhBxRCcoKSI1NiorLC8RX/xAAbAQACAwEBAQAAAAAAAAAAAAAABAIDBQYBB//EADARAAIBAwMEAAQFBAMAAAAAAAABAgMEERIhMQUTQVEiMmGhcYGRseEGFNHwFcHx/9oADAMBAAIRAxEAPwDuNAGKAJQBKAJQBRxDGrZj7Z9tB5KUJz6a17hnjaQDd/aJh4MdqpXVLayPQV7oZF1IryRn9oWHqMdqpPVTa0j5kV7oYKpF+Q5h+MW7/wBi+2s6wlQJ+WtRaaJJpl6vD0lAGaAJQBigDIoAlAEoAX9p9rWLMbqpcdI7rSdTOkn+EdfkDUoxbIymogBq0xS/7zzv7oydENyFEeOSvUeFT+GJX8cvoF8K2FsWBk0FnmvP00qLm2SVKKDzViykQlpA8Eio5ZLTH0JO0rINwuAIECI6Cr4cCtVfEK99hjSviQmdZAg+OVWxiVZwEsDxfEmt4sFd02jNSHJJA5Bes+M+FVzjDOC+nUmPGzO1lveCEEodHxNLyUOcfeHUelUSi0MRmpcB6okiUAYoAgoAzQAmbb7XKZItrUb1wrU8GgePVR4DhqeANkY53ZXUnpPOyWyKWP8AGuP8R9XeJVnBPEzqa9cs8EIw8yGV68AoUCbkiq7iiUiSa97bI9xFdvHt4whBVUdB73PQBxx7vqKhBOcVfCOwtUnuC7OwU93oPZzBIyKj91PueFK3vUIW60reX7FltbSrPPgdsPuUNpCEjswNBoP1rn6d5KUstmk6cYrCAW0+AN3K+1tz2dwgyHE5Sry49etdBbzk45kJVIrPw8l3YvapTyjbXI3LlHkHANSBwUOI8+YE5wxuj2E9Q3VWWGDQBBQAD2y2gFnbFwQXFd1tPNR4+A1PhUorLIylhCvsDgu4FXdwZWozvK1KjmT5fj4VZJ+CiCy9TGHEMZSNJPWpwps9nUSA5xLtQQnL61pxUtO4jKtnKQCurxTaihWao3ufE1YqSkthOpcuDWpnvB9pCHNxUAGIJ4E8POk6lLG49QuU1gL3DRuO+53WE5k8VkZQOSRzrGvepKknGlz79GnQsZVJLX+hrZxDeVlASMkpGgFcvObfL3Oj/tlThpR5xfGiEhtJ76vDujn48q1OkWLuJ6pfKvuYnUa6oLHlmjCXnW0whRA+Y9a62aXBkU5PwU9okuOqS8khD6M0rQIMiq8bE3J5yP8AsljovLZLsQsd1xPJYifIyD51RKOGNxlqQYNRJEFAHJdrLz97xPcGaLeUDlvSCr/cEj+iroLYWrSyxlYa7oTOggVLJ4lsCsdlCRxBnSnKEcidzPQsi9h9+tC5gFJykz9Cn9CxhmJKu1LKW4SxRYchwDdCRn1HH2qDxSjmTPMu4ksItbMbEds4H7ieyGaGzlv5yCrknpxrnri7dw8QeI+/L/D6fX9DqLSxVvHNTeXr1/P0PO3O0KSvsGiN1PxEaSOA6CuZuXGU9MeF93/B3PSrF6O7U5fAARiu6IGZ5VVb2c7iqoRJ9SrU7Og61TxwvbD+HYMclOqJWoSoRxOgHIaV3NClG3p9uC2R80qTnXq92o934C5QkZceVDi+S+M48FO5RVZYylsjefu2JbmiLkQf50yUn5lQ/qqM1sW0ZbnU6oGTRfXIaaccIkISpcc90Ex6V6ll4BnGdiElTi1LMqMKUTxJKiT5nOrxJ8jx2oTmdKlGDfBJySAePYiktlEKknKdPP503QjKEsmfd1IVIOJTtbVpSJCojUaz0icj4VZWu40k5SErewlWklAYMGwiCFv5x8DZ4cirmelcbf8AV/7h6V8v7nWWfTo2yzzL36/D/P6BTHrt8tFNumVqBBVIASPzNZ87qTjiPk1LSlRU9VV7Lx7EEbEXiszuAnmr9KpUnwoP7f5Oj/5i2j7/AELtnsg5bQXFsrUfhG+QTHASK3rW+oWUdUuX63f+o5LrXe6rU1QT0x4X++y7c7RJSlQKIWMlDeIUPHLKuntnRrQU4SyjiripWpycJQw/x/gEW+OSRGh+vo1OtvwFq9PLC7T28KSlFmtGaaF7alakFtxGS0EqSeRSUqB+YFQZOPJ2m1uA4hDifhWkKHgoSPxpdrA8B9uVkYdcka9mfWBUo8ojLhnM9hvtFfyH0I/OrkK+Rru3MqZpRKK0kD32CFQRwy1NORkmtjHuItPDBdpdditS+yQpU5SuN2Om6fnXDddr151e3LMV42zk73+nrG2lQ1QnmT+bbj6c/wDpbY2vlYQWjvE8Fz7VgOhKK1ZOhn0zEdWrb8P5GZm8yzy6VRGuZUqJ7u8TDaJOZPwjn+lXq4aRCnbOpLSvzYiYveKUorWZJ+oHIV7DM2dDbUYwjpjwU2rd50hbskAQkGJjxNdx0Lp8qK7j2z4OB/qrqdtVaoUIrbmXlv6fT9w6jB0NtBSgJGp4ST6xpW25ylLCOZjSjCClJmWFd7KI6ZVTUg1yOUKilwA9pXZVH3R6nX2pWQ7E6tsMsnD7Yn/LA+Uj2peXLHY8I97aMFdhcpGvZqP9ve9qI8hLhnKdin917xQfY0wlkU8jHd4o2gZqA8aap05vgqqzjHk3XeKNpADh3iRkmZPjMZVKnTm/lE7irTSxJZ+gMDaHAoLJy9KjdW8KscVFkhY3dW3nqpPDPOEYI2g9skHP4Z5c/Ovm/WK0I1OzT4XJ9Kt764r0V3mHWUbo3leQ59T0rFTRCctT0x/NgzEniSVKMmmKeZMbowSWFwV7LCpUFu5cUpIrtekdKxipU/JHPdb61iLoUHt5fs24hckExu5D6412NPZJI+eV8NtsBtXR0iJq+dT2hajSzLZhM3W6NDMZSaz6s8m5bw0xFzEVa0nJmjBHZ9i2SiwtknXswf7u970tLljseEFn2UrQpChKVApI6EQfxrzOCRwLCd5i43FnvIWW1EcwSgkdONNxYlJF/G2SokDj4fUVoUJ4EbmOVkHYaytawCrvT8SiT5ZUzL5TLnD48Z5HC1wiVJTvz9+BAjlrXMdc6n2KeiPzM3+j9N1S7s3lL7jGWk8NBXzG4qpvC/U6xSZUvlgAkmoUk5PCLqeChaW8w8sSmch7mu+6P0XtpVK3Pr0Y3U+sfD26PHll+4u0TuuZpPLh+ldZGDxsclOqtXxC5fNhlxOi21HxEHjyMZVeoSlHMRR1IQqYnwErhaACEpCctQB7fjSet+TU7UcYWwAuBE6V5OWScIYBC7dTziGUfE4oIBiY3jE+A18qXbG4rJ9ANthICUiABAHIAQBS46ehXgHJ/wBpWCFu8S+kdx8ZnktA90wR/KeVX0mL1ljc1ttB1sL46K8RrTdOeGKyWUXLCySDvJErOW7p/wC1bWuVCDb4F6dqpzSQescOKRn4k8zx8q+aX8ql1Vc3x/16OupaKFNU4my6WEAkkADUnhWLUouU1CCy/RNSSWWLlxc9qoKPdbkQDx/1H8q+gdE/p9Wse7W3n69HN33WHVfapbR9+w+4pJZKZATGR5da3o/MJzw4Y8CSu8iUTJHH64VoU9+TGrZW6KSr1QlJ70nT8vnV6aixRxdRYNoeJgpUdIyPDkRxpevGD3RpWkqkdpFe5eyrNmbMBh/ZdhXa3KrlQ7jPdT1cUPZP/MUvN7DdKPk6uaqLyCgCljOGpuGVNKykZGJ3VDQ+VSjLDyRlHUsHLLfftXlNOiM4UPwUOY9qZz6EmtLwww20ArenwIpe4zUWl8FlP4XlBP8A+3uJJcjdAzOkfnWHcW+fhgtx2FbG8hUvsaTdLEkpbBlKCNY/iPsK2uj9Ghavuz3m/t+BjdTvZ1lohsv3NbrkwJit6rIyKFKW4ZS8Ozgq/hHGkFLEsmrKGYYF+9bSDIq3uMXdumsMHOnkKt72xCNqRo7oPWl51RyFJI8Wtq5cvJZaErWY6AcVHoKXkxuEfB3HAsKRasIZb0SMz94nMq8zJpZvLHEsLBerw9IKAM0ABdpdn0XSPuuJ+Bf/AFPNP4VOM8EJwUkIZDtursnUkEcDy5g8RVrSksoUeYPDBWLqU7lMJGg9zUqNKMXnyQqSbWDXbWu710zp9TwJukmXEsdKpqVMlsKWC1GVUZLsFS4TRk8wDVpzoySwabezeuHuxYQVr48kjmo8BUJMshDJ1zZDZduyby77qvtHI1/0jkkeupqiUsjcY6RgqJIwaAIKAM0ASgCriGHNPJ3XUBQ4cx4HUV6pNcHkoqSwxOxLYxxJJZUFp5HJQ9lenhV8aq8i0qD8AG4tVNfaIUj+YQJ6E5HyNXKWeChwa5RAag2B5ccig8yaWbZ177FtTnVIkf3aDzND25JRi3wg7hWwbqiFXCwhP3U5qPnon18qqdReC+NB+R4wvC2bdG4ygJGpjUnmTqT41U23yMJJcFyvD0lAGDQBmgCUASgCUAYoAk9KAKq8NYJkstk8yhJ9qlqfs8wiN4awkyllsHmEJB9BXmp+wwi1Xh6SgDNAGKAJQBKAP//Z">
            <a:hlinkClick r:id="rId20"/>
          </p:cNvPr>
          <p:cNvSpPr>
            <a:spLocks noChangeAspect="1" noChangeArrowheads="1"/>
          </p:cNvSpPr>
          <p:nvPr/>
        </p:nvSpPr>
        <p:spPr bwMode="auto">
          <a:xfrm>
            <a:off x="0" y="0"/>
            <a:ext cx="1333500"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図 13"/>
          <p:cNvPicPr>
            <a:picLocks noChangeAspect="1"/>
          </p:cNvPicPr>
          <p:nvPr/>
        </p:nvPicPr>
        <p:blipFill>
          <a:blip r:embed="rId21"/>
          <a:stretch>
            <a:fillRect/>
          </a:stretch>
        </p:blipFill>
        <p:spPr>
          <a:xfrm>
            <a:off x="3607796" y="1797352"/>
            <a:ext cx="518602" cy="518602"/>
          </a:xfrm>
          <a:prstGeom prst="rect">
            <a:avLst/>
          </a:prstGeom>
        </p:spPr>
      </p:pic>
      <p:pic>
        <p:nvPicPr>
          <p:cNvPr id="15" name="図 14"/>
          <p:cNvPicPr>
            <a:picLocks noChangeAspect="1"/>
          </p:cNvPicPr>
          <p:nvPr/>
        </p:nvPicPr>
        <p:blipFill>
          <a:blip r:embed="rId22"/>
          <a:stretch>
            <a:fillRect/>
          </a:stretch>
        </p:blipFill>
        <p:spPr>
          <a:xfrm>
            <a:off x="4368833" y="1872975"/>
            <a:ext cx="650068" cy="334785"/>
          </a:xfrm>
          <a:prstGeom prst="rect">
            <a:avLst/>
          </a:prstGeom>
        </p:spPr>
      </p:pic>
      <p:pic>
        <p:nvPicPr>
          <p:cNvPr id="16" name="図 15"/>
          <p:cNvPicPr>
            <a:picLocks noChangeAspect="1"/>
          </p:cNvPicPr>
          <p:nvPr/>
        </p:nvPicPr>
        <p:blipFill>
          <a:blip r:embed="rId23"/>
          <a:stretch>
            <a:fillRect/>
          </a:stretch>
        </p:blipFill>
        <p:spPr>
          <a:xfrm>
            <a:off x="3345974" y="610052"/>
            <a:ext cx="803082" cy="485412"/>
          </a:xfrm>
          <a:prstGeom prst="rect">
            <a:avLst/>
          </a:prstGeom>
        </p:spPr>
      </p:pic>
      <p:sp>
        <p:nvSpPr>
          <p:cNvPr id="17" name="角丸四角形 16"/>
          <p:cNvSpPr/>
          <p:nvPr/>
        </p:nvSpPr>
        <p:spPr>
          <a:xfrm>
            <a:off x="3330477" y="319602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33697" y="337358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3345974" y="243001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5333642" y="257943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3365361" y="125056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514681" y="133350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sp>
        <p:nvSpPr>
          <p:cNvPr id="19" name="角丸四角形 18"/>
          <p:cNvSpPr/>
          <p:nvPr/>
        </p:nvSpPr>
        <p:spPr>
          <a:xfrm>
            <a:off x="5119472" y="572068"/>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20" name="図 19"/>
          <p:cNvPicPr>
            <a:picLocks noChangeAspect="1"/>
          </p:cNvPicPr>
          <p:nvPr/>
        </p:nvPicPr>
        <p:blipFill>
          <a:blip r:embed="rId24"/>
          <a:stretch>
            <a:fillRect/>
          </a:stretch>
        </p:blipFill>
        <p:spPr>
          <a:xfrm>
            <a:off x="6374775" y="1179301"/>
            <a:ext cx="1030738" cy="257685"/>
          </a:xfrm>
          <a:prstGeom prst="rect">
            <a:avLst/>
          </a:prstGeom>
        </p:spPr>
      </p:pic>
      <p:sp>
        <p:nvSpPr>
          <p:cNvPr id="79" name="角丸四角形 78"/>
          <p:cNvSpPr/>
          <p:nvPr/>
        </p:nvSpPr>
        <p:spPr>
          <a:xfrm>
            <a:off x="6285764" y="1621693"/>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21" name="図 20"/>
          <p:cNvPicPr>
            <a:picLocks noChangeAspect="1"/>
          </p:cNvPicPr>
          <p:nvPr/>
        </p:nvPicPr>
        <p:blipFill>
          <a:blip r:embed="rId25"/>
          <a:stretch>
            <a:fillRect/>
          </a:stretch>
        </p:blipFill>
        <p:spPr>
          <a:xfrm>
            <a:off x="6456911" y="2378924"/>
            <a:ext cx="797862" cy="734033"/>
          </a:xfrm>
          <a:prstGeom prst="rect">
            <a:avLst/>
          </a:prstGeom>
        </p:spPr>
      </p:pic>
      <p:pic>
        <p:nvPicPr>
          <p:cNvPr id="22" name="図 21"/>
          <p:cNvPicPr>
            <a:picLocks noChangeAspect="1"/>
          </p:cNvPicPr>
          <p:nvPr/>
        </p:nvPicPr>
        <p:blipFill>
          <a:blip r:embed="rId26"/>
          <a:stretch>
            <a:fillRect/>
          </a:stretch>
        </p:blipFill>
        <p:spPr>
          <a:xfrm>
            <a:off x="6113468" y="3278965"/>
            <a:ext cx="1404379" cy="421314"/>
          </a:xfrm>
          <a:prstGeom prst="rect">
            <a:avLst/>
          </a:prstGeom>
        </p:spPr>
      </p:pic>
      <p:pic>
        <p:nvPicPr>
          <p:cNvPr id="23" name="図 22"/>
          <p:cNvPicPr>
            <a:picLocks noChangeAspect="1"/>
          </p:cNvPicPr>
          <p:nvPr/>
        </p:nvPicPr>
        <p:blipFill>
          <a:blip r:embed="rId27"/>
          <a:stretch>
            <a:fillRect/>
          </a:stretch>
        </p:blipFill>
        <p:spPr>
          <a:xfrm>
            <a:off x="6438274" y="3845649"/>
            <a:ext cx="754766" cy="696707"/>
          </a:xfrm>
          <a:prstGeom prst="rect">
            <a:avLst/>
          </a:prstGeom>
        </p:spPr>
      </p:pic>
      <p:pic>
        <p:nvPicPr>
          <p:cNvPr id="24" name="図 23"/>
          <p:cNvPicPr>
            <a:picLocks noChangeAspect="1"/>
          </p:cNvPicPr>
          <p:nvPr/>
        </p:nvPicPr>
        <p:blipFill>
          <a:blip r:embed="rId28"/>
          <a:stretch>
            <a:fillRect/>
          </a:stretch>
        </p:blipFill>
        <p:spPr>
          <a:xfrm>
            <a:off x="6506279" y="4542356"/>
            <a:ext cx="699126" cy="699126"/>
          </a:xfrm>
          <a:prstGeom prst="rect">
            <a:avLst/>
          </a:prstGeom>
        </p:spPr>
      </p:pic>
      <p:pic>
        <p:nvPicPr>
          <p:cNvPr id="25" name="図 24"/>
          <p:cNvPicPr>
            <a:picLocks noChangeAspect="1"/>
          </p:cNvPicPr>
          <p:nvPr/>
        </p:nvPicPr>
        <p:blipFill>
          <a:blip r:embed="rId29"/>
          <a:stretch>
            <a:fillRect/>
          </a:stretch>
        </p:blipFill>
        <p:spPr>
          <a:xfrm>
            <a:off x="7674206" y="1120304"/>
            <a:ext cx="1304978" cy="482842"/>
          </a:xfrm>
          <a:prstGeom prst="rect">
            <a:avLst/>
          </a:prstGeom>
        </p:spPr>
      </p:pic>
      <p:pic>
        <p:nvPicPr>
          <p:cNvPr id="80" name="図 79"/>
          <p:cNvPicPr>
            <a:picLocks noChangeAspect="1"/>
          </p:cNvPicPr>
          <p:nvPr/>
        </p:nvPicPr>
        <p:blipFill>
          <a:blip r:embed="rId30"/>
          <a:stretch>
            <a:fillRect/>
          </a:stretch>
        </p:blipFill>
        <p:spPr>
          <a:xfrm>
            <a:off x="7845535" y="1759153"/>
            <a:ext cx="962319" cy="452290"/>
          </a:xfrm>
          <a:prstGeom prst="rect">
            <a:avLst/>
          </a:prstGeom>
        </p:spPr>
      </p:pic>
      <p:pic>
        <p:nvPicPr>
          <p:cNvPr id="81" name="図 80"/>
          <p:cNvPicPr>
            <a:picLocks noChangeAspect="1"/>
          </p:cNvPicPr>
          <p:nvPr/>
        </p:nvPicPr>
        <p:blipFill>
          <a:blip r:embed="rId31"/>
          <a:stretch>
            <a:fillRect/>
          </a:stretch>
        </p:blipFill>
        <p:spPr>
          <a:xfrm>
            <a:off x="4205527" y="399148"/>
            <a:ext cx="885664" cy="885664"/>
          </a:xfrm>
          <a:prstGeom prst="rect">
            <a:avLst/>
          </a:prstGeom>
        </p:spPr>
      </p:pic>
    </p:spTree>
    <p:extLst>
      <p:ext uri="{BB962C8B-B14F-4D97-AF65-F5344CB8AC3E}">
        <p14:creationId xmlns:p14="http://schemas.microsoft.com/office/powerpoint/2010/main" val="467759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右矢印 82"/>
          <p:cNvSpPr/>
          <p:nvPr/>
        </p:nvSpPr>
        <p:spPr>
          <a:xfrm>
            <a:off x="2014780" y="1609009"/>
            <a:ext cx="1503335" cy="177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94" name="Title 1"/>
          <p:cNvSpPr>
            <a:spLocks noGrp="1"/>
          </p:cNvSpPr>
          <p:nvPr>
            <p:ph type="title"/>
          </p:nvPr>
        </p:nvSpPr>
        <p:spPr>
          <a:xfrm>
            <a:off x="114300" y="124756"/>
            <a:ext cx="7886700" cy="330200"/>
          </a:xfrm>
        </p:spPr>
        <p:txBody>
          <a:bodyPr>
            <a:normAutofit fontScale="90000"/>
          </a:bodyPr>
          <a:lstStyle/>
          <a:p>
            <a:r>
              <a:rPr lang="en-US" altLang="ja-JP" dirty="0" smtClean="0"/>
              <a:t>ETL</a:t>
            </a:r>
            <a:r>
              <a:rPr lang="ja-JP" altLang="en-US" dirty="0" smtClean="0"/>
              <a:t>はどこでやるべきか？</a:t>
            </a:r>
            <a:endParaRPr lang="en-US" altLang="ja-JP" dirty="0" smtClean="0"/>
          </a:p>
        </p:txBody>
      </p:sp>
      <p:sp>
        <p:nvSpPr>
          <p:cNvPr id="26" name="TextBox 96"/>
          <p:cNvSpPr txBox="1">
            <a:spLocks noChangeArrowheads="1"/>
          </p:cNvSpPr>
          <p:nvPr/>
        </p:nvSpPr>
        <p:spPr bwMode="auto">
          <a:xfrm>
            <a:off x="141894" y="1599469"/>
            <a:ext cx="82207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基幹データ</a:t>
            </a:r>
            <a:endParaRPr kumimoji="0" lang="en-US" altLang="ja-JP" sz="1000" dirty="0">
              <a:solidFill>
                <a:srgbClr val="DC721B"/>
              </a:solidFill>
              <a:latin typeface="Meiryo UI" charset="-128"/>
              <a:ea typeface="Meiryo UI" charset="-128"/>
            </a:endParaRPr>
          </a:p>
        </p:txBody>
      </p:sp>
      <p:grpSp>
        <p:nvGrpSpPr>
          <p:cNvPr id="27" name="図形グループ 4"/>
          <p:cNvGrpSpPr>
            <a:grpSpLocks/>
          </p:cNvGrpSpPr>
          <p:nvPr/>
        </p:nvGrpSpPr>
        <p:grpSpPr bwMode="auto">
          <a:xfrm>
            <a:off x="327543" y="1221239"/>
            <a:ext cx="310208" cy="312134"/>
            <a:chOff x="742950" y="1335088"/>
            <a:chExt cx="393700" cy="412750"/>
          </a:xfrm>
        </p:grpSpPr>
        <p:grpSp>
          <p:nvGrpSpPr>
            <p:cNvPr id="28" name="Group 25"/>
            <p:cNvGrpSpPr>
              <a:grpSpLocks/>
            </p:cNvGrpSpPr>
            <p:nvPr/>
          </p:nvGrpSpPr>
          <p:grpSpPr bwMode="auto">
            <a:xfrm>
              <a:off x="742950" y="1335088"/>
              <a:ext cx="393700" cy="412750"/>
              <a:chOff x="1776554" y="1224060"/>
              <a:chExt cx="306779" cy="306779"/>
            </a:xfrm>
          </p:grpSpPr>
          <p:sp>
            <p:nvSpPr>
              <p:cNvPr id="30" name="Oval 193"/>
              <p:cNvSpPr>
                <a:spLocks noChangeArrowheads="1"/>
              </p:cNvSpPr>
              <p:nvPr/>
            </p:nvSpPr>
            <p:spPr bwMode="auto">
              <a:xfrm>
                <a:off x="1776320" y="1223725"/>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1" name="Oval 194"/>
              <p:cNvSpPr>
                <a:spLocks noChangeAspect="1"/>
              </p:cNvSpPr>
              <p:nvPr/>
            </p:nvSpPr>
            <p:spPr>
              <a:xfrm>
                <a:off x="1806019" y="1254406"/>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9" name="Picture 13" descr="Icons_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404938"/>
              <a:ext cx="2047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図形グループ 5"/>
          <p:cNvGrpSpPr>
            <a:grpSpLocks/>
          </p:cNvGrpSpPr>
          <p:nvPr/>
        </p:nvGrpSpPr>
        <p:grpSpPr bwMode="auto">
          <a:xfrm>
            <a:off x="1161185" y="1220881"/>
            <a:ext cx="310208" cy="312134"/>
            <a:chOff x="742950" y="2160588"/>
            <a:chExt cx="393700" cy="412750"/>
          </a:xfrm>
        </p:grpSpPr>
        <p:grpSp>
          <p:nvGrpSpPr>
            <p:cNvPr id="33" name="Group 25"/>
            <p:cNvGrpSpPr>
              <a:grpSpLocks/>
            </p:cNvGrpSpPr>
            <p:nvPr/>
          </p:nvGrpSpPr>
          <p:grpSpPr bwMode="auto">
            <a:xfrm>
              <a:off x="742950" y="2160588"/>
              <a:ext cx="393700" cy="412750"/>
              <a:chOff x="1776554" y="1224060"/>
              <a:chExt cx="306779" cy="306779"/>
            </a:xfrm>
          </p:grpSpPr>
          <p:sp>
            <p:nvSpPr>
              <p:cNvPr id="35" name="Oval 193"/>
              <p:cNvSpPr>
                <a:spLocks noChangeArrowheads="1"/>
              </p:cNvSpPr>
              <p:nvPr/>
            </p:nvSpPr>
            <p:spPr bwMode="auto">
              <a:xfrm>
                <a:off x="1776326" y="1223991"/>
                <a:ext cx="306886"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36" name="Oval 194"/>
              <p:cNvSpPr>
                <a:spLocks noChangeAspect="1"/>
              </p:cNvSpPr>
              <p:nvPr/>
            </p:nvSpPr>
            <p:spPr>
              <a:xfrm>
                <a:off x="1806024" y="1254672"/>
                <a:ext cx="247489"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216150"/>
              <a:ext cx="160337" cy="304800"/>
            </a:xfrm>
            <a:prstGeom prst="rect">
              <a:avLst/>
            </a:prstGeom>
            <a:solidFill>
              <a:srgbClr val="C851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TextBox 96"/>
          <p:cNvSpPr txBox="1">
            <a:spLocks noChangeArrowheads="1"/>
          </p:cNvSpPr>
          <p:nvPr/>
        </p:nvSpPr>
        <p:spPr bwMode="auto">
          <a:xfrm>
            <a:off x="935918" y="1609009"/>
            <a:ext cx="831865"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顧客データ</a:t>
            </a:r>
            <a:endParaRPr kumimoji="0" lang="en-US" altLang="ja-JP" sz="1000" dirty="0">
              <a:solidFill>
                <a:srgbClr val="DC721B"/>
              </a:solidFill>
              <a:latin typeface="Meiryo UI" charset="-128"/>
              <a:ea typeface="Meiryo UI" charset="-128"/>
            </a:endParaRPr>
          </a:p>
        </p:txBody>
      </p:sp>
      <p:grpSp>
        <p:nvGrpSpPr>
          <p:cNvPr id="38" name="図形グループ 8"/>
          <p:cNvGrpSpPr>
            <a:grpSpLocks/>
          </p:cNvGrpSpPr>
          <p:nvPr/>
        </p:nvGrpSpPr>
        <p:grpSpPr bwMode="auto">
          <a:xfrm>
            <a:off x="313829" y="1814697"/>
            <a:ext cx="310208" cy="312134"/>
            <a:chOff x="742950" y="2960688"/>
            <a:chExt cx="393700" cy="412750"/>
          </a:xfrm>
        </p:grpSpPr>
        <p:grpSp>
          <p:nvGrpSpPr>
            <p:cNvPr id="39" name="Group 25"/>
            <p:cNvGrpSpPr>
              <a:grpSpLocks/>
            </p:cNvGrpSpPr>
            <p:nvPr/>
          </p:nvGrpSpPr>
          <p:grpSpPr bwMode="auto">
            <a:xfrm>
              <a:off x="742950" y="2960688"/>
              <a:ext cx="393700" cy="412750"/>
              <a:chOff x="1776554" y="1224060"/>
              <a:chExt cx="306779" cy="306779"/>
            </a:xfrm>
          </p:grpSpPr>
          <p:sp>
            <p:nvSpPr>
              <p:cNvPr id="41" name="Oval 193"/>
              <p:cNvSpPr>
                <a:spLocks noChangeArrowheads="1"/>
              </p:cNvSpPr>
              <p:nvPr/>
            </p:nvSpPr>
            <p:spPr bwMode="auto">
              <a:xfrm>
                <a:off x="1777111" y="1224085"/>
                <a:ext cx="305649" cy="306813"/>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42" name="Oval 194"/>
              <p:cNvSpPr>
                <a:spLocks noChangeAspect="1"/>
              </p:cNvSpPr>
              <p:nvPr/>
            </p:nvSpPr>
            <p:spPr>
              <a:xfrm>
                <a:off x="1806809" y="1254766"/>
                <a:ext cx="246251" cy="24545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0" name="Picture 5"/>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5" y="3043238"/>
              <a:ext cx="1571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Box 96"/>
          <p:cNvSpPr txBox="1">
            <a:spLocks noChangeArrowheads="1"/>
          </p:cNvSpPr>
          <p:nvPr/>
        </p:nvSpPr>
        <p:spPr bwMode="auto">
          <a:xfrm>
            <a:off x="141894" y="2160282"/>
            <a:ext cx="8592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購買データ</a:t>
            </a:r>
            <a:endParaRPr kumimoji="0" lang="en-US" altLang="ja-JP" sz="1000" dirty="0">
              <a:solidFill>
                <a:srgbClr val="DC721B"/>
              </a:solidFill>
              <a:latin typeface="Meiryo UI" charset="-128"/>
              <a:ea typeface="Meiryo UI" charset="-128"/>
            </a:endParaRPr>
          </a:p>
        </p:txBody>
      </p:sp>
      <p:grpSp>
        <p:nvGrpSpPr>
          <p:cNvPr id="44" name="Group 310"/>
          <p:cNvGrpSpPr>
            <a:grpSpLocks/>
          </p:cNvGrpSpPr>
          <p:nvPr/>
        </p:nvGrpSpPr>
        <p:grpSpPr bwMode="auto">
          <a:xfrm>
            <a:off x="1161194" y="1830195"/>
            <a:ext cx="283941" cy="294126"/>
            <a:chOff x="379" y="2052"/>
            <a:chExt cx="191" cy="194"/>
          </a:xfrm>
        </p:grpSpPr>
        <p:grpSp>
          <p:nvGrpSpPr>
            <p:cNvPr id="45" name="Group 199"/>
            <p:cNvGrpSpPr>
              <a:grpSpLocks/>
            </p:cNvGrpSpPr>
            <p:nvPr/>
          </p:nvGrpSpPr>
          <p:grpSpPr bwMode="auto">
            <a:xfrm>
              <a:off x="379" y="2052"/>
              <a:ext cx="191" cy="194"/>
              <a:chOff x="1782607" y="1226812"/>
              <a:chExt cx="304584" cy="308289"/>
            </a:xfrm>
          </p:grpSpPr>
          <p:sp>
            <p:nvSpPr>
              <p:cNvPr id="47" name="Oval 56"/>
              <p:cNvSpPr>
                <a:spLocks noChangeArrowheads="1"/>
              </p:cNvSpPr>
              <p:nvPr/>
            </p:nvSpPr>
            <p:spPr bwMode="auto">
              <a:xfrm>
                <a:off x="1782036" y="1226838"/>
                <a:ext cx="304689" cy="308324"/>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defRPr/>
                </a:pPr>
                <a:endParaRPr lang="en-US" altLang="ja-JP" sz="1400" smtClean="0">
                  <a:solidFill>
                    <a:srgbClr val="FFFFFF"/>
                  </a:solidFill>
                  <a:latin typeface="Meiryo UI" charset="-128"/>
                  <a:ea typeface="Meiryo UI" charset="-128"/>
                </a:endParaRPr>
              </a:p>
            </p:txBody>
          </p:sp>
          <p:sp>
            <p:nvSpPr>
              <p:cNvPr id="48" name="Oval 57"/>
              <p:cNvSpPr>
                <a:spLocks noChangeAspect="1"/>
              </p:cNvSpPr>
              <p:nvPr/>
            </p:nvSpPr>
            <p:spPr>
              <a:xfrm>
                <a:off x="1808881" y="1253266"/>
                <a:ext cx="245630" cy="247918"/>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a:solidFill>
                      <a:schemeClr val="tx1"/>
                    </a:solidFill>
                    <a:latin typeface="Arial" pitchFamily="34" charset="0"/>
                    <a:ea typeface="MS PGothic" pitchFamily="50" charset="-128"/>
                  </a:defRPr>
                </a:lvl1pPr>
                <a:lvl2pPr marL="742950" indent="-285750" eaLnBrk="0" hangingPunct="0">
                  <a:defRPr kumimoji="1">
                    <a:solidFill>
                      <a:schemeClr val="tx1"/>
                    </a:solidFill>
                    <a:latin typeface="Arial" pitchFamily="34" charset="0"/>
                    <a:ea typeface="MS PGothic" pitchFamily="50" charset="-128"/>
                  </a:defRPr>
                </a:lvl2pPr>
                <a:lvl3pPr marL="1143000" indent="-228600" eaLnBrk="0" hangingPunct="0">
                  <a:defRPr kumimoji="1">
                    <a:solidFill>
                      <a:schemeClr val="tx1"/>
                    </a:solidFill>
                    <a:latin typeface="Arial" pitchFamily="34" charset="0"/>
                    <a:ea typeface="MS PGothic" pitchFamily="50" charset="-128"/>
                  </a:defRPr>
                </a:lvl3pPr>
                <a:lvl4pPr marL="1600200" indent="-228600" eaLnBrk="0" hangingPunct="0">
                  <a:defRPr kumimoji="1">
                    <a:solidFill>
                      <a:schemeClr val="tx1"/>
                    </a:solidFill>
                    <a:latin typeface="Arial" pitchFamily="34" charset="0"/>
                    <a:ea typeface="MS PGothic" pitchFamily="50" charset="-128"/>
                  </a:defRPr>
                </a:lvl4pPr>
                <a:lvl5pPr marL="2057400" indent="-228600" eaLnBrk="0" hangingPunct="0">
                  <a:defRPr kumimoji="1">
                    <a:solidFill>
                      <a:schemeClr val="tx1"/>
                    </a:solidFill>
                    <a:latin typeface="Arial" pitchFamily="34" charset="0"/>
                    <a:ea typeface="MS PGothic" pitchFamily="50" charset="-128"/>
                  </a:defRPr>
                </a:lvl5pPr>
                <a:lvl6pPr marL="25146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6pPr>
                <a:lvl7pPr marL="29718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7pPr>
                <a:lvl8pPr marL="34290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8pPr>
                <a:lvl9pPr marL="3886200" indent="-228600" defTabSz="574675" eaLnBrk="0" fontAlgn="base" hangingPunct="0">
                  <a:spcBef>
                    <a:spcPct val="0"/>
                  </a:spcBef>
                  <a:spcAft>
                    <a:spcPct val="0"/>
                  </a:spcAft>
                  <a:defRPr kumimoji="1">
                    <a:solidFill>
                      <a:schemeClr val="tx1"/>
                    </a:solidFill>
                    <a:latin typeface="Arial" pitchFamily="34" charset="0"/>
                    <a:ea typeface="MS PGothic" pitchFamily="50" charset="-128"/>
                  </a:defRPr>
                </a:lvl9pPr>
              </a:lstStyle>
              <a:p>
                <a:pPr>
                  <a:defRPr/>
                </a:pPr>
                <a:endParaRPr lang="en-US" altLang="ja-JP" sz="140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6" name="Picture 11" descr="Icons_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 y="2096"/>
              <a:ext cx="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96"/>
          <p:cNvSpPr txBox="1">
            <a:spLocks noChangeArrowheads="1"/>
          </p:cNvSpPr>
          <p:nvPr/>
        </p:nvSpPr>
        <p:spPr bwMode="auto">
          <a:xfrm>
            <a:off x="813931" y="2161333"/>
            <a:ext cx="1010291"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データベース</a:t>
            </a:r>
            <a:endParaRPr kumimoji="0" lang="en-US" altLang="ja-JP" sz="1000" dirty="0">
              <a:solidFill>
                <a:srgbClr val="DC721B"/>
              </a:solidFill>
              <a:latin typeface="Meiryo UI" charset="-128"/>
              <a:ea typeface="Meiryo UI" charset="-128"/>
            </a:endParaRPr>
          </a:p>
        </p:txBody>
      </p:sp>
      <p:sp>
        <p:nvSpPr>
          <p:cNvPr id="50" name="角丸四角形 49"/>
          <p:cNvSpPr/>
          <p:nvPr/>
        </p:nvSpPr>
        <p:spPr bwMode="auto">
          <a:xfrm>
            <a:off x="280988" y="960439"/>
            <a:ext cx="1456481" cy="165690"/>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従来型のデータ</a:t>
            </a:r>
          </a:p>
        </p:txBody>
      </p:sp>
      <p:sp>
        <p:nvSpPr>
          <p:cNvPr id="51" name="角丸四角形 50"/>
          <p:cNvSpPr>
            <a:spLocks noChangeArrowheads="1"/>
          </p:cNvSpPr>
          <p:nvPr/>
        </p:nvSpPr>
        <p:spPr bwMode="auto">
          <a:xfrm>
            <a:off x="107950" y="817563"/>
            <a:ext cx="1690469" cy="1538033"/>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2" name="図形グループ 51"/>
          <p:cNvGrpSpPr>
            <a:grpSpLocks/>
          </p:cNvGrpSpPr>
          <p:nvPr/>
        </p:nvGrpSpPr>
        <p:grpSpPr bwMode="auto">
          <a:xfrm>
            <a:off x="105447" y="2568035"/>
            <a:ext cx="1692972" cy="862067"/>
            <a:chOff x="104501" y="2923015"/>
            <a:chExt cx="2148910" cy="1139350"/>
          </a:xfrm>
        </p:grpSpPr>
        <p:grpSp>
          <p:nvGrpSpPr>
            <p:cNvPr id="53" name="グループ化 82"/>
            <p:cNvGrpSpPr>
              <a:grpSpLocks/>
            </p:cNvGrpSpPr>
            <p:nvPr/>
          </p:nvGrpSpPr>
          <p:grpSpPr bwMode="auto">
            <a:xfrm>
              <a:off x="453432" y="3333900"/>
              <a:ext cx="447675" cy="419100"/>
              <a:chOff x="279401" y="4981575"/>
              <a:chExt cx="2006600" cy="1876425"/>
            </a:xfrm>
          </p:grpSpPr>
          <p:sp>
            <p:nvSpPr>
              <p:cNvPr id="63" name="Rectangle 12"/>
              <p:cNvSpPr>
                <a:spLocks noChangeArrowheads="1"/>
              </p:cNvSpPr>
              <p:nvPr/>
            </p:nvSpPr>
            <p:spPr bwMode="auto">
              <a:xfrm>
                <a:off x="279401" y="4981575"/>
                <a:ext cx="2006600" cy="18764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306513">
                  <a:spcBef>
                    <a:spcPts val="750"/>
                  </a:spcBef>
                  <a:buFont typeface="Arial" charset="0"/>
                  <a:buChar char="•"/>
                  <a:defRPr kumimoji="1" sz="2400">
                    <a:solidFill>
                      <a:schemeClr val="tx1"/>
                    </a:solidFill>
                    <a:latin typeface="メイリオ" charset="-128"/>
                    <a:ea typeface="メイリオ" charset="-128"/>
                  </a:defRPr>
                </a:lvl1pPr>
                <a:lvl2pPr marL="742950" indent="-285750" defTabSz="1306513">
                  <a:spcBef>
                    <a:spcPts val="375"/>
                  </a:spcBef>
                  <a:buFont typeface="Arial" charset="0"/>
                  <a:buChar char="•"/>
                  <a:defRPr kumimoji="1" sz="2400">
                    <a:solidFill>
                      <a:schemeClr val="tx1"/>
                    </a:solidFill>
                    <a:latin typeface="メイリオ" charset="-128"/>
                    <a:ea typeface="メイリオ" charset="-128"/>
                  </a:defRPr>
                </a:lvl2pPr>
                <a:lvl3pPr marL="1143000" indent="-228600" defTabSz="1306513">
                  <a:spcBef>
                    <a:spcPts val="375"/>
                  </a:spcBef>
                  <a:buFont typeface="Arial" charset="0"/>
                  <a:buChar char="•"/>
                  <a:defRPr kumimoji="1" sz="2400">
                    <a:solidFill>
                      <a:schemeClr val="tx1"/>
                    </a:solidFill>
                    <a:latin typeface="メイリオ" charset="-128"/>
                    <a:ea typeface="メイリオ" charset="-128"/>
                  </a:defRPr>
                </a:lvl3pPr>
                <a:lvl4pPr marL="1600200" indent="-228600" defTabSz="1306513">
                  <a:spcBef>
                    <a:spcPts val="375"/>
                  </a:spcBef>
                  <a:buFont typeface="Arial" charset="0"/>
                  <a:buChar char="•"/>
                  <a:defRPr kumimoji="1" sz="2400">
                    <a:solidFill>
                      <a:schemeClr val="tx1"/>
                    </a:solidFill>
                    <a:latin typeface="メイリオ" charset="-128"/>
                    <a:ea typeface="メイリオ" charset="-128"/>
                  </a:defRPr>
                </a:lvl4pPr>
                <a:lvl5pPr marL="2057400" indent="-228600" defTabSz="1306513">
                  <a:spcBef>
                    <a:spcPts val="375"/>
                  </a:spcBef>
                  <a:buFont typeface="Arial" charset="0"/>
                  <a:buChar char="•"/>
                  <a:defRPr kumimoji="1" sz="2400">
                    <a:solidFill>
                      <a:schemeClr val="tx1"/>
                    </a:solidFill>
                    <a:latin typeface="メイリオ" charset="-128"/>
                    <a:ea typeface="メイリオ" charset="-128"/>
                  </a:defRPr>
                </a:lvl5pPr>
                <a:lvl6pPr marL="25146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1306513"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eaLnBrk="1" hangingPunct="1">
                  <a:spcBef>
                    <a:spcPct val="0"/>
                  </a:spcBef>
                  <a:buFontTx/>
                  <a:buNone/>
                </a:pPr>
                <a:endParaRPr kumimoji="0" lang="ja-JP" altLang="ja-JP">
                  <a:solidFill>
                    <a:srgbClr val="808080"/>
                  </a:solidFill>
                  <a:latin typeface="Meiryo UI" charset="-128"/>
                  <a:ea typeface="Meiryo UI" charset="-128"/>
                </a:endParaRPr>
              </a:p>
            </p:txBody>
          </p:sp>
          <p:pic>
            <p:nvPicPr>
              <p:cNvPr id="64" name="Picture 14" descr="Untitled-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13" y="5318125"/>
                <a:ext cx="1117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図形グループ 9"/>
            <p:cNvGrpSpPr>
              <a:grpSpLocks/>
            </p:cNvGrpSpPr>
            <p:nvPr/>
          </p:nvGrpSpPr>
          <p:grpSpPr bwMode="auto">
            <a:xfrm>
              <a:off x="1335816" y="3306871"/>
              <a:ext cx="393700" cy="412750"/>
              <a:chOff x="15672" y="4528101"/>
              <a:chExt cx="393700" cy="412750"/>
            </a:xfrm>
          </p:grpSpPr>
          <p:grpSp>
            <p:nvGrpSpPr>
              <p:cNvPr id="59" name="Group 25"/>
              <p:cNvGrpSpPr>
                <a:grpSpLocks/>
              </p:cNvGrpSpPr>
              <p:nvPr/>
            </p:nvGrpSpPr>
            <p:grpSpPr bwMode="auto">
              <a:xfrm>
                <a:off x="15672" y="4528101"/>
                <a:ext cx="393700" cy="412750"/>
                <a:chOff x="1776554" y="1224060"/>
                <a:chExt cx="306779" cy="306779"/>
              </a:xfrm>
            </p:grpSpPr>
            <p:sp>
              <p:nvSpPr>
                <p:cNvPr id="61" name="Oval 193"/>
                <p:cNvSpPr>
                  <a:spLocks noChangeArrowheads="1"/>
                </p:cNvSpPr>
                <p:nvPr/>
              </p:nvSpPr>
              <p:spPr bwMode="auto">
                <a:xfrm>
                  <a:off x="1776230" y="1224178"/>
                  <a:ext cx="306925" cy="306651"/>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62" name="Oval 194"/>
                <p:cNvSpPr>
                  <a:spLocks noChangeAspect="1"/>
                </p:cNvSpPr>
                <p:nvPr/>
              </p:nvSpPr>
              <p:spPr>
                <a:xfrm>
                  <a:off x="1805932" y="1254843"/>
                  <a:ext cx="247520" cy="245321"/>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0" name="Picture 11" descr="folder-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60" y="4604301"/>
                <a:ext cx="2444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96"/>
            <p:cNvSpPr txBox="1">
              <a:spLocks noChangeArrowheads="1"/>
            </p:cNvSpPr>
            <p:nvPr/>
          </p:nvSpPr>
          <p:spPr bwMode="auto">
            <a:xfrm>
              <a:off x="313428" y="3774119"/>
              <a:ext cx="9763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ソーシャルデータ</a:t>
              </a:r>
              <a:endParaRPr kumimoji="0" lang="en-US" altLang="ja-JP" sz="1000">
                <a:solidFill>
                  <a:srgbClr val="DC721B"/>
                </a:solidFill>
                <a:latin typeface="Meiryo UI" charset="-128"/>
                <a:ea typeface="Meiryo UI" charset="-128"/>
              </a:endParaRPr>
            </a:p>
          </p:txBody>
        </p:sp>
        <p:sp>
          <p:nvSpPr>
            <p:cNvPr id="56" name="TextBox 96"/>
            <p:cNvSpPr txBox="1">
              <a:spLocks noChangeArrowheads="1"/>
            </p:cNvSpPr>
            <p:nvPr/>
          </p:nvSpPr>
          <p:spPr bwMode="auto">
            <a:xfrm>
              <a:off x="1377111" y="3774119"/>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r">
                <a:lnSpc>
                  <a:spcPct val="85000"/>
                </a:lnSpc>
                <a:spcBef>
                  <a:spcPct val="0"/>
                </a:spcBef>
                <a:buFontTx/>
                <a:buNone/>
              </a:pPr>
              <a:r>
                <a:rPr kumimoji="0" lang="ja-JP" altLang="en-US" sz="1000">
                  <a:solidFill>
                    <a:srgbClr val="DC721B"/>
                  </a:solidFill>
                  <a:latin typeface="Meiryo UI" charset="-128"/>
                  <a:ea typeface="Meiryo UI" charset="-128"/>
                </a:rPr>
                <a:t>オープンデータ</a:t>
              </a:r>
              <a:endParaRPr kumimoji="0" lang="en-US" altLang="ja-JP" sz="1000">
                <a:solidFill>
                  <a:srgbClr val="DC721B"/>
                </a:solidFill>
                <a:latin typeface="Meiryo UI" charset="-128"/>
                <a:ea typeface="Meiryo UI" charset="-128"/>
              </a:endParaRPr>
            </a:p>
          </p:txBody>
        </p:sp>
        <p:sp>
          <p:nvSpPr>
            <p:cNvPr id="57" name="角丸四角形 56"/>
            <p:cNvSpPr>
              <a:spLocks noChangeArrowheads="1"/>
            </p:cNvSpPr>
            <p:nvPr/>
          </p:nvSpPr>
          <p:spPr bwMode="auto">
            <a:xfrm>
              <a:off x="104501" y="2923015"/>
              <a:ext cx="2145733" cy="1139350"/>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296680" y="3002357"/>
              <a:ext cx="1848729" cy="218984"/>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新しいデータ</a:t>
              </a:r>
            </a:p>
          </p:txBody>
        </p:sp>
      </p:grpSp>
      <p:grpSp>
        <p:nvGrpSpPr>
          <p:cNvPr id="65" name="図形グループ 64"/>
          <p:cNvGrpSpPr>
            <a:grpSpLocks/>
          </p:cNvGrpSpPr>
          <p:nvPr/>
        </p:nvGrpSpPr>
        <p:grpSpPr bwMode="auto">
          <a:xfrm>
            <a:off x="675422" y="3621293"/>
            <a:ext cx="1092361" cy="763614"/>
            <a:chOff x="860851" y="4133691"/>
            <a:chExt cx="1385660" cy="1009904"/>
          </a:xfrm>
        </p:grpSpPr>
        <p:grpSp>
          <p:nvGrpSpPr>
            <p:cNvPr id="66" name="Group 320"/>
            <p:cNvGrpSpPr>
              <a:grpSpLocks/>
            </p:cNvGrpSpPr>
            <p:nvPr/>
          </p:nvGrpSpPr>
          <p:grpSpPr bwMode="auto">
            <a:xfrm>
              <a:off x="1373916" y="4478481"/>
              <a:ext cx="393700" cy="412750"/>
              <a:chOff x="379" y="1624"/>
              <a:chExt cx="193" cy="193"/>
            </a:xfrm>
          </p:grpSpPr>
          <p:grpSp>
            <p:nvGrpSpPr>
              <p:cNvPr id="70" name="Group 196"/>
              <p:cNvGrpSpPr>
                <a:grpSpLocks/>
              </p:cNvGrpSpPr>
              <p:nvPr/>
            </p:nvGrpSpPr>
            <p:grpSpPr bwMode="auto">
              <a:xfrm>
                <a:off x="379" y="1624"/>
                <a:ext cx="193" cy="193"/>
                <a:chOff x="1776554" y="1224060"/>
                <a:chExt cx="306779" cy="306779"/>
              </a:xfrm>
            </p:grpSpPr>
            <p:sp>
              <p:nvSpPr>
                <p:cNvPr id="72" name="Oval 197"/>
                <p:cNvSpPr>
                  <a:spLocks noChangeArrowheads="1"/>
                </p:cNvSpPr>
                <p:nvPr/>
              </p:nvSpPr>
              <p:spPr bwMode="auto">
                <a:xfrm>
                  <a:off x="1776253" y="1223900"/>
                  <a:ext cx="306728" cy="306856"/>
                </a:xfrm>
                <a:prstGeom prst="ellipse">
                  <a:avLst/>
                </a:prstGeom>
                <a:solidFill>
                  <a:srgbClr val="DC721B"/>
                </a:solidFill>
                <a:ln>
                  <a:noFill/>
                </a:ln>
                <a:effectLst>
                  <a:outerShdw blurRad="63500" dist="12700" dir="2700000" algn="tl" rotWithShape="0">
                    <a:srgbClr val="00000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defRPr/>
                  </a:pPr>
                  <a:endParaRPr lang="ja-JP" altLang="ja-JP" sz="1600" smtClean="0">
                    <a:solidFill>
                      <a:srgbClr val="FFFFFF"/>
                    </a:solidFill>
                    <a:latin typeface="Meiryo UI" charset="-128"/>
                    <a:ea typeface="Meiryo UI" charset="-128"/>
                  </a:endParaRPr>
                </a:p>
              </p:txBody>
            </p:sp>
            <p:sp>
              <p:nvSpPr>
                <p:cNvPr id="73" name="Oval 198"/>
                <p:cNvSpPr>
                  <a:spLocks noChangeAspect="1"/>
                </p:cNvSpPr>
                <p:nvPr/>
              </p:nvSpPr>
              <p:spPr>
                <a:xfrm>
                  <a:off x="1805937" y="1254586"/>
                  <a:ext cx="247362" cy="245485"/>
                </a:xfrm>
                <a:prstGeom prst="ellipse">
                  <a:avLst/>
                </a:prstGeom>
                <a:gradFill flip="none" rotWithShape="1">
                  <a:gsLst>
                    <a:gs pos="0">
                      <a:srgbClr val="B7461A"/>
                    </a:gs>
                    <a:gs pos="100000">
                      <a:srgbClr val="B7461A">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ja-JP"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71" name="Picture 14" descr="Icons_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 y="1668"/>
                <a:ext cx="1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96"/>
            <p:cNvSpPr txBox="1">
              <a:spLocks noChangeArrowheads="1"/>
            </p:cNvSpPr>
            <p:nvPr/>
          </p:nvSpPr>
          <p:spPr bwMode="auto">
            <a:xfrm>
              <a:off x="1119300" y="4921345"/>
              <a:ext cx="8905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750"/>
                </a:spcBef>
                <a:buFont typeface="Arial" charset="0"/>
                <a:buChar char="•"/>
                <a:defRPr kumimoji="1" sz="2400">
                  <a:solidFill>
                    <a:schemeClr val="tx1"/>
                  </a:solidFill>
                  <a:latin typeface="メイリオ" charset="-128"/>
                  <a:ea typeface="メイリオ" charset="-128"/>
                </a:defRPr>
              </a:lvl1pPr>
              <a:lvl2pPr marL="742950" indent="-285750">
                <a:spcBef>
                  <a:spcPts val="375"/>
                </a:spcBef>
                <a:buFont typeface="Arial" charset="0"/>
                <a:buChar char="•"/>
                <a:defRPr kumimoji="1" sz="2400">
                  <a:solidFill>
                    <a:schemeClr val="tx1"/>
                  </a:solidFill>
                  <a:latin typeface="メイリオ" charset="-128"/>
                  <a:ea typeface="メイリオ" charset="-128"/>
                </a:defRPr>
              </a:lvl2pPr>
              <a:lvl3pPr marL="1143000" indent="-228600">
                <a:spcBef>
                  <a:spcPts val="375"/>
                </a:spcBef>
                <a:buFont typeface="Arial" charset="0"/>
                <a:buChar char="•"/>
                <a:defRPr kumimoji="1" sz="2400">
                  <a:solidFill>
                    <a:schemeClr val="tx1"/>
                  </a:solidFill>
                  <a:latin typeface="メイリオ" charset="-128"/>
                  <a:ea typeface="メイリオ" charset="-128"/>
                </a:defRPr>
              </a:lvl3pPr>
              <a:lvl4pPr marL="1600200" indent="-228600">
                <a:spcBef>
                  <a:spcPts val="375"/>
                </a:spcBef>
                <a:buFont typeface="Arial" charset="0"/>
                <a:buChar char="•"/>
                <a:defRPr kumimoji="1" sz="2400">
                  <a:solidFill>
                    <a:schemeClr val="tx1"/>
                  </a:solidFill>
                  <a:latin typeface="メイリオ" charset="-128"/>
                  <a:ea typeface="メイリオ" charset="-128"/>
                </a:defRPr>
              </a:lvl4pPr>
              <a:lvl5pPr marL="2057400" indent="-228600">
                <a:spcBef>
                  <a:spcPts val="375"/>
                </a:spcBef>
                <a:buFont typeface="Arial" charset="0"/>
                <a:buChar char="•"/>
                <a:defRPr kumimoji="1" sz="2400">
                  <a:solidFill>
                    <a:schemeClr val="tx1"/>
                  </a:solidFill>
                  <a:latin typeface="メイリオ" charset="-128"/>
                  <a:ea typeface="メイリオ" charset="-128"/>
                </a:defRPr>
              </a:lvl5pPr>
              <a:lvl6pPr marL="25146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6pPr>
              <a:lvl7pPr marL="29718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7pPr>
              <a:lvl8pPr marL="34290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8pPr>
              <a:lvl9pPr marL="3886200" indent="-228600" defTabSz="685800" eaLnBrk="0" fontAlgn="base" hangingPunct="0">
                <a:spcBef>
                  <a:spcPts val="375"/>
                </a:spcBef>
                <a:spcAft>
                  <a:spcPct val="0"/>
                </a:spcAft>
                <a:buFont typeface="Arial" charset="0"/>
                <a:buChar char="•"/>
                <a:defRPr kumimoji="1" sz="2400">
                  <a:solidFill>
                    <a:schemeClr val="tx1"/>
                  </a:solidFill>
                  <a:latin typeface="メイリオ" charset="-128"/>
                  <a:ea typeface="メイリオ" charset="-128"/>
                </a:defRPr>
              </a:lvl9pPr>
            </a:lstStyle>
            <a:p>
              <a:pPr algn="ctr">
                <a:lnSpc>
                  <a:spcPct val="85000"/>
                </a:lnSpc>
                <a:spcBef>
                  <a:spcPct val="0"/>
                </a:spcBef>
                <a:buFontTx/>
                <a:buNone/>
              </a:pPr>
              <a:r>
                <a:rPr kumimoji="0" lang="ja-JP" altLang="en-US" sz="1000">
                  <a:solidFill>
                    <a:srgbClr val="DC721B"/>
                  </a:solidFill>
                  <a:latin typeface="Meiryo UI" charset="-128"/>
                  <a:ea typeface="Meiryo UI" charset="-128"/>
                </a:rPr>
                <a:t>センサーデータ</a:t>
              </a:r>
              <a:endParaRPr kumimoji="0" lang="en-US" altLang="ja-JP" sz="1000">
                <a:solidFill>
                  <a:srgbClr val="DC721B"/>
                </a:solidFill>
                <a:latin typeface="Meiryo UI" charset="-128"/>
                <a:ea typeface="Meiryo UI" charset="-128"/>
              </a:endParaRPr>
            </a:p>
          </p:txBody>
        </p:sp>
        <p:sp>
          <p:nvSpPr>
            <p:cNvPr id="68" name="角丸四角形 67"/>
            <p:cNvSpPr>
              <a:spLocks noChangeArrowheads="1"/>
            </p:cNvSpPr>
            <p:nvPr/>
          </p:nvSpPr>
          <p:spPr bwMode="auto">
            <a:xfrm>
              <a:off x="860851" y="4133691"/>
              <a:ext cx="1385660" cy="984498"/>
            </a:xfrm>
            <a:prstGeom prst="roundRect">
              <a:avLst>
                <a:gd name="adj" fmla="val 16667"/>
              </a:avLst>
            </a:prstGeom>
            <a:noFill/>
            <a:ln w="9525">
              <a:solidFill>
                <a:srgbClr val="FF66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sz="16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035447" y="4192444"/>
              <a:ext cx="1093608" cy="203251"/>
            </a:xfrm>
            <a:prstGeom prst="roundRect">
              <a:avLst/>
            </a:prstGeom>
            <a:solidFill>
              <a:srgbClr val="C85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1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IoT</a:t>
              </a:r>
              <a:endParaRPr lang="ja-JP" altLang="en-US" sz="11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角丸四角形 1"/>
          <p:cNvSpPr/>
          <p:nvPr/>
        </p:nvSpPr>
        <p:spPr>
          <a:xfrm>
            <a:off x="3716817" y="817563"/>
            <a:ext cx="1645595" cy="28703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0"/>
          <a:stretch>
            <a:fillRect/>
          </a:stretch>
        </p:blipFill>
        <p:spPr>
          <a:xfrm>
            <a:off x="3691680" y="1723994"/>
            <a:ext cx="1670732" cy="928464"/>
          </a:xfrm>
          <a:prstGeom prst="rect">
            <a:avLst/>
          </a:prstGeom>
        </p:spPr>
      </p:pic>
      <p:sp>
        <p:nvSpPr>
          <p:cNvPr id="82" name="円/楕円 81"/>
          <p:cNvSpPr/>
          <p:nvPr/>
        </p:nvSpPr>
        <p:spPr>
          <a:xfrm>
            <a:off x="0" y="573437"/>
            <a:ext cx="2340244" cy="45148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3781586" y="3890075"/>
            <a:ext cx="1569660" cy="292388"/>
          </a:xfrm>
          <a:prstGeom prst="rect">
            <a:avLst/>
          </a:prstGeom>
          <a:noFill/>
        </p:spPr>
        <p:txBody>
          <a:bodyPr wrap="none" rtlCol="0">
            <a:spAutoFit/>
          </a:bodyPr>
          <a:lstStyle/>
          <a:p>
            <a:r>
              <a:rPr kumimoji="1" lang="en-US" altLang="ja-JP" smtClean="0"/>
              <a:t>Short term storage</a:t>
            </a:r>
            <a:endParaRPr kumimoji="1" lang="ja-JP" altLang="en-US" dirty="0"/>
          </a:p>
        </p:txBody>
      </p:sp>
      <p:pic>
        <p:nvPicPr>
          <p:cNvPr id="87" name="図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10968" y="723749"/>
            <a:ext cx="1890032" cy="98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テキスト ボックス 85"/>
          <p:cNvSpPr txBox="1"/>
          <p:nvPr/>
        </p:nvSpPr>
        <p:spPr>
          <a:xfrm>
            <a:off x="5755756" y="2002145"/>
            <a:ext cx="2945037" cy="492443"/>
          </a:xfrm>
          <a:prstGeom prst="rect">
            <a:avLst/>
          </a:prstGeom>
          <a:noFill/>
        </p:spPr>
        <p:txBody>
          <a:bodyPr wrap="none" rtlCol="0">
            <a:spAutoFit/>
          </a:bodyPr>
          <a:lstStyle/>
          <a:p>
            <a:r>
              <a:rPr kumimoji="1" lang="ja-JP" altLang="en-US" dirty="0" smtClean="0"/>
              <a:t>システム境界を</a:t>
            </a:r>
            <a:r>
              <a:rPr kumimoji="1" lang="en-US" altLang="ja-JP" dirty="0" smtClean="0"/>
              <a:t>Kafka</a:t>
            </a:r>
            <a:r>
              <a:rPr kumimoji="1" lang="ja-JP" altLang="en-US" dirty="0" smtClean="0"/>
              <a:t>で区切ることで</a:t>
            </a:r>
            <a:endParaRPr kumimoji="1" lang="en-US" altLang="ja-JP" dirty="0" smtClean="0"/>
          </a:p>
          <a:p>
            <a:r>
              <a:rPr lang="ja-JP" altLang="en-US" dirty="0" smtClean="0"/>
              <a:t>お互いの作業は非同期に行える</a:t>
            </a:r>
            <a:endParaRPr kumimoji="1" lang="ja-JP" altLang="en-US" dirty="0"/>
          </a:p>
        </p:txBody>
      </p:sp>
      <p:sp>
        <p:nvSpPr>
          <p:cNvPr id="89" name="テキスト ボックス 88"/>
          <p:cNvSpPr txBox="1"/>
          <p:nvPr/>
        </p:nvSpPr>
        <p:spPr>
          <a:xfrm>
            <a:off x="5755756" y="2612370"/>
            <a:ext cx="3185487" cy="492443"/>
          </a:xfrm>
          <a:prstGeom prst="rect">
            <a:avLst/>
          </a:prstGeom>
          <a:noFill/>
        </p:spPr>
        <p:txBody>
          <a:bodyPr wrap="none" rtlCol="0">
            <a:spAutoFit/>
          </a:bodyPr>
          <a:lstStyle/>
          <a:p>
            <a:r>
              <a:rPr kumimoji="1" lang="ja-JP" altLang="en-US" dirty="0" smtClean="0"/>
              <a:t>他システム側の作業負荷を下げることで</a:t>
            </a:r>
            <a:endParaRPr kumimoji="1" lang="en-US" altLang="ja-JP" dirty="0" smtClean="0"/>
          </a:p>
          <a:p>
            <a:r>
              <a:rPr lang="ja-JP" altLang="en-US" dirty="0" smtClean="0"/>
              <a:t>協力的な態度を得られやすい</a:t>
            </a:r>
            <a:endParaRPr kumimoji="1" lang="ja-JP" altLang="en-US" dirty="0"/>
          </a:p>
        </p:txBody>
      </p:sp>
      <p:sp>
        <p:nvSpPr>
          <p:cNvPr id="90" name="テキスト ボックス 89"/>
          <p:cNvSpPr txBox="1"/>
          <p:nvPr/>
        </p:nvSpPr>
        <p:spPr>
          <a:xfrm>
            <a:off x="5755755" y="3296086"/>
            <a:ext cx="2852063" cy="492443"/>
          </a:xfrm>
          <a:prstGeom prst="rect">
            <a:avLst/>
          </a:prstGeom>
          <a:noFill/>
        </p:spPr>
        <p:txBody>
          <a:bodyPr wrap="none" rtlCol="0">
            <a:spAutoFit/>
          </a:bodyPr>
          <a:lstStyle/>
          <a:p>
            <a:r>
              <a:rPr lang="ja-JP" altLang="en-US" dirty="0" smtClean="0"/>
              <a:t>後方のシステムときりなはされる為</a:t>
            </a:r>
            <a:endParaRPr lang="en-US" altLang="ja-JP" dirty="0" smtClean="0"/>
          </a:p>
          <a:p>
            <a:r>
              <a:rPr kumimoji="1" lang="ja-JP" altLang="en-US" dirty="0" smtClean="0"/>
              <a:t>障害についての考慮事項が減る</a:t>
            </a:r>
            <a:endParaRPr kumimoji="1" lang="ja-JP" altLang="en-US" dirty="0"/>
          </a:p>
        </p:txBody>
      </p:sp>
      <p:sp>
        <p:nvSpPr>
          <p:cNvPr id="88" name="テキスト ボックス 87"/>
          <p:cNvSpPr txBox="1"/>
          <p:nvPr/>
        </p:nvSpPr>
        <p:spPr>
          <a:xfrm>
            <a:off x="5351246" y="4385897"/>
            <a:ext cx="3570208" cy="461665"/>
          </a:xfrm>
          <a:prstGeom prst="rect">
            <a:avLst/>
          </a:prstGeom>
          <a:noFill/>
        </p:spPr>
        <p:txBody>
          <a:bodyPr wrap="none" rtlCol="0">
            <a:spAutoFit/>
          </a:bodyPr>
          <a:lstStyle/>
          <a:p>
            <a:r>
              <a:rPr kumimoji="1" lang="ja-JP" altLang="en-US" sz="2400" dirty="0" smtClean="0"/>
              <a:t>結果</a:t>
            </a:r>
            <a:r>
              <a:rPr kumimoji="1" lang="ja-JP" altLang="en-US" sz="2400" smtClean="0"/>
              <a:t>データが集めやすい</a:t>
            </a:r>
            <a:endParaRPr kumimoji="1" lang="ja-JP" altLang="en-US" sz="2400"/>
          </a:p>
        </p:txBody>
      </p:sp>
    </p:spTree>
    <p:extLst>
      <p:ext uri="{BB962C8B-B14F-4D97-AF65-F5344CB8AC3E}">
        <p14:creationId xmlns:p14="http://schemas.microsoft.com/office/powerpoint/2010/main" val="18895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5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2" grpId="0" animBg="1"/>
      <p:bldP spid="84" grpId="0"/>
      <p:bldP spid="86" grpId="0"/>
      <p:bldP spid="89" grpId="0"/>
      <p:bldP spid="90" grpId="0"/>
      <p:bldP spid="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セキュリティの切り分け</a:t>
            </a:r>
            <a:endParaRPr lang="en-US" altLang="ja-JP" dirty="0" smtClean="0"/>
          </a:p>
        </p:txBody>
      </p:sp>
      <p:sp>
        <p:nvSpPr>
          <p:cNvPr id="3" name="角丸四角形 2"/>
          <p:cNvSpPr/>
          <p:nvPr/>
        </p:nvSpPr>
        <p:spPr>
          <a:xfrm>
            <a:off x="2726588" y="4197569"/>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sp>
        <p:nvSpPr>
          <p:cNvPr id="2" name="角丸四角形 1"/>
          <p:cNvSpPr/>
          <p:nvPr/>
        </p:nvSpPr>
        <p:spPr>
          <a:xfrm>
            <a:off x="1283688" y="1016245"/>
            <a:ext cx="709448" cy="31813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3"/>
          <a:stretch>
            <a:fillRect/>
          </a:stretch>
        </p:blipFill>
        <p:spPr>
          <a:xfrm>
            <a:off x="1262583" y="2247946"/>
            <a:ext cx="780416" cy="433695"/>
          </a:xfrm>
          <a:prstGeom prst="rect">
            <a:avLst/>
          </a:prstGeom>
        </p:spPr>
      </p:pic>
      <p:pic>
        <p:nvPicPr>
          <p:cNvPr id="74"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7948" y="4409179"/>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5"/>
          <a:stretch>
            <a:fillRect/>
          </a:stretch>
        </p:blipFill>
        <p:spPr>
          <a:xfrm>
            <a:off x="3147575" y="3646403"/>
            <a:ext cx="797261" cy="404536"/>
          </a:xfrm>
          <a:prstGeom prst="rect">
            <a:avLst/>
          </a:prstGeom>
        </p:spPr>
      </p:pic>
      <p:pic>
        <p:nvPicPr>
          <p:cNvPr id="10" name="図 9"/>
          <p:cNvPicPr>
            <a:picLocks noChangeAspect="1"/>
          </p:cNvPicPr>
          <p:nvPr/>
        </p:nvPicPr>
        <p:blipFill>
          <a:blip r:embed="rId6"/>
          <a:stretch>
            <a:fillRect/>
          </a:stretch>
        </p:blipFill>
        <p:spPr>
          <a:xfrm>
            <a:off x="4138047" y="3464234"/>
            <a:ext cx="665136" cy="665136"/>
          </a:xfrm>
          <a:prstGeom prst="rect">
            <a:avLst/>
          </a:prstGeom>
        </p:spPr>
      </p:pic>
      <p:pic>
        <p:nvPicPr>
          <p:cNvPr id="11" name="図 10"/>
          <p:cNvPicPr>
            <a:picLocks noChangeAspect="1"/>
          </p:cNvPicPr>
          <p:nvPr/>
        </p:nvPicPr>
        <p:blipFill>
          <a:blip r:embed="rId7"/>
          <a:stretch>
            <a:fillRect/>
          </a:stretch>
        </p:blipFill>
        <p:spPr>
          <a:xfrm>
            <a:off x="3096352" y="2505780"/>
            <a:ext cx="1195463" cy="684099"/>
          </a:xfrm>
          <a:prstGeom prst="rect">
            <a:avLst/>
          </a:prstGeom>
        </p:spPr>
      </p:pic>
      <p:pic>
        <p:nvPicPr>
          <p:cNvPr id="12" name="図 11"/>
          <p:cNvPicPr>
            <a:picLocks noChangeAspect="1"/>
          </p:cNvPicPr>
          <p:nvPr/>
        </p:nvPicPr>
        <p:blipFill>
          <a:blip r:embed="rId8"/>
          <a:stretch>
            <a:fillRect/>
          </a:stretch>
        </p:blipFill>
        <p:spPr>
          <a:xfrm>
            <a:off x="3262278" y="1436618"/>
            <a:ext cx="1029537" cy="375781"/>
          </a:xfrm>
          <a:prstGeom prst="rect">
            <a:avLst/>
          </a:prstGeom>
        </p:spPr>
      </p:pic>
      <p:pic>
        <p:nvPicPr>
          <p:cNvPr id="14" name="図 13"/>
          <p:cNvPicPr>
            <a:picLocks noChangeAspect="1"/>
          </p:cNvPicPr>
          <p:nvPr/>
        </p:nvPicPr>
        <p:blipFill>
          <a:blip r:embed="rId9"/>
          <a:stretch>
            <a:fillRect/>
          </a:stretch>
        </p:blipFill>
        <p:spPr>
          <a:xfrm>
            <a:off x="3096352" y="1880598"/>
            <a:ext cx="518602" cy="518602"/>
          </a:xfrm>
          <a:prstGeom prst="rect">
            <a:avLst/>
          </a:prstGeom>
        </p:spPr>
      </p:pic>
      <p:pic>
        <p:nvPicPr>
          <p:cNvPr id="15" name="図 14"/>
          <p:cNvPicPr>
            <a:picLocks noChangeAspect="1"/>
          </p:cNvPicPr>
          <p:nvPr/>
        </p:nvPicPr>
        <p:blipFill>
          <a:blip r:embed="rId10"/>
          <a:stretch>
            <a:fillRect/>
          </a:stretch>
        </p:blipFill>
        <p:spPr>
          <a:xfrm>
            <a:off x="3857389" y="1956221"/>
            <a:ext cx="650068" cy="334785"/>
          </a:xfrm>
          <a:prstGeom prst="rect">
            <a:avLst/>
          </a:prstGeom>
        </p:spPr>
      </p:pic>
      <p:pic>
        <p:nvPicPr>
          <p:cNvPr id="16" name="図 15"/>
          <p:cNvPicPr>
            <a:picLocks noChangeAspect="1"/>
          </p:cNvPicPr>
          <p:nvPr/>
        </p:nvPicPr>
        <p:blipFill>
          <a:blip r:embed="rId11"/>
          <a:stretch>
            <a:fillRect/>
          </a:stretch>
        </p:blipFill>
        <p:spPr>
          <a:xfrm>
            <a:off x="2834530" y="693298"/>
            <a:ext cx="803082" cy="485412"/>
          </a:xfrm>
          <a:prstGeom prst="rect">
            <a:avLst/>
          </a:prstGeom>
        </p:spPr>
      </p:pic>
      <p:sp>
        <p:nvSpPr>
          <p:cNvPr id="17" name="角丸四角形 16"/>
          <p:cNvSpPr/>
          <p:nvPr/>
        </p:nvSpPr>
        <p:spPr>
          <a:xfrm>
            <a:off x="2819033" y="3279273"/>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022253" y="3456834"/>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2834530" y="2513260"/>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4822198" y="2662678"/>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2853917" y="1333807"/>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5003237" y="1416746"/>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sp>
        <p:nvSpPr>
          <p:cNvPr id="19" name="角丸四角形 18"/>
          <p:cNvSpPr/>
          <p:nvPr/>
        </p:nvSpPr>
        <p:spPr>
          <a:xfrm>
            <a:off x="4608028" y="655314"/>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20" name="図 19"/>
          <p:cNvPicPr>
            <a:picLocks noChangeAspect="1"/>
          </p:cNvPicPr>
          <p:nvPr/>
        </p:nvPicPr>
        <p:blipFill>
          <a:blip r:embed="rId12"/>
          <a:stretch>
            <a:fillRect/>
          </a:stretch>
        </p:blipFill>
        <p:spPr>
          <a:xfrm>
            <a:off x="5847126" y="1056355"/>
            <a:ext cx="1030738" cy="257685"/>
          </a:xfrm>
          <a:prstGeom prst="rect">
            <a:avLst/>
          </a:prstGeom>
        </p:spPr>
      </p:pic>
      <p:sp>
        <p:nvSpPr>
          <p:cNvPr id="79" name="角丸四角形 78"/>
          <p:cNvSpPr/>
          <p:nvPr/>
        </p:nvSpPr>
        <p:spPr>
          <a:xfrm>
            <a:off x="5758115" y="1498747"/>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81" name="図 80"/>
          <p:cNvPicPr>
            <a:picLocks noChangeAspect="1"/>
          </p:cNvPicPr>
          <p:nvPr/>
        </p:nvPicPr>
        <p:blipFill>
          <a:blip r:embed="rId13"/>
          <a:stretch>
            <a:fillRect/>
          </a:stretch>
        </p:blipFill>
        <p:spPr>
          <a:xfrm>
            <a:off x="3694083" y="482394"/>
            <a:ext cx="885664" cy="885664"/>
          </a:xfrm>
          <a:prstGeom prst="rect">
            <a:avLst/>
          </a:prstGeom>
        </p:spPr>
      </p:pic>
      <p:sp>
        <p:nvSpPr>
          <p:cNvPr id="82" name="右矢印 81"/>
          <p:cNvSpPr/>
          <p:nvPr/>
        </p:nvSpPr>
        <p:spPr>
          <a:xfrm>
            <a:off x="114300" y="1766846"/>
            <a:ext cx="1063536" cy="2256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2726588" y="573437"/>
            <a:ext cx="2948152" cy="699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5514680" y="693299"/>
            <a:ext cx="1672666" cy="1969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5758115" y="2895173"/>
            <a:ext cx="3185487" cy="492443"/>
          </a:xfrm>
          <a:prstGeom prst="rect">
            <a:avLst/>
          </a:prstGeom>
          <a:noFill/>
        </p:spPr>
        <p:txBody>
          <a:bodyPr wrap="none" rtlCol="0">
            <a:spAutoFit/>
          </a:bodyPr>
          <a:lstStyle/>
          <a:p>
            <a:r>
              <a:rPr lang="ja-JP" altLang="en-US" dirty="0" smtClean="0"/>
              <a:t>役割ごとにツールを提供することで</a:t>
            </a:r>
            <a:endParaRPr lang="en-US" altLang="ja-JP" dirty="0" smtClean="0"/>
          </a:p>
          <a:p>
            <a:r>
              <a:rPr kumimoji="1" lang="ja-JP" altLang="en-US" dirty="0" smtClean="0"/>
              <a:t>アクセス制御を綺麗に行うことができる</a:t>
            </a:r>
            <a:endParaRPr kumimoji="1" lang="ja-JP" altLang="en-US" dirty="0"/>
          </a:p>
        </p:txBody>
      </p:sp>
      <p:sp>
        <p:nvSpPr>
          <p:cNvPr id="87" name="円/楕円 86"/>
          <p:cNvSpPr/>
          <p:nvPr/>
        </p:nvSpPr>
        <p:spPr>
          <a:xfrm>
            <a:off x="802079" y="848710"/>
            <a:ext cx="1672666" cy="3516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2681142" y="2441697"/>
            <a:ext cx="2993598" cy="868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5754194" y="3503130"/>
            <a:ext cx="3437159" cy="692497"/>
          </a:xfrm>
          <a:prstGeom prst="rect">
            <a:avLst/>
          </a:prstGeom>
          <a:noFill/>
        </p:spPr>
        <p:txBody>
          <a:bodyPr wrap="none" rtlCol="0">
            <a:spAutoFit/>
          </a:bodyPr>
          <a:lstStyle/>
          <a:p>
            <a:r>
              <a:rPr kumimoji="1" lang="ja-JP" altLang="en-US" dirty="0" smtClean="0"/>
              <a:t>データも</a:t>
            </a:r>
            <a:r>
              <a:rPr lang="en-US" altLang="ja-JP" dirty="0" smtClean="0"/>
              <a:t>Hadoop</a:t>
            </a:r>
            <a:r>
              <a:rPr lang="ja-JP" altLang="en-US" dirty="0" smtClean="0"/>
              <a:t>に入る前にマスキング化を</a:t>
            </a:r>
            <a:endParaRPr lang="en-US" altLang="ja-JP" dirty="0" smtClean="0"/>
          </a:p>
          <a:p>
            <a:r>
              <a:rPr kumimoji="1" lang="ja-JP" altLang="en-US" dirty="0" smtClean="0"/>
              <a:t>行うことで、センシティブなデータを管理</a:t>
            </a:r>
            <a:endParaRPr kumimoji="1" lang="en-US" altLang="ja-JP" dirty="0" smtClean="0"/>
          </a:p>
          <a:p>
            <a:r>
              <a:rPr lang="ja-JP" altLang="en-US" dirty="0" smtClean="0"/>
              <a:t>しない方法も一つの手</a:t>
            </a:r>
            <a:endParaRPr kumimoji="1" lang="ja-JP" altLang="en-US" dirty="0"/>
          </a:p>
        </p:txBody>
      </p:sp>
    </p:spTree>
    <p:extLst>
      <p:ext uri="{BB962C8B-B14F-4D97-AF65-F5344CB8AC3E}">
        <p14:creationId xmlns:p14="http://schemas.microsoft.com/office/powerpoint/2010/main" val="1662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3" grpId="0"/>
      <p:bldP spid="87" grpId="0" animBg="1"/>
      <p:bldP spid="88" grpId="0" animBg="1"/>
      <p:bldP spid="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42487"/>
            <a:ext cx="7886700" cy="330200"/>
          </a:xfrm>
        </p:spPr>
        <p:txBody>
          <a:bodyPr>
            <a:normAutofit fontScale="90000"/>
          </a:bodyPr>
          <a:lstStyle/>
          <a:p>
            <a:r>
              <a:rPr lang="ja-JP" altLang="en-US" dirty="0" smtClean="0"/>
              <a:t>自己紹介</a:t>
            </a:r>
            <a:endParaRPr lang="en-US" altLang="ja-JP" dirty="0" smtClean="0"/>
          </a:p>
        </p:txBody>
      </p:sp>
      <p:sp>
        <p:nvSpPr>
          <p:cNvPr id="4" name="Shape 75"/>
          <p:cNvSpPr txBox="1">
            <a:spLocks/>
          </p:cNvSpPr>
          <p:nvPr/>
        </p:nvSpPr>
        <p:spPr bwMode="auto">
          <a:xfrm>
            <a:off x="3031284" y="4575232"/>
            <a:ext cx="5400819" cy="48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00" rIns="91425" bIns="45700" numCol="1" anchor="t" anchorCtr="0" compatLnSpc="1">
            <a:prstTxWarp prst="textNoShape">
              <a:avLst/>
            </a:prstTxWarp>
            <a:noAutofit/>
          </a:bodyPr>
          <a:lstStyle>
            <a:lvl1pPr marL="171450" indent="-171450" algn="l" defTabSz="685800" rtl="0" eaLnBrk="1" fontAlgn="base" hangingPunct="1">
              <a:spcBef>
                <a:spcPts val="750"/>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143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spcBef>
                <a:spcPts val="0"/>
              </a:spcBef>
              <a:spcAft>
                <a:spcPts val="0"/>
              </a:spcAft>
              <a:buClr>
                <a:schemeClr val="dk1"/>
              </a:buClr>
              <a:buSzPct val="25000"/>
              <a:buFont typeface="Noto Sans Symbols"/>
              <a:buNone/>
            </a:pPr>
            <a:r>
              <a:rPr lang="en-US" sz="1800" smtClean="0">
                <a:solidFill>
                  <a:srgbClr val="000000"/>
                </a:solidFill>
                <a:latin typeface="Arial"/>
                <a:ea typeface="Arial"/>
                <a:cs typeface="Arial"/>
                <a:sym typeface="Arial"/>
              </a:rPr>
              <a:t>田中裕一（tanaka.y.p）</a:t>
            </a:r>
          </a:p>
          <a:p>
            <a:pPr marL="0" indent="0">
              <a:spcBef>
                <a:spcPts val="320"/>
              </a:spcBef>
              <a:spcAft>
                <a:spcPts val="0"/>
              </a:spcAft>
              <a:buClr>
                <a:schemeClr val="dk1"/>
              </a:buClr>
              <a:buSzPct val="25000"/>
              <a:buFont typeface="Noto Sans Symbols"/>
              <a:buNone/>
            </a:pPr>
            <a:endParaRPr lang="en-US" sz="1600" dirty="0">
              <a:solidFill>
                <a:srgbClr val="000000"/>
              </a:solidFill>
              <a:latin typeface="Arial"/>
              <a:ea typeface="Arial"/>
              <a:cs typeface="Arial"/>
              <a:sym typeface="Arial"/>
            </a:endParaRPr>
          </a:p>
        </p:txBody>
      </p:sp>
      <p:pic>
        <p:nvPicPr>
          <p:cNvPr id="5" name="Shape 76"/>
          <p:cNvPicPr preferRelativeResize="0"/>
          <p:nvPr/>
        </p:nvPicPr>
        <p:blipFill rotWithShape="1">
          <a:blip r:embed="rId2">
            <a:alphaModFix/>
          </a:blip>
          <a:srcRect/>
          <a:stretch/>
        </p:blipFill>
        <p:spPr>
          <a:xfrm>
            <a:off x="5556902" y="4051437"/>
            <a:ext cx="1680581" cy="1047591"/>
          </a:xfrm>
          <a:prstGeom prst="rect">
            <a:avLst/>
          </a:prstGeom>
          <a:noFill/>
          <a:ln>
            <a:noFill/>
          </a:ln>
        </p:spPr>
      </p:pic>
      <p:pic>
        <p:nvPicPr>
          <p:cNvPr id="6" name="Picture 3"/>
          <p:cNvPicPr>
            <a:picLocks noChangeAspect="1"/>
          </p:cNvPicPr>
          <p:nvPr/>
        </p:nvPicPr>
        <p:blipFill>
          <a:blip r:embed="rId3"/>
          <a:stretch>
            <a:fillRect/>
          </a:stretch>
        </p:blipFill>
        <p:spPr>
          <a:xfrm>
            <a:off x="7377722" y="4252841"/>
            <a:ext cx="1460723" cy="584289"/>
          </a:xfrm>
          <a:prstGeom prst="rect">
            <a:avLst/>
          </a:prstGeom>
        </p:spPr>
      </p:pic>
      <p:sp>
        <p:nvSpPr>
          <p:cNvPr id="7" name="テキスト ボックス 6"/>
          <p:cNvSpPr txBox="1"/>
          <p:nvPr/>
        </p:nvSpPr>
        <p:spPr>
          <a:xfrm>
            <a:off x="2927046" y="1325657"/>
            <a:ext cx="3866407" cy="461665"/>
          </a:xfrm>
          <a:prstGeom prst="rect">
            <a:avLst/>
          </a:prstGeom>
          <a:noFill/>
        </p:spPr>
        <p:txBody>
          <a:bodyPr wrap="square" rtlCol="0">
            <a:spAutoFit/>
          </a:bodyPr>
          <a:lstStyle/>
          <a:p>
            <a:pPr marL="457200" lvl="1" indent="0"/>
            <a:r>
              <a:rPr lang="ja-JP" altLang="en-US" sz="2400" dirty="0" smtClean="0"/>
              <a:t>詳解</a:t>
            </a:r>
            <a:r>
              <a:rPr lang="en-US" altLang="ja-JP" sz="2400" dirty="0"/>
              <a:t>Apache </a:t>
            </a:r>
            <a:r>
              <a:rPr lang="en-US" altLang="ja-JP" sz="2400" dirty="0" smtClean="0"/>
              <a:t>Spark</a:t>
            </a:r>
            <a:endParaRPr lang="en-US" altLang="ja-JP" sz="2400" dirty="0">
              <a:hlinkClick r:id="rId4"/>
            </a:endParaRPr>
          </a:p>
        </p:txBody>
      </p:sp>
      <p:pic>
        <p:nvPicPr>
          <p:cNvPr id="2050" name="Picture 2" descr="http://ecx.images-amazon.com/images/I/71mh6iiEv0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61" y="1340405"/>
            <a:ext cx="2372146" cy="299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509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ナレッジをどう共有していくのか</a:t>
            </a:r>
            <a:endParaRPr lang="en-US" altLang="ja-JP" dirty="0" smtClean="0"/>
          </a:p>
        </p:txBody>
      </p:sp>
      <p:pic>
        <p:nvPicPr>
          <p:cNvPr id="16" name="図 15"/>
          <p:cNvPicPr>
            <a:picLocks noChangeAspect="1"/>
          </p:cNvPicPr>
          <p:nvPr/>
        </p:nvPicPr>
        <p:blipFill>
          <a:blip r:embed="rId3"/>
          <a:stretch>
            <a:fillRect/>
          </a:stretch>
        </p:blipFill>
        <p:spPr>
          <a:xfrm>
            <a:off x="492636" y="1042106"/>
            <a:ext cx="1993838" cy="1205148"/>
          </a:xfrm>
          <a:prstGeom prst="rect">
            <a:avLst/>
          </a:prstGeom>
        </p:spPr>
      </p:pic>
      <p:pic>
        <p:nvPicPr>
          <p:cNvPr id="81" name="図 80"/>
          <p:cNvPicPr>
            <a:picLocks noChangeAspect="1"/>
          </p:cNvPicPr>
          <p:nvPr/>
        </p:nvPicPr>
        <p:blipFill>
          <a:blip r:embed="rId4"/>
          <a:stretch>
            <a:fillRect/>
          </a:stretch>
        </p:blipFill>
        <p:spPr>
          <a:xfrm>
            <a:off x="492636" y="2834404"/>
            <a:ext cx="1993838" cy="1993838"/>
          </a:xfrm>
          <a:prstGeom prst="rect">
            <a:avLst/>
          </a:prstGeom>
        </p:spPr>
      </p:pic>
      <p:pic>
        <p:nvPicPr>
          <p:cNvPr id="82" name="図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229" y="1042106"/>
            <a:ext cx="5821915" cy="3053167"/>
          </a:xfrm>
          <a:prstGeom prst="rect">
            <a:avLst/>
          </a:prstGeom>
        </p:spPr>
      </p:pic>
      <p:sp>
        <p:nvSpPr>
          <p:cNvPr id="83" name="テキスト ボックス 82"/>
          <p:cNvSpPr txBox="1"/>
          <p:nvPr/>
        </p:nvSpPr>
        <p:spPr>
          <a:xfrm>
            <a:off x="3338880" y="4435614"/>
            <a:ext cx="5642891" cy="707886"/>
          </a:xfrm>
          <a:prstGeom prst="rect">
            <a:avLst/>
          </a:prstGeom>
          <a:noFill/>
        </p:spPr>
        <p:txBody>
          <a:bodyPr wrap="none" rtlCol="0">
            <a:spAutoFit/>
          </a:bodyPr>
          <a:lstStyle/>
          <a:p>
            <a:r>
              <a:rPr kumimoji="1" lang="en-US" altLang="ja-JP" sz="2000" dirty="0" smtClean="0"/>
              <a:t>Notebook</a:t>
            </a:r>
            <a:r>
              <a:rPr kumimoji="1" lang="ja-JP" altLang="en-US" sz="2000" dirty="0" smtClean="0"/>
              <a:t>を使って処理とコメントを分析単位に</a:t>
            </a:r>
            <a:endParaRPr kumimoji="1" lang="en-US" altLang="ja-JP" sz="2000" dirty="0" smtClean="0"/>
          </a:p>
          <a:p>
            <a:r>
              <a:rPr kumimoji="1" lang="ja-JP" altLang="en-US" sz="2000" dirty="0" smtClean="0"/>
              <a:t>パッケージ</a:t>
            </a:r>
            <a:r>
              <a:rPr kumimoji="1" lang="en-US" altLang="ja-JP" sz="2000" dirty="0" smtClean="0"/>
              <a:t>wiki</a:t>
            </a:r>
            <a:r>
              <a:rPr kumimoji="1" lang="ja-JP" altLang="en-US" sz="2000" dirty="0" smtClean="0"/>
              <a:t>などで共有する</a:t>
            </a:r>
            <a:endParaRPr kumimoji="1" lang="ja-JP" altLang="en-US" sz="2000" dirty="0"/>
          </a:p>
        </p:txBody>
      </p:sp>
    </p:spTree>
    <p:extLst>
      <p:ext uri="{BB962C8B-B14F-4D97-AF65-F5344CB8AC3E}">
        <p14:creationId xmlns:p14="http://schemas.microsoft.com/office/powerpoint/2010/main" val="105672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マイクロサービス化を行うべき</a:t>
            </a:r>
            <a:endParaRPr lang="en-US" altLang="ja-JP" dirty="0" smtClean="0"/>
          </a:p>
        </p:txBody>
      </p:sp>
      <p:sp>
        <p:nvSpPr>
          <p:cNvPr id="3" name="角丸四角形 2"/>
          <p:cNvSpPr/>
          <p:nvPr/>
        </p:nvSpPr>
        <p:spPr>
          <a:xfrm>
            <a:off x="344802" y="4055288"/>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pic>
        <p:nvPicPr>
          <p:cNvPr id="74"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162" y="4266898"/>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4"/>
          <a:stretch>
            <a:fillRect/>
          </a:stretch>
        </p:blipFill>
        <p:spPr>
          <a:xfrm>
            <a:off x="784818" y="3465175"/>
            <a:ext cx="797261" cy="404536"/>
          </a:xfrm>
          <a:prstGeom prst="rect">
            <a:avLst/>
          </a:prstGeom>
        </p:spPr>
      </p:pic>
      <p:pic>
        <p:nvPicPr>
          <p:cNvPr id="10" name="図 9"/>
          <p:cNvPicPr>
            <a:picLocks noChangeAspect="1"/>
          </p:cNvPicPr>
          <p:nvPr/>
        </p:nvPicPr>
        <p:blipFill>
          <a:blip r:embed="rId5"/>
          <a:stretch>
            <a:fillRect/>
          </a:stretch>
        </p:blipFill>
        <p:spPr>
          <a:xfrm>
            <a:off x="1775290" y="3283006"/>
            <a:ext cx="665136" cy="665136"/>
          </a:xfrm>
          <a:prstGeom prst="rect">
            <a:avLst/>
          </a:prstGeom>
        </p:spPr>
      </p:pic>
      <p:pic>
        <p:nvPicPr>
          <p:cNvPr id="11" name="図 10"/>
          <p:cNvPicPr>
            <a:picLocks noChangeAspect="1"/>
          </p:cNvPicPr>
          <p:nvPr/>
        </p:nvPicPr>
        <p:blipFill>
          <a:blip r:embed="rId6"/>
          <a:stretch>
            <a:fillRect/>
          </a:stretch>
        </p:blipFill>
        <p:spPr>
          <a:xfrm>
            <a:off x="733595" y="2324552"/>
            <a:ext cx="1195463" cy="684099"/>
          </a:xfrm>
          <a:prstGeom prst="rect">
            <a:avLst/>
          </a:prstGeom>
        </p:spPr>
      </p:pic>
      <p:pic>
        <p:nvPicPr>
          <p:cNvPr id="12" name="図 11"/>
          <p:cNvPicPr>
            <a:picLocks noChangeAspect="1"/>
          </p:cNvPicPr>
          <p:nvPr/>
        </p:nvPicPr>
        <p:blipFill>
          <a:blip r:embed="rId7"/>
          <a:stretch>
            <a:fillRect/>
          </a:stretch>
        </p:blipFill>
        <p:spPr>
          <a:xfrm>
            <a:off x="899521" y="1255390"/>
            <a:ext cx="1029537" cy="375781"/>
          </a:xfrm>
          <a:prstGeom prst="rect">
            <a:avLst/>
          </a:prstGeom>
        </p:spPr>
      </p:pic>
      <p:pic>
        <p:nvPicPr>
          <p:cNvPr id="14" name="図 13"/>
          <p:cNvPicPr>
            <a:picLocks noChangeAspect="1"/>
          </p:cNvPicPr>
          <p:nvPr/>
        </p:nvPicPr>
        <p:blipFill>
          <a:blip r:embed="rId8"/>
          <a:stretch>
            <a:fillRect/>
          </a:stretch>
        </p:blipFill>
        <p:spPr>
          <a:xfrm>
            <a:off x="733595" y="1699370"/>
            <a:ext cx="518602" cy="518602"/>
          </a:xfrm>
          <a:prstGeom prst="rect">
            <a:avLst/>
          </a:prstGeom>
        </p:spPr>
      </p:pic>
      <p:pic>
        <p:nvPicPr>
          <p:cNvPr id="15" name="図 14"/>
          <p:cNvPicPr>
            <a:picLocks noChangeAspect="1"/>
          </p:cNvPicPr>
          <p:nvPr/>
        </p:nvPicPr>
        <p:blipFill>
          <a:blip r:embed="rId9"/>
          <a:stretch>
            <a:fillRect/>
          </a:stretch>
        </p:blipFill>
        <p:spPr>
          <a:xfrm>
            <a:off x="1494632" y="1774993"/>
            <a:ext cx="650068" cy="334785"/>
          </a:xfrm>
          <a:prstGeom prst="rect">
            <a:avLst/>
          </a:prstGeom>
        </p:spPr>
      </p:pic>
      <p:pic>
        <p:nvPicPr>
          <p:cNvPr id="16" name="図 15"/>
          <p:cNvPicPr>
            <a:picLocks noChangeAspect="1"/>
          </p:cNvPicPr>
          <p:nvPr/>
        </p:nvPicPr>
        <p:blipFill>
          <a:blip r:embed="rId10"/>
          <a:stretch>
            <a:fillRect/>
          </a:stretch>
        </p:blipFill>
        <p:spPr>
          <a:xfrm>
            <a:off x="471773" y="512070"/>
            <a:ext cx="803082" cy="485412"/>
          </a:xfrm>
          <a:prstGeom prst="rect">
            <a:avLst/>
          </a:prstGeom>
        </p:spPr>
      </p:pic>
      <p:sp>
        <p:nvSpPr>
          <p:cNvPr id="17" name="角丸四角形 16"/>
          <p:cNvSpPr/>
          <p:nvPr/>
        </p:nvSpPr>
        <p:spPr>
          <a:xfrm>
            <a:off x="456276" y="3098045"/>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659496" y="3275606"/>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471773" y="2332032"/>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2459441" y="2481450"/>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491160" y="1152579"/>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2640480" y="1235518"/>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sp>
        <p:nvSpPr>
          <p:cNvPr id="19" name="角丸四角形 18"/>
          <p:cNvSpPr/>
          <p:nvPr/>
        </p:nvSpPr>
        <p:spPr>
          <a:xfrm>
            <a:off x="2245271" y="474086"/>
            <a:ext cx="858448" cy="55406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SPSS</a:t>
            </a:r>
            <a:endParaRPr kumimoji="1" lang="ja-JP" altLang="en-US" dirty="0"/>
          </a:p>
        </p:txBody>
      </p:sp>
      <p:pic>
        <p:nvPicPr>
          <p:cNvPr id="20" name="図 19"/>
          <p:cNvPicPr>
            <a:picLocks noChangeAspect="1"/>
          </p:cNvPicPr>
          <p:nvPr/>
        </p:nvPicPr>
        <p:blipFill>
          <a:blip r:embed="rId11"/>
          <a:stretch>
            <a:fillRect/>
          </a:stretch>
        </p:blipFill>
        <p:spPr>
          <a:xfrm>
            <a:off x="3500574" y="1081319"/>
            <a:ext cx="1030738" cy="257685"/>
          </a:xfrm>
          <a:prstGeom prst="rect">
            <a:avLst/>
          </a:prstGeom>
        </p:spPr>
      </p:pic>
      <p:sp>
        <p:nvSpPr>
          <p:cNvPr id="79" name="角丸四角形 78"/>
          <p:cNvSpPr/>
          <p:nvPr/>
        </p:nvSpPr>
        <p:spPr>
          <a:xfrm>
            <a:off x="3411563" y="1523711"/>
            <a:ext cx="1140156" cy="55406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Cognos</a:t>
            </a:r>
            <a:endParaRPr kumimoji="1" lang="ja-JP" altLang="en-US" dirty="0"/>
          </a:p>
        </p:txBody>
      </p:sp>
      <p:pic>
        <p:nvPicPr>
          <p:cNvPr id="21" name="図 20"/>
          <p:cNvPicPr>
            <a:picLocks noChangeAspect="1"/>
          </p:cNvPicPr>
          <p:nvPr/>
        </p:nvPicPr>
        <p:blipFill>
          <a:blip r:embed="rId12"/>
          <a:stretch>
            <a:fillRect/>
          </a:stretch>
        </p:blipFill>
        <p:spPr>
          <a:xfrm>
            <a:off x="3582710" y="2280942"/>
            <a:ext cx="797862" cy="734033"/>
          </a:xfrm>
          <a:prstGeom prst="rect">
            <a:avLst/>
          </a:prstGeom>
        </p:spPr>
      </p:pic>
      <p:pic>
        <p:nvPicPr>
          <p:cNvPr id="22" name="図 21"/>
          <p:cNvPicPr>
            <a:picLocks noChangeAspect="1"/>
          </p:cNvPicPr>
          <p:nvPr/>
        </p:nvPicPr>
        <p:blipFill>
          <a:blip r:embed="rId13"/>
          <a:stretch>
            <a:fillRect/>
          </a:stretch>
        </p:blipFill>
        <p:spPr>
          <a:xfrm>
            <a:off x="3239267" y="3180983"/>
            <a:ext cx="1404379" cy="421314"/>
          </a:xfrm>
          <a:prstGeom prst="rect">
            <a:avLst/>
          </a:prstGeom>
        </p:spPr>
      </p:pic>
      <p:pic>
        <p:nvPicPr>
          <p:cNvPr id="23" name="図 22"/>
          <p:cNvPicPr>
            <a:picLocks noChangeAspect="1"/>
          </p:cNvPicPr>
          <p:nvPr/>
        </p:nvPicPr>
        <p:blipFill>
          <a:blip r:embed="rId14"/>
          <a:stretch>
            <a:fillRect/>
          </a:stretch>
        </p:blipFill>
        <p:spPr>
          <a:xfrm>
            <a:off x="3564073" y="3747667"/>
            <a:ext cx="754766" cy="696707"/>
          </a:xfrm>
          <a:prstGeom prst="rect">
            <a:avLst/>
          </a:prstGeom>
        </p:spPr>
      </p:pic>
      <p:pic>
        <p:nvPicPr>
          <p:cNvPr id="24" name="図 23"/>
          <p:cNvPicPr>
            <a:picLocks noChangeAspect="1"/>
          </p:cNvPicPr>
          <p:nvPr/>
        </p:nvPicPr>
        <p:blipFill>
          <a:blip r:embed="rId15"/>
          <a:stretch>
            <a:fillRect/>
          </a:stretch>
        </p:blipFill>
        <p:spPr>
          <a:xfrm>
            <a:off x="3632078" y="4444374"/>
            <a:ext cx="699126" cy="699126"/>
          </a:xfrm>
          <a:prstGeom prst="rect">
            <a:avLst/>
          </a:prstGeom>
        </p:spPr>
      </p:pic>
      <p:pic>
        <p:nvPicPr>
          <p:cNvPr id="81" name="図 80"/>
          <p:cNvPicPr>
            <a:picLocks noChangeAspect="1"/>
          </p:cNvPicPr>
          <p:nvPr/>
        </p:nvPicPr>
        <p:blipFill>
          <a:blip r:embed="rId16"/>
          <a:stretch>
            <a:fillRect/>
          </a:stretch>
        </p:blipFill>
        <p:spPr>
          <a:xfrm>
            <a:off x="1331326" y="301166"/>
            <a:ext cx="885664" cy="885664"/>
          </a:xfrm>
          <a:prstGeom prst="rect">
            <a:avLst/>
          </a:prstGeom>
        </p:spPr>
      </p:pic>
      <p:sp>
        <p:nvSpPr>
          <p:cNvPr id="82" name="角丸四角形 81"/>
          <p:cNvSpPr/>
          <p:nvPr/>
        </p:nvSpPr>
        <p:spPr>
          <a:xfrm>
            <a:off x="4839640" y="2310837"/>
            <a:ext cx="1289981" cy="697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API</a:t>
            </a:r>
            <a:endParaRPr kumimoji="1" lang="ja-JP" altLang="en-US" dirty="0"/>
          </a:p>
        </p:txBody>
      </p:sp>
      <p:sp>
        <p:nvSpPr>
          <p:cNvPr id="84" name="角丸四角形 83"/>
          <p:cNvSpPr/>
          <p:nvPr/>
        </p:nvSpPr>
        <p:spPr>
          <a:xfrm>
            <a:off x="4839640" y="3098045"/>
            <a:ext cx="1289981" cy="69781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mtClean="0"/>
              <a:t>API</a:t>
            </a:r>
            <a:endParaRPr kumimoji="1" lang="ja-JP" altLang="en-US"/>
          </a:p>
        </p:txBody>
      </p:sp>
      <p:sp>
        <p:nvSpPr>
          <p:cNvPr id="85" name="角丸四角形 84"/>
          <p:cNvSpPr/>
          <p:nvPr/>
        </p:nvSpPr>
        <p:spPr>
          <a:xfrm>
            <a:off x="4859800" y="3869711"/>
            <a:ext cx="1289981" cy="69781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mtClean="0"/>
              <a:t>API</a:t>
            </a:r>
            <a:endParaRPr kumimoji="1" lang="ja-JP" altLang="en-US"/>
          </a:p>
        </p:txBody>
      </p:sp>
      <p:sp>
        <p:nvSpPr>
          <p:cNvPr id="83" name="テキスト ボックス 82"/>
          <p:cNvSpPr txBox="1"/>
          <p:nvPr/>
        </p:nvSpPr>
        <p:spPr>
          <a:xfrm>
            <a:off x="4990455" y="894442"/>
            <a:ext cx="3352200" cy="692497"/>
          </a:xfrm>
          <a:prstGeom prst="rect">
            <a:avLst/>
          </a:prstGeom>
          <a:noFill/>
        </p:spPr>
        <p:txBody>
          <a:bodyPr wrap="none" rtlCol="0">
            <a:spAutoFit/>
          </a:bodyPr>
          <a:lstStyle/>
          <a:p>
            <a:r>
              <a:rPr kumimoji="1" lang="ja-JP" altLang="en-US" dirty="0" smtClean="0"/>
              <a:t>データ提供を行う際、マイクロサービス化</a:t>
            </a:r>
            <a:endParaRPr kumimoji="1" lang="en-US" altLang="ja-JP" dirty="0" smtClean="0"/>
          </a:p>
          <a:p>
            <a:r>
              <a:rPr lang="ja-JP" altLang="en-US" dirty="0" smtClean="0"/>
              <a:t>しておくと組み合わせでの利用ケースも</a:t>
            </a:r>
            <a:endParaRPr lang="en-US" altLang="ja-JP" dirty="0" smtClean="0"/>
          </a:p>
          <a:p>
            <a:r>
              <a:rPr lang="ja-JP" altLang="en-US" dirty="0" smtClean="0"/>
              <a:t>増やしやすい</a:t>
            </a:r>
            <a:endParaRPr lang="en-US" altLang="ja-JP" dirty="0" smtClean="0"/>
          </a:p>
        </p:txBody>
      </p:sp>
      <p:sp>
        <p:nvSpPr>
          <p:cNvPr id="89" name="テキスト ボックス 88"/>
          <p:cNvSpPr txBox="1"/>
          <p:nvPr/>
        </p:nvSpPr>
        <p:spPr>
          <a:xfrm>
            <a:off x="4990455" y="1649133"/>
            <a:ext cx="3685624" cy="492443"/>
          </a:xfrm>
          <a:prstGeom prst="rect">
            <a:avLst/>
          </a:prstGeom>
          <a:noFill/>
        </p:spPr>
        <p:txBody>
          <a:bodyPr wrap="none" rtlCol="0">
            <a:spAutoFit/>
          </a:bodyPr>
          <a:lstStyle/>
          <a:p>
            <a:r>
              <a:rPr lang="ja-JP" altLang="en-US" dirty="0" smtClean="0"/>
              <a:t>データ提供の層で関連性を疎結合化することで</a:t>
            </a:r>
            <a:endParaRPr lang="en-US" altLang="ja-JP" dirty="0" smtClean="0"/>
          </a:p>
          <a:p>
            <a:r>
              <a:rPr lang="ja-JP" altLang="en-US" dirty="0" smtClean="0"/>
              <a:t>メンテナンス性を向上させる</a:t>
            </a:r>
            <a:endParaRPr lang="en-US" altLang="ja-JP" dirty="0" smtClean="0"/>
          </a:p>
        </p:txBody>
      </p:sp>
    </p:spTree>
    <p:extLst>
      <p:ext uri="{BB962C8B-B14F-4D97-AF65-F5344CB8AC3E}">
        <p14:creationId xmlns:p14="http://schemas.microsoft.com/office/powerpoint/2010/main" val="22507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animBg="1"/>
      <p:bldP spid="85" grpId="0" animBg="1"/>
      <p:bldP spid="83" grpId="0"/>
      <p:bldP spid="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 y="124756"/>
            <a:ext cx="7886700" cy="330200"/>
          </a:xfrm>
        </p:spPr>
        <p:txBody>
          <a:bodyPr>
            <a:normAutofit fontScale="90000"/>
          </a:bodyPr>
          <a:lstStyle/>
          <a:p>
            <a:r>
              <a:rPr lang="ja-JP" altLang="en-US" dirty="0" smtClean="0"/>
              <a:t>ラムダアーキテクチャ化も可能</a:t>
            </a:r>
            <a:endParaRPr lang="en-US" altLang="ja-JP" dirty="0" smtClean="0"/>
          </a:p>
        </p:txBody>
      </p:sp>
      <p:sp>
        <p:nvSpPr>
          <p:cNvPr id="3" name="角丸四角形 2"/>
          <p:cNvSpPr/>
          <p:nvPr/>
        </p:nvSpPr>
        <p:spPr>
          <a:xfrm>
            <a:off x="2585545" y="4124554"/>
            <a:ext cx="2948152" cy="945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Hadoop(HDFS/YARN)</a:t>
            </a:r>
            <a:endParaRPr kumimoji="1" lang="ja-JP" altLang="en-US" dirty="0"/>
          </a:p>
        </p:txBody>
      </p:sp>
      <p:pic>
        <p:nvPicPr>
          <p:cNvPr id="74"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6905" y="4336164"/>
            <a:ext cx="581171" cy="5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4"/>
          <a:stretch>
            <a:fillRect/>
          </a:stretch>
        </p:blipFill>
        <p:spPr>
          <a:xfrm>
            <a:off x="2965447" y="3488437"/>
            <a:ext cx="797261" cy="404536"/>
          </a:xfrm>
          <a:prstGeom prst="rect">
            <a:avLst/>
          </a:prstGeom>
        </p:spPr>
      </p:pic>
      <p:pic>
        <p:nvPicPr>
          <p:cNvPr id="10" name="図 9"/>
          <p:cNvPicPr>
            <a:picLocks noChangeAspect="1"/>
          </p:cNvPicPr>
          <p:nvPr/>
        </p:nvPicPr>
        <p:blipFill>
          <a:blip r:embed="rId5"/>
          <a:stretch>
            <a:fillRect/>
          </a:stretch>
        </p:blipFill>
        <p:spPr>
          <a:xfrm>
            <a:off x="3955919" y="3306268"/>
            <a:ext cx="665136" cy="665136"/>
          </a:xfrm>
          <a:prstGeom prst="rect">
            <a:avLst/>
          </a:prstGeom>
        </p:spPr>
      </p:pic>
      <p:pic>
        <p:nvPicPr>
          <p:cNvPr id="11" name="図 10"/>
          <p:cNvPicPr>
            <a:picLocks noChangeAspect="1"/>
          </p:cNvPicPr>
          <p:nvPr/>
        </p:nvPicPr>
        <p:blipFill>
          <a:blip r:embed="rId6"/>
          <a:stretch>
            <a:fillRect/>
          </a:stretch>
        </p:blipFill>
        <p:spPr>
          <a:xfrm>
            <a:off x="2914224" y="2347814"/>
            <a:ext cx="1195463" cy="684099"/>
          </a:xfrm>
          <a:prstGeom prst="rect">
            <a:avLst/>
          </a:prstGeom>
        </p:spPr>
      </p:pic>
      <p:pic>
        <p:nvPicPr>
          <p:cNvPr id="12" name="図 11"/>
          <p:cNvPicPr>
            <a:picLocks noChangeAspect="1"/>
          </p:cNvPicPr>
          <p:nvPr/>
        </p:nvPicPr>
        <p:blipFill>
          <a:blip r:embed="rId7"/>
          <a:stretch>
            <a:fillRect/>
          </a:stretch>
        </p:blipFill>
        <p:spPr>
          <a:xfrm>
            <a:off x="3080150" y="1278652"/>
            <a:ext cx="1029537" cy="375781"/>
          </a:xfrm>
          <a:prstGeom prst="rect">
            <a:avLst/>
          </a:prstGeom>
        </p:spPr>
      </p:pic>
      <p:pic>
        <p:nvPicPr>
          <p:cNvPr id="14" name="図 13"/>
          <p:cNvPicPr>
            <a:picLocks noChangeAspect="1"/>
          </p:cNvPicPr>
          <p:nvPr/>
        </p:nvPicPr>
        <p:blipFill>
          <a:blip r:embed="rId8"/>
          <a:stretch>
            <a:fillRect/>
          </a:stretch>
        </p:blipFill>
        <p:spPr>
          <a:xfrm>
            <a:off x="2914224" y="1722632"/>
            <a:ext cx="518602" cy="518602"/>
          </a:xfrm>
          <a:prstGeom prst="rect">
            <a:avLst/>
          </a:prstGeom>
        </p:spPr>
      </p:pic>
      <p:pic>
        <p:nvPicPr>
          <p:cNvPr id="15" name="図 14"/>
          <p:cNvPicPr>
            <a:picLocks noChangeAspect="1"/>
          </p:cNvPicPr>
          <p:nvPr/>
        </p:nvPicPr>
        <p:blipFill>
          <a:blip r:embed="rId9"/>
          <a:stretch>
            <a:fillRect/>
          </a:stretch>
        </p:blipFill>
        <p:spPr>
          <a:xfrm>
            <a:off x="3675261" y="1798255"/>
            <a:ext cx="650068" cy="334785"/>
          </a:xfrm>
          <a:prstGeom prst="rect">
            <a:avLst/>
          </a:prstGeom>
        </p:spPr>
      </p:pic>
      <p:sp>
        <p:nvSpPr>
          <p:cNvPr id="17" name="角丸四角形 16"/>
          <p:cNvSpPr/>
          <p:nvPr/>
        </p:nvSpPr>
        <p:spPr>
          <a:xfrm>
            <a:off x="2636905" y="3121307"/>
            <a:ext cx="2651869" cy="8500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840125" y="3298868"/>
            <a:ext cx="384721" cy="538739"/>
          </a:xfrm>
          <a:prstGeom prst="rect">
            <a:avLst/>
          </a:prstGeom>
          <a:noFill/>
        </p:spPr>
        <p:txBody>
          <a:bodyPr vert="eaVert" wrap="square" rtlCol="0">
            <a:spAutoFit/>
          </a:bodyPr>
          <a:lstStyle/>
          <a:p>
            <a:r>
              <a:rPr lang="en-US" altLang="ja-JP" dirty="0" smtClean="0"/>
              <a:t>batch</a:t>
            </a:r>
            <a:endParaRPr kumimoji="1" lang="en-US" altLang="ja-JP" dirty="0" smtClean="0"/>
          </a:p>
        </p:txBody>
      </p:sp>
      <p:sp>
        <p:nvSpPr>
          <p:cNvPr id="75" name="角丸四角形 74"/>
          <p:cNvSpPr/>
          <p:nvPr/>
        </p:nvSpPr>
        <p:spPr>
          <a:xfrm>
            <a:off x="2652402" y="2355294"/>
            <a:ext cx="2651869" cy="6978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4640070" y="2504712"/>
            <a:ext cx="584775" cy="538739"/>
          </a:xfrm>
          <a:prstGeom prst="rect">
            <a:avLst/>
          </a:prstGeom>
          <a:noFill/>
        </p:spPr>
        <p:txBody>
          <a:bodyPr vert="eaVert" wrap="square" rtlCol="0">
            <a:spAutoFit/>
          </a:bodyPr>
          <a:lstStyle/>
          <a:p>
            <a:r>
              <a:rPr lang="en-US" altLang="ja-JP" dirty="0" smtClean="0"/>
              <a:t>Micro batch</a:t>
            </a:r>
            <a:endParaRPr kumimoji="1" lang="en-US" altLang="ja-JP" dirty="0" smtClean="0"/>
          </a:p>
        </p:txBody>
      </p:sp>
      <p:sp>
        <p:nvSpPr>
          <p:cNvPr id="77" name="角丸四角形 76"/>
          <p:cNvSpPr/>
          <p:nvPr/>
        </p:nvSpPr>
        <p:spPr>
          <a:xfrm>
            <a:off x="2671789" y="1175841"/>
            <a:ext cx="2651869" cy="110102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4821109" y="1258780"/>
            <a:ext cx="384721" cy="962717"/>
          </a:xfrm>
          <a:prstGeom prst="rect">
            <a:avLst/>
          </a:prstGeom>
          <a:noFill/>
        </p:spPr>
        <p:txBody>
          <a:bodyPr vert="eaVert" wrap="square" rtlCol="0">
            <a:spAutoFit/>
          </a:bodyPr>
          <a:lstStyle/>
          <a:p>
            <a:r>
              <a:rPr lang="en-US" altLang="ja-JP" smtClean="0"/>
              <a:t>Streaming</a:t>
            </a:r>
            <a:endParaRPr kumimoji="1" lang="en-US" altLang="ja-JP" dirty="0" smtClean="0"/>
          </a:p>
        </p:txBody>
      </p:sp>
      <p:sp>
        <p:nvSpPr>
          <p:cNvPr id="83" name="角丸四角形 82"/>
          <p:cNvSpPr/>
          <p:nvPr/>
        </p:nvSpPr>
        <p:spPr>
          <a:xfrm>
            <a:off x="1484902" y="1154841"/>
            <a:ext cx="709448" cy="31813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84" name="図 83"/>
          <p:cNvPicPr>
            <a:picLocks noChangeAspect="1"/>
          </p:cNvPicPr>
          <p:nvPr/>
        </p:nvPicPr>
        <p:blipFill>
          <a:blip r:embed="rId10"/>
          <a:stretch>
            <a:fillRect/>
          </a:stretch>
        </p:blipFill>
        <p:spPr>
          <a:xfrm>
            <a:off x="1463797" y="2386542"/>
            <a:ext cx="780416" cy="433695"/>
          </a:xfrm>
          <a:prstGeom prst="rect">
            <a:avLst/>
          </a:prstGeom>
        </p:spPr>
      </p:pic>
      <p:sp>
        <p:nvSpPr>
          <p:cNvPr id="85" name="角丸四角形 84"/>
          <p:cNvSpPr/>
          <p:nvPr/>
        </p:nvSpPr>
        <p:spPr>
          <a:xfrm>
            <a:off x="5792928" y="1126165"/>
            <a:ext cx="709448" cy="10068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pic>
        <p:nvPicPr>
          <p:cNvPr id="86" name="図 85"/>
          <p:cNvPicPr>
            <a:picLocks noChangeAspect="1"/>
          </p:cNvPicPr>
          <p:nvPr/>
        </p:nvPicPr>
        <p:blipFill>
          <a:blip r:embed="rId10"/>
          <a:stretch>
            <a:fillRect/>
          </a:stretch>
        </p:blipFill>
        <p:spPr>
          <a:xfrm>
            <a:off x="5789972" y="1453364"/>
            <a:ext cx="780416" cy="433695"/>
          </a:xfrm>
          <a:prstGeom prst="rect">
            <a:avLst/>
          </a:prstGeom>
        </p:spPr>
      </p:pic>
      <p:pic>
        <p:nvPicPr>
          <p:cNvPr id="82" name="図 81"/>
          <p:cNvPicPr>
            <a:picLocks noChangeAspect="1"/>
          </p:cNvPicPr>
          <p:nvPr/>
        </p:nvPicPr>
        <p:blipFill>
          <a:blip r:embed="rId11"/>
          <a:stretch>
            <a:fillRect/>
          </a:stretch>
        </p:blipFill>
        <p:spPr>
          <a:xfrm>
            <a:off x="5834654" y="2459295"/>
            <a:ext cx="669184" cy="570046"/>
          </a:xfrm>
          <a:prstGeom prst="rect">
            <a:avLst/>
          </a:prstGeom>
        </p:spPr>
      </p:pic>
      <p:pic>
        <p:nvPicPr>
          <p:cNvPr id="90" name="図 89"/>
          <p:cNvPicPr>
            <a:picLocks noChangeAspect="1"/>
          </p:cNvPicPr>
          <p:nvPr/>
        </p:nvPicPr>
        <p:blipFill>
          <a:blip r:embed="rId12"/>
          <a:stretch>
            <a:fillRect/>
          </a:stretch>
        </p:blipFill>
        <p:spPr>
          <a:xfrm>
            <a:off x="5445462" y="3204486"/>
            <a:ext cx="1404379" cy="421314"/>
          </a:xfrm>
          <a:prstGeom prst="rect">
            <a:avLst/>
          </a:prstGeom>
        </p:spPr>
      </p:pic>
      <p:pic>
        <p:nvPicPr>
          <p:cNvPr id="91" name="図 90"/>
          <p:cNvPicPr>
            <a:picLocks noChangeAspect="1"/>
          </p:cNvPicPr>
          <p:nvPr/>
        </p:nvPicPr>
        <p:blipFill>
          <a:blip r:embed="rId13"/>
          <a:stretch>
            <a:fillRect/>
          </a:stretch>
        </p:blipFill>
        <p:spPr>
          <a:xfrm>
            <a:off x="5834654" y="3993989"/>
            <a:ext cx="699126" cy="699126"/>
          </a:xfrm>
          <a:prstGeom prst="rect">
            <a:avLst/>
          </a:prstGeom>
        </p:spPr>
      </p:pic>
      <p:sp>
        <p:nvSpPr>
          <p:cNvPr id="89" name="角丸四角形 88"/>
          <p:cNvSpPr/>
          <p:nvPr/>
        </p:nvSpPr>
        <p:spPr>
          <a:xfrm>
            <a:off x="2355742" y="1126165"/>
            <a:ext cx="3177955" cy="1944524"/>
          </a:xfrm>
          <a:prstGeom prst="roundRect">
            <a:avLst/>
          </a:prstGeom>
          <a:solidFill>
            <a:schemeClr val="accent4">
              <a:alpha val="44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dirty="0"/>
          </a:p>
        </p:txBody>
      </p:sp>
      <p:sp>
        <p:nvSpPr>
          <p:cNvPr id="92" name="テキスト ボックス 91"/>
          <p:cNvSpPr txBox="1"/>
          <p:nvPr/>
        </p:nvSpPr>
        <p:spPr>
          <a:xfrm>
            <a:off x="2690130" y="1846933"/>
            <a:ext cx="2339102" cy="461665"/>
          </a:xfrm>
          <a:prstGeom prst="rect">
            <a:avLst/>
          </a:prstGeom>
          <a:noFill/>
        </p:spPr>
        <p:txBody>
          <a:bodyPr wrap="none" rtlCol="0">
            <a:spAutoFit/>
          </a:bodyPr>
          <a:lstStyle/>
          <a:p>
            <a:r>
              <a:rPr kumimoji="1" lang="ja-JP" altLang="en-US" sz="2400" smtClean="0"/>
              <a:t>スピードレイヤ</a:t>
            </a:r>
            <a:endParaRPr kumimoji="1" lang="ja-JP" altLang="en-US" sz="2400"/>
          </a:p>
        </p:txBody>
      </p:sp>
      <p:sp>
        <p:nvSpPr>
          <p:cNvPr id="94" name="角丸四角形 93"/>
          <p:cNvSpPr/>
          <p:nvPr/>
        </p:nvSpPr>
        <p:spPr>
          <a:xfrm>
            <a:off x="2352340" y="3051475"/>
            <a:ext cx="3177955" cy="989759"/>
          </a:xfrm>
          <a:prstGeom prst="roundRect">
            <a:avLst/>
          </a:prstGeom>
          <a:solidFill>
            <a:schemeClr val="accent6">
              <a:alpha val="5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5" name="テキスト ボックス 94"/>
          <p:cNvSpPr txBox="1"/>
          <p:nvPr/>
        </p:nvSpPr>
        <p:spPr>
          <a:xfrm>
            <a:off x="2844018" y="3325129"/>
            <a:ext cx="2031325" cy="461665"/>
          </a:xfrm>
          <a:prstGeom prst="rect">
            <a:avLst/>
          </a:prstGeom>
          <a:noFill/>
        </p:spPr>
        <p:txBody>
          <a:bodyPr wrap="none" rtlCol="0">
            <a:spAutoFit/>
          </a:bodyPr>
          <a:lstStyle/>
          <a:p>
            <a:r>
              <a:rPr kumimoji="1" lang="ja-JP" altLang="en-US" sz="2400" dirty="0" smtClean="0"/>
              <a:t>バッチレイヤ</a:t>
            </a:r>
            <a:endParaRPr kumimoji="1" lang="ja-JP" altLang="en-US" sz="2400" dirty="0"/>
          </a:p>
        </p:txBody>
      </p:sp>
    </p:spTree>
    <p:extLst>
      <p:ext uri="{BB962C8B-B14F-4D97-AF65-F5344CB8AC3E}">
        <p14:creationId xmlns:p14="http://schemas.microsoft.com/office/powerpoint/2010/main" val="157158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10" presetClass="entr" presetSubtype="0"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500"/>
                                        <p:tgtEl>
                                          <p:spTgt spid="9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89" grpId="0" animBg="1"/>
      <p:bldP spid="92" grpId="0"/>
      <p:bldP spid="94" grpId="0" animBg="1"/>
      <p:bldP spid="9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0934"/>
            <a:ext cx="7886700" cy="330200"/>
          </a:xfrm>
        </p:spPr>
        <p:txBody>
          <a:bodyPr>
            <a:normAutofit fontScale="90000"/>
          </a:bodyPr>
          <a:lstStyle/>
          <a:p>
            <a:r>
              <a:rPr lang="ja-JP" altLang="en-US" dirty="0" smtClean="0"/>
              <a:t>まとめ</a:t>
            </a:r>
            <a:endParaRPr lang="en-US" altLang="ja-JP" dirty="0" smtClean="0"/>
          </a:p>
        </p:txBody>
      </p:sp>
      <p:sp>
        <p:nvSpPr>
          <p:cNvPr id="8195" name="Content Placeholder 2"/>
          <p:cNvSpPr>
            <a:spLocks noGrp="1"/>
          </p:cNvSpPr>
          <p:nvPr>
            <p:ph idx="1"/>
          </p:nvPr>
        </p:nvSpPr>
        <p:spPr>
          <a:xfrm>
            <a:off x="0" y="636776"/>
            <a:ext cx="8864600" cy="4241800"/>
          </a:xfrm>
        </p:spPr>
        <p:txBody>
          <a:bodyPr/>
          <a:lstStyle/>
          <a:p>
            <a:pPr marL="0" indent="0">
              <a:lnSpc>
                <a:spcPct val="150000"/>
              </a:lnSpc>
              <a:buNone/>
            </a:pPr>
            <a:r>
              <a:rPr lang="ja-JP" altLang="en-US" sz="2200" dirty="0"/>
              <a:t>「高速で柔軟なアナリティクス基盤」とはトライアル要素の強いビッグデータ分野に</a:t>
            </a:r>
            <a:r>
              <a:rPr lang="ja-JP" altLang="en-US" sz="2200" dirty="0" smtClean="0"/>
              <a:t>おいて</a:t>
            </a:r>
            <a:r>
              <a:rPr lang="ja-JP" altLang="en-US" sz="2200" b="1" dirty="0" smtClean="0">
                <a:solidFill>
                  <a:schemeClr val="accent5">
                    <a:lumMod val="75000"/>
                  </a:schemeClr>
                </a:solidFill>
              </a:rPr>
              <a:t>失敗（ゴミ箱化）する</a:t>
            </a:r>
            <a:r>
              <a:rPr lang="ja-JP" altLang="en-US" sz="2200" b="1" dirty="0">
                <a:solidFill>
                  <a:schemeClr val="accent5">
                    <a:lumMod val="75000"/>
                  </a:schemeClr>
                </a:solidFill>
              </a:rPr>
              <a:t>リスク</a:t>
            </a:r>
            <a:r>
              <a:rPr lang="ja-JP" altLang="en-US" sz="2200" dirty="0"/>
              <a:t>を最小化する為</a:t>
            </a:r>
            <a:r>
              <a:rPr lang="ja-JP" altLang="en-US" sz="2200" dirty="0" smtClean="0"/>
              <a:t>に</a:t>
            </a:r>
            <a:r>
              <a:rPr lang="ja-JP" altLang="en-US" sz="2200" b="1" dirty="0">
                <a:solidFill>
                  <a:schemeClr val="accent6">
                    <a:lumMod val="75000"/>
                  </a:schemeClr>
                </a:solidFill>
              </a:rPr>
              <a:t>問題提起・リサーチ・検証・モデル化・テストの一連の流れを高速に回し</a:t>
            </a:r>
            <a:r>
              <a:rPr lang="ja-JP" altLang="en-US" sz="2200" dirty="0" smtClean="0"/>
              <a:t>小さな</a:t>
            </a:r>
            <a:r>
              <a:rPr lang="ja-JP" altLang="en-US" sz="2200" dirty="0"/>
              <a:t>失敗を積み上げ、</a:t>
            </a:r>
            <a:r>
              <a:rPr lang="ja-JP" altLang="en-US" sz="2200" dirty="0" smtClean="0"/>
              <a:t>データ（資産）から</a:t>
            </a:r>
            <a:r>
              <a:rPr lang="ja-JP" altLang="en-US" sz="2200" dirty="0"/>
              <a:t>の価値抽出を</a:t>
            </a:r>
            <a:r>
              <a:rPr lang="ja-JP" altLang="en-US" sz="2200" dirty="0" smtClean="0"/>
              <a:t>最大化して</a:t>
            </a:r>
            <a:r>
              <a:rPr lang="ja-JP" altLang="en-US" sz="2200" dirty="0"/>
              <a:t>いくという価値観のもと</a:t>
            </a:r>
            <a:r>
              <a:rPr lang="ja-JP" altLang="en-US" sz="2200" dirty="0" smtClean="0"/>
              <a:t>、</a:t>
            </a:r>
            <a:r>
              <a:rPr lang="ja-JP" altLang="en-US" sz="2200" b="1" dirty="0">
                <a:solidFill>
                  <a:schemeClr val="accent2">
                    <a:lumMod val="75000"/>
                  </a:schemeClr>
                </a:solidFill>
              </a:rPr>
              <a:t>データに対するトライ</a:t>
            </a:r>
            <a:r>
              <a:rPr lang="en-US" altLang="ja-JP" sz="2200" b="1" dirty="0">
                <a:solidFill>
                  <a:schemeClr val="accent2">
                    <a:lumMod val="75000"/>
                  </a:schemeClr>
                </a:solidFill>
              </a:rPr>
              <a:t>&amp;</a:t>
            </a:r>
            <a:r>
              <a:rPr lang="ja-JP" altLang="en-US" sz="2200" b="1" dirty="0">
                <a:solidFill>
                  <a:schemeClr val="accent2">
                    <a:lumMod val="75000"/>
                  </a:schemeClr>
                </a:solidFill>
              </a:rPr>
              <a:t>エラーの速度と柔軟性を最大化する基盤</a:t>
            </a:r>
            <a:r>
              <a:rPr lang="ja-JP" altLang="en-US" sz="2200" dirty="0" smtClean="0"/>
              <a:t>の</a:t>
            </a:r>
            <a:r>
              <a:rPr lang="ja-JP" altLang="en-US" sz="2200" dirty="0"/>
              <a:t>こと。その為</a:t>
            </a:r>
            <a:r>
              <a:rPr lang="ja-JP" altLang="en-US" sz="2200" dirty="0" smtClean="0"/>
              <a:t>のチーム、基盤、データが</a:t>
            </a:r>
            <a:r>
              <a:rPr lang="ja-JP" altLang="en-US" sz="2200" dirty="0"/>
              <a:t>あり企業のデータ（資産）価値を最大化させること。</a:t>
            </a:r>
            <a:endParaRPr lang="en-US" altLang="ja-JP" sz="2200" dirty="0" smtClean="0"/>
          </a:p>
        </p:txBody>
      </p:sp>
    </p:spTree>
    <p:extLst>
      <p:ext uri="{BB962C8B-B14F-4D97-AF65-F5344CB8AC3E}">
        <p14:creationId xmlns:p14="http://schemas.microsoft.com/office/powerpoint/2010/main" val="1991663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998"/>
            <a:ext cx="7886700" cy="3263504"/>
          </a:xfrm>
        </p:spPr>
        <p:txBody>
          <a:bodyPr rtlCol="0">
            <a:normAutofit lnSpcReduction="10000"/>
          </a:bodyPr>
          <a:lstStyle/>
          <a:p>
            <a:pPr marL="0" indent="0" fontAlgn="auto">
              <a:spcBef>
                <a:spcPts val="0"/>
              </a:spcBef>
              <a:spcAft>
                <a:spcPts val="0"/>
              </a:spcAft>
              <a:buFont typeface="Arial" panose="020B0604020202020204" pitchFamily="34" charset="0"/>
              <a:buNone/>
              <a:defRPr/>
            </a:pP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ワ</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ークショップ、セッション、および資料は、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またはセッション発表者によって準備され、それぞれ独自の見解を反映したものです。それらは情報提供の目的のみで提供されており、いかなる参加者に対しても法律的またはその他の指導や助言を意図したものではなく、またそのような結果を生むものでもありません。本講演資料に含まれている情報については、完全性と正確性を期するよう努力しましたが、「現状のまま」提供され、明示または暗示にかかわらずいかなる保証も伴わないものとします。本講演資料またはその他の資料の使用によって、あるいはその他の関連によって、いかなる損害が生じた場合も、</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は責任を負わないものとします。 本講演資料に含まれている内容は、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またはそのサプライヤーやライセンス交付者からいかなる保証または表明を引きだすことを意図したものでも、</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ソフトウェアの使用を規定する適用ライセンス契約の条項を変更することを意図したものでもなく、またそのような結果を生むものでもありません。</a:t>
            </a:r>
          </a:p>
          <a:p>
            <a:pPr marL="0" indent="0" fontAlgn="auto">
              <a:spcBef>
                <a:spcPts val="0"/>
              </a:spcBef>
              <a:spcAft>
                <a:spcPts val="0"/>
              </a:spcAft>
              <a:buFont typeface="Arial" panose="020B0604020202020204" pitchFamily="34" charset="0"/>
              <a:buNone/>
              <a:defRPr/>
            </a:pP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Bef>
                <a:spcPts val="0"/>
              </a:spcBef>
              <a:spcAft>
                <a:spcPts val="0"/>
              </a:spcAft>
              <a:buFont typeface="Arial" panose="020B0604020202020204" pitchFamily="34" charset="0"/>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本講演資料で</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製品、プログラム、またはサービスに言及していても、</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が営業活動を行っているすべての国でそれらが使用可能であることを暗示するものではありません。本講演資料で言及している製品リリース日付や製品機能は、市場機会またはその他の要因に基づいて</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独自の決定権をもっていつでも変更できるものとし、いかなる方法においても将来の製品または機能が使用可能になると確約することを意図したものではありません。本講演資料に含まれている内容は、参加者が開始する活動によって特定の販売、売上高の向上、またはその他の結果が生じると述べる、または暗示することを意図したものでも、またそのような結果を生むものでもありません。 パフォーマンスは、管理された環境において標準的な</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ベンチマークを使用した測定と予測に基づいています。ユーザーが経験する実際のスループットやパフォーマンスは、ユーザーのジョブ・ストリームにおけるマルチプログラミングの量、入出力構成、ストレージ構成、および処理されるワークロードなどの考慮事項を含む、数多くの要因に応じて変化します。したがって、個々のユーザーがここで述べられているものと同様の結果を得られると確約するものではありません。</a:t>
            </a:r>
          </a:p>
          <a:p>
            <a:pPr marL="0" indent="0" fontAlgn="auto">
              <a:spcBef>
                <a:spcPts val="0"/>
              </a:spcBef>
              <a:spcAft>
                <a:spcPts val="0"/>
              </a:spcAft>
              <a:buFont typeface="Arial" panose="020B0604020202020204" pitchFamily="34" charset="0"/>
              <a:buNone/>
              <a:defRPr/>
            </a:pP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Bef>
                <a:spcPts val="0"/>
              </a:spcBef>
              <a:spcAft>
                <a:spcPts val="0"/>
              </a:spcAft>
              <a:buFont typeface="Arial" panose="020B0604020202020204" pitchFamily="34" charset="0"/>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記述されているすべてのお客様事例は、それらのお客様がどのように</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製品を使用したか、またそれらのお客様が達成した結果の実例として示されたものです。実際の環境コストおよびパフォーマンス特性は、お客様ごとに異なる場合がありま</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Bef>
                <a:spcPts val="0"/>
              </a:spcBef>
              <a:spcAft>
                <a:spcPts val="0"/>
              </a:spcAft>
              <a:buFont typeface="Arial" panose="020B0604020202020204" pitchFamily="34" charset="0"/>
              <a:buNone/>
              <a:defRPr/>
            </a:pPr>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Bef>
                <a:spcPts val="0"/>
              </a:spcBef>
              <a:spcAft>
                <a:spcPts val="0"/>
              </a:spcAft>
              <a:buFont typeface="Arial" panose="020B0604020202020204" pitchFamily="34" charset="0"/>
              <a:buNone/>
              <a:defRPr/>
            </a:pPr>
            <a:r>
              <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 </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ロゴ、</a:t>
            </a:r>
            <a:r>
              <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ibm.com</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世界の多くの国で登録された</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International Business Machines Corporation</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の商標です。他の製品名およびサービス名等は、それぞれ</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または各社の商標である場合があります。現時点での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IBM </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の商標リストについては、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www.ibm.com/legal/copytrade.shtml</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をご覧ください。 </a:t>
            </a:r>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smtClean="0"/>
              <a:t>お断り</a:t>
            </a:r>
            <a:endParaRPr lang="en-US" altLang="ja-JP" dirty="0" smtClean="0"/>
          </a:p>
        </p:txBody>
      </p:sp>
      <p:sp>
        <p:nvSpPr>
          <p:cNvPr id="5" name="Content Placeholder 4"/>
          <p:cNvSpPr txBox="1">
            <a:spLocks/>
          </p:cNvSpPr>
          <p:nvPr/>
        </p:nvSpPr>
        <p:spPr bwMode="auto">
          <a:xfrm>
            <a:off x="295384" y="1237791"/>
            <a:ext cx="8579340" cy="5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1450" indent="-171450" algn="l" defTabSz="685800" rtl="0" eaLnBrk="1" fontAlgn="base" hangingPunct="1">
              <a:spcBef>
                <a:spcPts val="750"/>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143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fontAlgn="base" hangingPunct="1">
              <a:spcBef>
                <a:spcPts val="375"/>
              </a:spcBef>
              <a:spcAft>
                <a:spcPct val="0"/>
              </a:spcAft>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4800" dirty="0" smtClean="0">
                <a:ln>
                  <a:solidFill>
                    <a:srgbClr val="78DAFF"/>
                  </a:solidFill>
                </a:ln>
                <a:solidFill>
                  <a:schemeClr val="accent5">
                    <a:lumMod val="50000"/>
                  </a:schemeClr>
                </a:solidFill>
              </a:rPr>
              <a:t>本資料は個人の見解であり、所属する組織の公式見解ではありません。</a:t>
            </a:r>
            <a:endParaRPr lang="en-US" altLang="ja-JP" sz="4800" dirty="0" smtClean="0">
              <a:ln>
                <a:solidFill>
                  <a:srgbClr val="78DAFF"/>
                </a:solidFill>
              </a:ln>
              <a:solidFill>
                <a:schemeClr val="accent5">
                  <a:lumMod val="50000"/>
                </a:schemeClr>
              </a:solidFill>
            </a:endParaRPr>
          </a:p>
          <a:p>
            <a:endParaRPr lang="en-US" sz="4800" dirty="0">
              <a:ln>
                <a:solidFill>
                  <a:srgbClr val="78DAFF"/>
                </a:solidFill>
              </a:ln>
              <a:solidFill>
                <a:schemeClr val="accent5">
                  <a:lumMod val="50000"/>
                </a:schemeClr>
              </a:solidFill>
            </a:endParaRPr>
          </a:p>
        </p:txBody>
      </p:sp>
    </p:spTree>
    <p:extLst>
      <p:ext uri="{BB962C8B-B14F-4D97-AF65-F5344CB8AC3E}">
        <p14:creationId xmlns:p14="http://schemas.microsoft.com/office/powerpoint/2010/main" val="105619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0934"/>
            <a:ext cx="7886700" cy="330200"/>
          </a:xfrm>
        </p:spPr>
        <p:txBody>
          <a:bodyPr>
            <a:normAutofit fontScale="90000"/>
          </a:bodyPr>
          <a:lstStyle/>
          <a:p>
            <a:r>
              <a:rPr lang="ja-JP" altLang="en-US" dirty="0"/>
              <a:t>高速で柔軟なアナリティクス基盤</a:t>
            </a:r>
            <a:endParaRPr lang="en-US" altLang="ja-JP" dirty="0" smtClean="0"/>
          </a:p>
        </p:txBody>
      </p:sp>
      <p:sp>
        <p:nvSpPr>
          <p:cNvPr id="8195" name="Content Placeholder 2"/>
          <p:cNvSpPr>
            <a:spLocks noGrp="1"/>
          </p:cNvSpPr>
          <p:nvPr>
            <p:ph idx="1"/>
          </p:nvPr>
        </p:nvSpPr>
        <p:spPr>
          <a:xfrm>
            <a:off x="0" y="636776"/>
            <a:ext cx="8864600" cy="4241800"/>
          </a:xfrm>
        </p:spPr>
        <p:txBody>
          <a:bodyPr/>
          <a:lstStyle/>
          <a:p>
            <a:pPr marL="0" indent="0">
              <a:lnSpc>
                <a:spcPct val="150000"/>
              </a:lnSpc>
              <a:buNone/>
            </a:pPr>
            <a:r>
              <a:rPr lang="ja-JP" altLang="en-US" sz="2200" dirty="0"/>
              <a:t>「高速で柔軟なアナリティクス基盤」とはトライアル要素の強いビッグデータ分野に</a:t>
            </a:r>
            <a:r>
              <a:rPr lang="ja-JP" altLang="en-US" sz="2200" dirty="0" smtClean="0"/>
              <a:t>おいて失敗（ゴミ箱化）する</a:t>
            </a:r>
            <a:r>
              <a:rPr lang="ja-JP" altLang="en-US" sz="2200" dirty="0"/>
              <a:t>リスクを最小化する為に問題提起・リサーチ</a:t>
            </a:r>
            <a:r>
              <a:rPr lang="ja-JP" altLang="en-US" sz="2200" dirty="0" smtClean="0"/>
              <a:t>・検証・</a:t>
            </a:r>
            <a:r>
              <a:rPr lang="ja-JP" altLang="en-US" sz="2200" dirty="0"/>
              <a:t>モデル化・テストの一連の流れを高速に回し小さな失敗を積み上げ、</a:t>
            </a:r>
            <a:r>
              <a:rPr lang="ja-JP" altLang="en-US" sz="2200" dirty="0" smtClean="0"/>
              <a:t>データ（資産）から</a:t>
            </a:r>
            <a:r>
              <a:rPr lang="ja-JP" altLang="en-US" sz="2200" dirty="0"/>
              <a:t>の価値抽出を</a:t>
            </a:r>
            <a:r>
              <a:rPr lang="ja-JP" altLang="en-US" sz="2200" dirty="0" smtClean="0"/>
              <a:t>最大化して</a:t>
            </a:r>
            <a:r>
              <a:rPr lang="ja-JP" altLang="en-US" sz="2200" dirty="0"/>
              <a:t>いくという価値観のもと、データに対するトライ</a:t>
            </a:r>
            <a:r>
              <a:rPr lang="en-US" altLang="ja-JP" sz="2200" dirty="0"/>
              <a:t>&amp;</a:t>
            </a:r>
            <a:r>
              <a:rPr lang="ja-JP" altLang="en-US" sz="2200" dirty="0"/>
              <a:t>エラーの速度と柔軟性を最大化する基盤のこと。その為</a:t>
            </a:r>
            <a:r>
              <a:rPr lang="ja-JP" altLang="en-US" sz="2200" dirty="0" smtClean="0"/>
              <a:t>のチーム、基盤、データが</a:t>
            </a:r>
            <a:r>
              <a:rPr lang="ja-JP" altLang="en-US" sz="2200" dirty="0"/>
              <a:t>あり企業のデータ（資産）価値を最大化させること。</a:t>
            </a:r>
            <a:endParaRPr lang="en-US" altLang="ja-JP" sz="2200" dirty="0" smtClean="0"/>
          </a:p>
        </p:txBody>
      </p:sp>
    </p:spTree>
    <p:extLst>
      <p:ext uri="{BB962C8B-B14F-4D97-AF65-F5344CB8AC3E}">
        <p14:creationId xmlns:p14="http://schemas.microsoft.com/office/powerpoint/2010/main" val="18961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0934"/>
            <a:ext cx="7886700" cy="330200"/>
          </a:xfrm>
        </p:spPr>
        <p:txBody>
          <a:bodyPr>
            <a:normAutofit fontScale="90000"/>
          </a:bodyPr>
          <a:lstStyle/>
          <a:p>
            <a:r>
              <a:rPr lang="ja-JP" altLang="en-US" dirty="0"/>
              <a:t>高速で柔軟なアナリティクス基盤</a:t>
            </a:r>
            <a:endParaRPr lang="en-US" altLang="ja-JP" dirty="0" smtClean="0"/>
          </a:p>
        </p:txBody>
      </p:sp>
      <p:sp>
        <p:nvSpPr>
          <p:cNvPr id="8195" name="Content Placeholder 2"/>
          <p:cNvSpPr>
            <a:spLocks noGrp="1"/>
          </p:cNvSpPr>
          <p:nvPr>
            <p:ph idx="1"/>
          </p:nvPr>
        </p:nvSpPr>
        <p:spPr>
          <a:xfrm>
            <a:off x="0" y="636776"/>
            <a:ext cx="8864600" cy="4241800"/>
          </a:xfrm>
        </p:spPr>
        <p:txBody>
          <a:bodyPr/>
          <a:lstStyle/>
          <a:p>
            <a:pPr marL="0" indent="0">
              <a:lnSpc>
                <a:spcPct val="150000"/>
              </a:lnSpc>
              <a:buNone/>
            </a:pPr>
            <a:r>
              <a:rPr lang="ja-JP" altLang="en-US" sz="2200" dirty="0"/>
              <a:t>「高速で柔軟なアナリティクス基盤」とはトライアル要素の強いビッグデータ分野に</a:t>
            </a:r>
            <a:r>
              <a:rPr lang="ja-JP" altLang="en-US" sz="2200" dirty="0" smtClean="0"/>
              <a:t>おいて</a:t>
            </a:r>
            <a:r>
              <a:rPr lang="ja-JP" altLang="en-US" sz="2200" b="1" dirty="0" smtClean="0">
                <a:solidFill>
                  <a:schemeClr val="accent5">
                    <a:lumMod val="75000"/>
                  </a:schemeClr>
                </a:solidFill>
              </a:rPr>
              <a:t>失敗（ゴミ箱化）する</a:t>
            </a:r>
            <a:r>
              <a:rPr lang="ja-JP" altLang="en-US" sz="2200" b="1" dirty="0">
                <a:solidFill>
                  <a:schemeClr val="accent5">
                    <a:lumMod val="75000"/>
                  </a:schemeClr>
                </a:solidFill>
              </a:rPr>
              <a:t>リスク</a:t>
            </a:r>
            <a:r>
              <a:rPr lang="ja-JP" altLang="en-US" sz="2200" dirty="0"/>
              <a:t>を最小化する為に問題提起・リサーチ</a:t>
            </a:r>
            <a:r>
              <a:rPr lang="ja-JP" altLang="en-US" sz="2200" dirty="0" smtClean="0"/>
              <a:t>・検証・</a:t>
            </a:r>
            <a:r>
              <a:rPr lang="ja-JP" altLang="en-US" sz="2200" dirty="0"/>
              <a:t>モデル化・テストの一連の流れを高速に回し小さな失敗を積み上げ、</a:t>
            </a:r>
            <a:r>
              <a:rPr lang="ja-JP" altLang="en-US" sz="2200" dirty="0" smtClean="0"/>
              <a:t>データ（資産）から</a:t>
            </a:r>
            <a:r>
              <a:rPr lang="ja-JP" altLang="en-US" sz="2200" dirty="0"/>
              <a:t>の価値抽出を</a:t>
            </a:r>
            <a:r>
              <a:rPr lang="ja-JP" altLang="en-US" sz="2200" dirty="0" smtClean="0"/>
              <a:t>最大化して</a:t>
            </a:r>
            <a:r>
              <a:rPr lang="ja-JP" altLang="en-US" sz="2200" dirty="0"/>
              <a:t>いくという価値観のもと、データに対するトライ</a:t>
            </a:r>
            <a:r>
              <a:rPr lang="en-US" altLang="ja-JP" sz="2200" dirty="0"/>
              <a:t>&amp;</a:t>
            </a:r>
            <a:r>
              <a:rPr lang="ja-JP" altLang="en-US" sz="2200" dirty="0"/>
              <a:t>エラーの速度と柔軟性を最大化する基盤のこと。その為</a:t>
            </a:r>
            <a:r>
              <a:rPr lang="ja-JP" altLang="en-US" sz="2200" dirty="0" smtClean="0"/>
              <a:t>のチーム、基盤、データが</a:t>
            </a:r>
            <a:r>
              <a:rPr lang="ja-JP" altLang="en-US" sz="2200" dirty="0"/>
              <a:t>あり企業のデータ（資産）価値を最大化させること。</a:t>
            </a:r>
            <a:endParaRPr lang="en-US" altLang="ja-JP" sz="2200" dirty="0" smtClean="0"/>
          </a:p>
        </p:txBody>
      </p:sp>
    </p:spTree>
    <p:extLst>
      <p:ext uri="{BB962C8B-B14F-4D97-AF65-F5344CB8AC3E}">
        <p14:creationId xmlns:p14="http://schemas.microsoft.com/office/powerpoint/2010/main" val="1041747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a:t>アナリティクス基盤における</a:t>
            </a:r>
            <a:r>
              <a:rPr lang="ja-JP" altLang="en-US" dirty="0" smtClean="0"/>
              <a:t>失敗</a:t>
            </a:r>
            <a:endParaRPr lang="en-US" altLang="ja-JP" dirty="0" smtClean="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56120" y="1489840"/>
            <a:ext cx="3296775" cy="2476451"/>
          </a:xfrm>
          <a:prstGeom prst="rect">
            <a:avLst/>
          </a:prstGeom>
        </p:spPr>
      </p:pic>
      <p:sp>
        <p:nvSpPr>
          <p:cNvPr id="4" name="テキスト ボックス 3"/>
          <p:cNvSpPr txBox="1"/>
          <p:nvPr/>
        </p:nvSpPr>
        <p:spPr>
          <a:xfrm>
            <a:off x="179881" y="1079678"/>
            <a:ext cx="4698722" cy="584775"/>
          </a:xfrm>
          <a:prstGeom prst="rect">
            <a:avLst/>
          </a:prstGeom>
          <a:noFill/>
        </p:spPr>
        <p:txBody>
          <a:bodyPr wrap="none" rtlCol="0">
            <a:spAutoFit/>
          </a:bodyPr>
          <a:lstStyle/>
          <a:p>
            <a:r>
              <a:rPr kumimoji="1" lang="ja-JP" altLang="en-US" sz="3200" smtClean="0"/>
              <a:t>なぜゴミ箱化するのか？</a:t>
            </a:r>
            <a:endParaRPr kumimoji="1" lang="ja-JP" altLang="en-US" sz="3200" dirty="0"/>
          </a:p>
        </p:txBody>
      </p:sp>
      <p:sp>
        <p:nvSpPr>
          <p:cNvPr id="5" name="テキスト ボックス 4"/>
          <p:cNvSpPr txBox="1"/>
          <p:nvPr/>
        </p:nvSpPr>
        <p:spPr>
          <a:xfrm>
            <a:off x="179881" y="1858953"/>
            <a:ext cx="4137286" cy="1615827"/>
          </a:xfrm>
          <a:prstGeom prst="rect">
            <a:avLst/>
          </a:prstGeom>
          <a:noFill/>
        </p:spPr>
        <p:txBody>
          <a:bodyPr wrap="square" rtlCol="0">
            <a:spAutoFit/>
          </a:bodyPr>
          <a:lstStyle/>
          <a:p>
            <a:pPr>
              <a:lnSpc>
                <a:spcPct val="150000"/>
              </a:lnSpc>
            </a:pPr>
            <a:r>
              <a:rPr lang="ja-JP" altLang="en-US" sz="2200" dirty="0"/>
              <a:t>・データが</a:t>
            </a:r>
            <a:r>
              <a:rPr lang="ja-JP" altLang="en-US" sz="2200" dirty="0" smtClean="0"/>
              <a:t>集められないケース</a:t>
            </a:r>
            <a:endParaRPr lang="en-US" altLang="ja-JP" sz="2200" dirty="0"/>
          </a:p>
          <a:p>
            <a:pPr>
              <a:lnSpc>
                <a:spcPct val="150000"/>
              </a:lnSpc>
            </a:pPr>
            <a:r>
              <a:rPr lang="ja-JP" altLang="en-US" sz="2200" dirty="0"/>
              <a:t>・目的に特化</a:t>
            </a:r>
            <a:r>
              <a:rPr lang="ja-JP" altLang="en-US" sz="2200" dirty="0" smtClean="0"/>
              <a:t>しすぎケース</a:t>
            </a:r>
            <a:endParaRPr lang="en-US" altLang="ja-JP" sz="2200" dirty="0"/>
          </a:p>
          <a:p>
            <a:pPr>
              <a:lnSpc>
                <a:spcPct val="150000"/>
              </a:lnSpc>
            </a:pPr>
            <a:r>
              <a:rPr lang="ja-JP" altLang="en-US" sz="2200" dirty="0"/>
              <a:t>・分析結果が</a:t>
            </a:r>
            <a:r>
              <a:rPr lang="ja-JP" altLang="en-US" sz="2200" dirty="0" smtClean="0"/>
              <a:t>生きないケース</a:t>
            </a:r>
            <a:endParaRPr lang="en-US" altLang="ja-JP" sz="2200" dirty="0"/>
          </a:p>
        </p:txBody>
      </p:sp>
    </p:spTree>
    <p:extLst>
      <p:ext uri="{BB962C8B-B14F-4D97-AF65-F5344CB8AC3E}">
        <p14:creationId xmlns:p14="http://schemas.microsoft.com/office/powerpoint/2010/main" val="9556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smtClean="0"/>
              <a:t>データが集められない</a:t>
            </a:r>
            <a:endParaRPr lang="en-US" altLang="ja-JP" dirty="0" smtClean="0"/>
          </a:p>
        </p:txBody>
      </p:sp>
      <p:sp>
        <p:nvSpPr>
          <p:cNvPr id="3" name="角丸四角形 2"/>
          <p:cNvSpPr/>
          <p:nvPr/>
        </p:nvSpPr>
        <p:spPr>
          <a:xfrm>
            <a:off x="374754" y="1244184"/>
            <a:ext cx="2758190" cy="341775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3321570" y="1244182"/>
            <a:ext cx="2758190" cy="3417757"/>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6268386" y="1244182"/>
            <a:ext cx="2758190" cy="34177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柱 3"/>
          <p:cNvSpPr/>
          <p:nvPr/>
        </p:nvSpPr>
        <p:spPr>
          <a:xfrm>
            <a:off x="550264" y="3222885"/>
            <a:ext cx="963742" cy="929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メモ 6"/>
          <p:cNvSpPr/>
          <p:nvPr/>
        </p:nvSpPr>
        <p:spPr>
          <a:xfrm>
            <a:off x="1827706" y="3222885"/>
            <a:ext cx="991537" cy="98935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54709" y="1913996"/>
            <a:ext cx="1331002" cy="1323439"/>
          </a:xfrm>
          <a:prstGeom prst="rect">
            <a:avLst/>
          </a:prstGeom>
          <a:noFill/>
        </p:spPr>
        <p:txBody>
          <a:bodyPr wrap="square" rtlCol="0">
            <a:spAutoFit/>
          </a:bodyPr>
          <a:lstStyle/>
          <a:p>
            <a:r>
              <a:rPr kumimoji="1" lang="ja-JP" altLang="en-US" sz="8000" b="1" dirty="0" smtClean="0">
                <a:solidFill>
                  <a:schemeClr val="accent5">
                    <a:lumMod val="75000"/>
                  </a:schemeClr>
                </a:solidFill>
              </a:rPr>
              <a:t>？</a:t>
            </a:r>
            <a:endParaRPr kumimoji="1" lang="ja-JP" altLang="en-US" sz="8000" b="1" dirty="0">
              <a:solidFill>
                <a:schemeClr val="accent5">
                  <a:lumMod val="75000"/>
                </a:schemeClr>
              </a:solidFill>
            </a:endParaRPr>
          </a:p>
        </p:txBody>
      </p:sp>
      <p:sp>
        <p:nvSpPr>
          <p:cNvPr id="10" name="円柱 9"/>
          <p:cNvSpPr/>
          <p:nvPr/>
        </p:nvSpPr>
        <p:spPr>
          <a:xfrm>
            <a:off x="3732551" y="3282846"/>
            <a:ext cx="1813810" cy="929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カーブ矢印 8"/>
          <p:cNvSpPr/>
          <p:nvPr/>
        </p:nvSpPr>
        <p:spPr>
          <a:xfrm rot="3354108">
            <a:off x="4000326" y="2027586"/>
            <a:ext cx="885514" cy="1138813"/>
          </a:xfrm>
          <a:prstGeom prst="curvedRightArrow">
            <a:avLst>
              <a:gd name="adj1" fmla="val 25000"/>
              <a:gd name="adj2" fmla="val 6430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十字形 10"/>
          <p:cNvSpPr/>
          <p:nvPr/>
        </p:nvSpPr>
        <p:spPr>
          <a:xfrm rot="2705173">
            <a:off x="3663546" y="2120588"/>
            <a:ext cx="1154242" cy="1091693"/>
          </a:xfrm>
          <a:prstGeom prst="plus">
            <a:avLst>
              <a:gd name="adj" fmla="val 449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メモ 11"/>
          <p:cNvSpPr/>
          <p:nvPr/>
        </p:nvSpPr>
        <p:spPr>
          <a:xfrm>
            <a:off x="4864769" y="2211871"/>
            <a:ext cx="854440" cy="82705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柱 12"/>
          <p:cNvSpPr/>
          <p:nvPr/>
        </p:nvSpPr>
        <p:spPr>
          <a:xfrm>
            <a:off x="6658130" y="3282846"/>
            <a:ext cx="1978702" cy="89940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個人情報</a:t>
            </a:r>
            <a:endParaRPr kumimoji="1" lang="ja-JP" altLang="en-US" dirty="0"/>
          </a:p>
        </p:txBody>
      </p:sp>
      <p:sp>
        <p:nvSpPr>
          <p:cNvPr id="15" name="禁止 14"/>
          <p:cNvSpPr/>
          <p:nvPr/>
        </p:nvSpPr>
        <p:spPr>
          <a:xfrm>
            <a:off x="7132819" y="2108818"/>
            <a:ext cx="1029323" cy="103315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角丸四角形 15"/>
          <p:cNvSpPr/>
          <p:nvPr/>
        </p:nvSpPr>
        <p:spPr>
          <a:xfrm>
            <a:off x="550264" y="1344371"/>
            <a:ext cx="2447769" cy="527973"/>
          </a:xfrm>
          <a:prstGeom prst="roundRect">
            <a:avLst>
              <a:gd name="adj" fmla="val 4222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何のデータがある？</a:t>
            </a:r>
            <a:endParaRPr kumimoji="1" lang="ja-JP" altLang="en-US" dirty="0"/>
          </a:p>
        </p:txBody>
      </p:sp>
      <p:sp>
        <p:nvSpPr>
          <p:cNvPr id="18" name="角丸四角形 17"/>
          <p:cNvSpPr/>
          <p:nvPr/>
        </p:nvSpPr>
        <p:spPr>
          <a:xfrm>
            <a:off x="3476623" y="1345099"/>
            <a:ext cx="2447769" cy="527973"/>
          </a:xfrm>
          <a:prstGeom prst="roundRect">
            <a:avLst>
              <a:gd name="adj" fmla="val 4222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smtClean="0"/>
              <a:t>データはそれだけ？</a:t>
            </a:r>
            <a:endParaRPr kumimoji="1" lang="ja-JP" altLang="en-US" dirty="0"/>
          </a:p>
        </p:txBody>
      </p:sp>
      <p:sp>
        <p:nvSpPr>
          <p:cNvPr id="19" name="角丸四角形 18"/>
          <p:cNvSpPr/>
          <p:nvPr/>
        </p:nvSpPr>
        <p:spPr>
          <a:xfrm>
            <a:off x="6423595" y="1341731"/>
            <a:ext cx="2447769" cy="527973"/>
          </a:xfrm>
          <a:prstGeom prst="roundRect">
            <a:avLst>
              <a:gd name="adj" fmla="val 42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セキュリティポリシ</a:t>
            </a:r>
            <a:endParaRPr kumimoji="1" lang="ja-JP" altLang="en-US" dirty="0"/>
          </a:p>
        </p:txBody>
      </p:sp>
    </p:spTree>
    <p:extLst>
      <p:ext uri="{BB962C8B-B14F-4D97-AF65-F5344CB8AC3E}">
        <p14:creationId xmlns:p14="http://schemas.microsoft.com/office/powerpoint/2010/main" val="71666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4" grpId="0" animBg="1"/>
      <p:bldP spid="7" grpId="0" animBg="1"/>
      <p:bldP spid="8" grpId="0"/>
      <p:bldP spid="10" grpId="0" animBg="1"/>
      <p:bldP spid="9" grpId="0" animBg="1"/>
      <p:bldP spid="11" grpId="0" animBg="1"/>
      <p:bldP spid="12" grpId="0" animBg="1"/>
      <p:bldP spid="13" grpId="0" animBg="1"/>
      <p:bldP spid="15" grpId="0" animBg="1"/>
      <p:bldP spid="16"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6895"/>
            <a:ext cx="7886700" cy="330200"/>
          </a:xfrm>
        </p:spPr>
        <p:txBody>
          <a:bodyPr>
            <a:normAutofit fontScale="90000"/>
          </a:bodyPr>
          <a:lstStyle/>
          <a:p>
            <a:r>
              <a:rPr lang="ja-JP" altLang="en-US" dirty="0" smtClean="0"/>
              <a:t>目的に特化しすぎ</a:t>
            </a:r>
            <a:endParaRPr lang="en-US" altLang="ja-JP" dirty="0" smtClean="0"/>
          </a:p>
        </p:txBody>
      </p:sp>
      <p:sp>
        <p:nvSpPr>
          <p:cNvPr id="4" name="角丸四角形 3"/>
          <p:cNvSpPr/>
          <p:nvPr/>
        </p:nvSpPr>
        <p:spPr>
          <a:xfrm>
            <a:off x="374754" y="1244184"/>
            <a:ext cx="2758190" cy="341775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327815" y="1244184"/>
            <a:ext cx="2758190" cy="3417757"/>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550264" y="1344371"/>
            <a:ext cx="2447769" cy="527973"/>
          </a:xfrm>
          <a:prstGeom prst="roundRect">
            <a:avLst>
              <a:gd name="adj" fmla="val 4222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〇〇がやりたい！</a:t>
            </a:r>
            <a:endParaRPr kumimoji="1" lang="ja-JP" altLang="en-US" dirty="0"/>
          </a:p>
        </p:txBody>
      </p:sp>
      <p:sp>
        <p:nvSpPr>
          <p:cNvPr id="13" name="角丸四角形 12"/>
          <p:cNvSpPr/>
          <p:nvPr/>
        </p:nvSpPr>
        <p:spPr>
          <a:xfrm>
            <a:off x="3483025" y="1344370"/>
            <a:ext cx="2447769" cy="527973"/>
          </a:xfrm>
          <a:prstGeom prst="roundRect">
            <a:avLst>
              <a:gd name="adj" fmla="val 4222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特定の専門家だけのチーム</a:t>
            </a:r>
            <a:endParaRPr kumimoji="1" lang="ja-JP" altLang="en-US" dirty="0"/>
          </a:p>
        </p:txBody>
      </p:sp>
      <p:sp>
        <p:nvSpPr>
          <p:cNvPr id="14" name="角丸四角形 13"/>
          <p:cNvSpPr/>
          <p:nvPr/>
        </p:nvSpPr>
        <p:spPr>
          <a:xfrm>
            <a:off x="6283527" y="1244184"/>
            <a:ext cx="2758190" cy="34177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438737" y="1344370"/>
            <a:ext cx="2447769" cy="527973"/>
          </a:xfrm>
          <a:prstGeom prst="roundRect">
            <a:avLst>
              <a:gd name="adj" fmla="val 42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ガチガチな設計</a:t>
            </a:r>
            <a:endParaRPr kumimoji="1" lang="ja-JP" altLang="en-US" dirty="0"/>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7315" y="2147954"/>
            <a:ext cx="11191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236" y="2639432"/>
            <a:ext cx="960924" cy="9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8089" y="2637052"/>
            <a:ext cx="960924" cy="9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3870150" y="3597977"/>
            <a:ext cx="1774845" cy="461665"/>
          </a:xfrm>
          <a:prstGeom prst="rect">
            <a:avLst/>
          </a:prstGeom>
          <a:noFill/>
        </p:spPr>
        <p:txBody>
          <a:bodyPr wrap="none">
            <a:spAutoFit/>
          </a:bodyPr>
          <a:lstStyle/>
          <a:p>
            <a:pPr>
              <a:defRPr/>
            </a:pPr>
            <a:r>
              <a:rPr lang="en-US" altLang="ja-JP" sz="2400" b="1" dirty="0" smtClean="0">
                <a:solidFill>
                  <a:schemeClr val="tx2">
                    <a:lumMod val="75000"/>
                  </a:schemeClr>
                </a:solidFill>
              </a:rPr>
              <a:t>Engineers!</a:t>
            </a:r>
            <a:endParaRPr lang="ja-JP" altLang="en-US" sz="2400" b="1" dirty="0">
              <a:solidFill>
                <a:schemeClr val="tx2">
                  <a:lumMod val="75000"/>
                </a:schemeClr>
              </a:solidFill>
            </a:endParaRPr>
          </a:p>
        </p:txBody>
      </p:sp>
      <p:pic>
        <p:nvPicPr>
          <p:cNvPr id="23" name="201605 Analytics2-1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238" y="3526271"/>
            <a:ext cx="762251" cy="66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 name="201605 Analytics2-1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024" y="2416039"/>
            <a:ext cx="762247" cy="66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5" name="201605 Analytics2-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2815" y="2429900"/>
            <a:ext cx="762247" cy="66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 name="201605 Analytics2-2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62815" y="3495633"/>
            <a:ext cx="762250" cy="66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円/楕円 1"/>
          <p:cNvSpPr/>
          <p:nvPr/>
        </p:nvSpPr>
        <p:spPr>
          <a:xfrm>
            <a:off x="528149" y="3278711"/>
            <a:ext cx="1133577" cy="1133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a:blip r:embed="rId8"/>
          <a:stretch>
            <a:fillRect/>
          </a:stretch>
        </p:blipFill>
        <p:spPr>
          <a:xfrm>
            <a:off x="7397507" y="2416039"/>
            <a:ext cx="978385" cy="978385"/>
          </a:xfrm>
          <a:prstGeom prst="rect">
            <a:avLst/>
          </a:prstGeom>
        </p:spPr>
      </p:pic>
      <p:pic>
        <p:nvPicPr>
          <p:cNvPr id="28" name="図 27"/>
          <p:cNvPicPr>
            <a:picLocks noChangeAspect="1"/>
          </p:cNvPicPr>
          <p:nvPr/>
        </p:nvPicPr>
        <p:blipFill>
          <a:blip r:embed="rId8"/>
          <a:stretch>
            <a:fillRect/>
          </a:stretch>
        </p:blipFill>
        <p:spPr>
          <a:xfrm>
            <a:off x="6620352" y="2921024"/>
            <a:ext cx="978385" cy="978385"/>
          </a:xfrm>
          <a:prstGeom prst="rect">
            <a:avLst/>
          </a:prstGeom>
        </p:spPr>
      </p:pic>
    </p:spTree>
    <p:extLst>
      <p:ext uri="{BB962C8B-B14F-4D97-AF65-F5344CB8AC3E}">
        <p14:creationId xmlns:p14="http://schemas.microsoft.com/office/powerpoint/2010/main" val="1547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13" grpId="0" animBg="1"/>
      <p:bldP spid="14" grpId="0" animBg="1"/>
      <p:bldP spid="18" grpId="0" animBg="1"/>
      <p:bldP spid="22" grpId="0"/>
      <p:bldP spid="2"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TotalTime>
  <Words>5471</Words>
  <Application>Microsoft Office PowerPoint</Application>
  <PresentationFormat>On-screen Show (16:9)</PresentationFormat>
  <Paragraphs>403</Paragraphs>
  <Slides>35</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Meiryo UI</vt:lpstr>
      <vt:lpstr>Monaco</vt:lpstr>
      <vt:lpstr>ＭＳ Ｐゴシック</vt:lpstr>
      <vt:lpstr>Noto Sans Symbols</vt:lpstr>
      <vt:lpstr>メイリオ</vt:lpstr>
      <vt:lpstr>Yu Gothic</vt:lpstr>
      <vt:lpstr>Yu Gothic Light</vt:lpstr>
      <vt:lpstr>Arial</vt:lpstr>
      <vt:lpstr>Calibri</vt:lpstr>
      <vt:lpstr>ホワイト</vt:lpstr>
      <vt:lpstr>PowerPoint Presentation</vt:lpstr>
      <vt:lpstr>自己紹介</vt:lpstr>
      <vt:lpstr>自己紹介</vt:lpstr>
      <vt:lpstr>お断り</vt:lpstr>
      <vt:lpstr>高速で柔軟なアナリティクス基盤</vt:lpstr>
      <vt:lpstr>高速で柔軟なアナリティクス基盤</vt:lpstr>
      <vt:lpstr>アナリティクス基盤における失敗</vt:lpstr>
      <vt:lpstr>データが集められない</vt:lpstr>
      <vt:lpstr>目的に特化しすぎ</vt:lpstr>
      <vt:lpstr>分析結果が生きない</vt:lpstr>
      <vt:lpstr>高速で柔軟なアナリティクス基盤</vt:lpstr>
      <vt:lpstr>アナリティクスチームのロール</vt:lpstr>
      <vt:lpstr>一連のフロー</vt:lpstr>
      <vt:lpstr>問題提起</vt:lpstr>
      <vt:lpstr>リサーチ</vt:lpstr>
      <vt:lpstr>検証</vt:lpstr>
      <vt:lpstr>テスト</vt:lpstr>
      <vt:lpstr>チームまとめ</vt:lpstr>
      <vt:lpstr>高速で柔軟なアナリティクス基盤</vt:lpstr>
      <vt:lpstr>基盤は何を提供すべきか？</vt:lpstr>
      <vt:lpstr>データを溜める方法</vt:lpstr>
      <vt:lpstr>データを収集する方法</vt:lpstr>
      <vt:lpstr>データを分析する方法</vt:lpstr>
      <vt:lpstr>データを可視化する方法</vt:lpstr>
      <vt:lpstr>データを可視化する方法</vt:lpstr>
      <vt:lpstr>これらを回す方法</vt:lpstr>
      <vt:lpstr>基盤のまとめ</vt:lpstr>
      <vt:lpstr>ETLはどこでやるべきか？</vt:lpstr>
      <vt:lpstr>セキュリティの切り分け</vt:lpstr>
      <vt:lpstr>ナレッジをどう共有していくのか</vt:lpstr>
      <vt:lpstr>マイクロサービス化を行うべき</vt:lpstr>
      <vt:lpstr>ラムダアーキテクチャ化も可能</vt:lpstr>
      <vt:lpstr>まとめ</vt:lpstr>
      <vt:lpstr>PowerPoint Presentation</vt:lpstr>
      <vt:lpstr>PowerPoint Presentation</vt:lpstr>
    </vt:vector>
  </TitlesOfParts>
  <Company>日本アイ・ビー・エム株式会社</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【J2-5】</dc:title>
  <dc:creator>日本アイ・ビー・エム株式会社</dc:creator>
  <cp:lastModifiedBy>IBM_ADMIN</cp:lastModifiedBy>
  <cp:revision>95</cp:revision>
  <dcterms:created xsi:type="dcterms:W3CDTF">2016-05-22T06:16:28Z</dcterms:created>
  <dcterms:modified xsi:type="dcterms:W3CDTF">2016-05-27T16:03:32Z</dcterms:modified>
</cp:coreProperties>
</file>